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theme/theme5.xml" ContentType="application/vnd.openxmlformats-officedocument.them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99.xml" ContentType="application/vnd.openxmlformats-officedocument.presentationml.slide+xml"/>
  <Override PartName="/ppt/slides/slide118.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Default Extension="png" ContentType="image/png"/>
  <Override PartName="/ppt/slideLayouts/slideLayout7.xml" ContentType="application/vnd.openxmlformats-officedocument.presentationml.slideLayout+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Default Extension="wav" ContentType="audio/wav"/>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Override PartName="/ppt/slides/slide109.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1" r:id="rId2"/>
    <p:sldMasterId id="2147483653" r:id="rId3"/>
  </p:sldMasterIdLst>
  <p:notesMasterIdLst>
    <p:notesMasterId r:id="rId122"/>
  </p:notesMasterIdLst>
  <p:handoutMasterIdLst>
    <p:handoutMasterId r:id="rId123"/>
  </p:handoutMasterIdLst>
  <p:sldIdLst>
    <p:sldId id="270" r:id="rId4"/>
    <p:sldId id="256" r:id="rId5"/>
    <p:sldId id="261" r:id="rId6"/>
    <p:sldId id="264" r:id="rId7"/>
    <p:sldId id="311" r:id="rId8"/>
    <p:sldId id="315" r:id="rId9"/>
    <p:sldId id="424" r:id="rId10"/>
    <p:sldId id="355" r:id="rId11"/>
    <p:sldId id="302" r:id="rId12"/>
    <p:sldId id="305" r:id="rId13"/>
    <p:sldId id="319" r:id="rId14"/>
    <p:sldId id="312" r:id="rId15"/>
    <p:sldId id="304" r:id="rId16"/>
    <p:sldId id="316" r:id="rId17"/>
    <p:sldId id="425" r:id="rId18"/>
    <p:sldId id="317" r:id="rId19"/>
    <p:sldId id="318" r:id="rId20"/>
    <p:sldId id="320" r:id="rId21"/>
    <p:sldId id="326" r:id="rId22"/>
    <p:sldId id="331" r:id="rId23"/>
    <p:sldId id="334" r:id="rId24"/>
    <p:sldId id="332" r:id="rId25"/>
    <p:sldId id="333" r:id="rId26"/>
    <p:sldId id="336" r:id="rId27"/>
    <p:sldId id="337" r:id="rId28"/>
    <p:sldId id="329" r:id="rId29"/>
    <p:sldId id="330" r:id="rId30"/>
    <p:sldId id="321" r:id="rId31"/>
    <p:sldId id="338" r:id="rId32"/>
    <p:sldId id="322" r:id="rId33"/>
    <p:sldId id="339" r:id="rId34"/>
    <p:sldId id="323" r:id="rId35"/>
    <p:sldId id="340" r:id="rId36"/>
    <p:sldId id="351" r:id="rId37"/>
    <p:sldId id="350" r:id="rId38"/>
    <p:sldId id="356" r:id="rId39"/>
    <p:sldId id="341" r:id="rId40"/>
    <p:sldId id="353" r:id="rId41"/>
    <p:sldId id="354" r:id="rId42"/>
    <p:sldId id="357" r:id="rId43"/>
    <p:sldId id="358" r:id="rId44"/>
    <p:sldId id="352" r:id="rId45"/>
    <p:sldId id="343" r:id="rId46"/>
    <p:sldId id="345" r:id="rId47"/>
    <p:sldId id="344" r:id="rId48"/>
    <p:sldId id="359" r:id="rId49"/>
    <p:sldId id="360" r:id="rId50"/>
    <p:sldId id="362" r:id="rId51"/>
    <p:sldId id="447" r:id="rId52"/>
    <p:sldId id="448" r:id="rId53"/>
    <p:sldId id="347" r:id="rId54"/>
    <p:sldId id="449" r:id="rId55"/>
    <p:sldId id="348" r:id="rId56"/>
    <p:sldId id="349" r:id="rId57"/>
    <p:sldId id="361" r:id="rId58"/>
    <p:sldId id="365" r:id="rId59"/>
    <p:sldId id="375" r:id="rId60"/>
    <p:sldId id="376" r:id="rId61"/>
    <p:sldId id="377" r:id="rId62"/>
    <p:sldId id="386" r:id="rId63"/>
    <p:sldId id="385" r:id="rId64"/>
    <p:sldId id="378" r:id="rId65"/>
    <p:sldId id="379" r:id="rId66"/>
    <p:sldId id="387" r:id="rId67"/>
    <p:sldId id="393" r:id="rId68"/>
    <p:sldId id="388" r:id="rId69"/>
    <p:sldId id="389" r:id="rId70"/>
    <p:sldId id="390" r:id="rId71"/>
    <p:sldId id="391" r:id="rId72"/>
    <p:sldId id="392" r:id="rId73"/>
    <p:sldId id="450" r:id="rId74"/>
    <p:sldId id="451" r:id="rId75"/>
    <p:sldId id="452" r:id="rId76"/>
    <p:sldId id="394" r:id="rId77"/>
    <p:sldId id="453" r:id="rId78"/>
    <p:sldId id="399" r:id="rId79"/>
    <p:sldId id="396" r:id="rId80"/>
    <p:sldId id="397" r:id="rId81"/>
    <p:sldId id="398" r:id="rId82"/>
    <p:sldId id="400" r:id="rId83"/>
    <p:sldId id="401" r:id="rId84"/>
    <p:sldId id="402" r:id="rId85"/>
    <p:sldId id="403" r:id="rId86"/>
    <p:sldId id="415" r:id="rId87"/>
    <p:sldId id="445" r:id="rId88"/>
    <p:sldId id="446" r:id="rId89"/>
    <p:sldId id="416" r:id="rId90"/>
    <p:sldId id="428" r:id="rId91"/>
    <p:sldId id="429" r:id="rId92"/>
    <p:sldId id="417" r:id="rId93"/>
    <p:sldId id="418" r:id="rId94"/>
    <p:sldId id="434" r:id="rId95"/>
    <p:sldId id="435" r:id="rId96"/>
    <p:sldId id="430" r:id="rId97"/>
    <p:sldId id="436" r:id="rId98"/>
    <p:sldId id="431" r:id="rId99"/>
    <p:sldId id="432" r:id="rId100"/>
    <p:sldId id="437" r:id="rId101"/>
    <p:sldId id="439" r:id="rId102"/>
    <p:sldId id="441" r:id="rId103"/>
    <p:sldId id="443" r:id="rId104"/>
    <p:sldId id="444" r:id="rId105"/>
    <p:sldId id="411" r:id="rId106"/>
    <p:sldId id="404" r:id="rId107"/>
    <p:sldId id="405" r:id="rId108"/>
    <p:sldId id="409" r:id="rId109"/>
    <p:sldId id="406" r:id="rId110"/>
    <p:sldId id="407" r:id="rId111"/>
    <p:sldId id="408" r:id="rId112"/>
    <p:sldId id="419" r:id="rId113"/>
    <p:sldId id="413" r:id="rId114"/>
    <p:sldId id="412" r:id="rId115"/>
    <p:sldId id="414" r:id="rId116"/>
    <p:sldId id="420" r:id="rId117"/>
    <p:sldId id="422" r:id="rId118"/>
    <p:sldId id="423" r:id="rId119"/>
    <p:sldId id="368" r:id="rId120"/>
    <p:sldId id="262" r:id="rId121"/>
  </p:sldIdLst>
  <p:sldSz cx="9144000" cy="5143500" type="screen16x9"/>
  <p:notesSz cx="6735763" cy="9866313"/>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847">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8B2A3"/>
    <a:srgbClr val="98DFBB"/>
    <a:srgbClr val="A4B4EA"/>
    <a:srgbClr val="9AD3E9"/>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p:scale>
          <a:sx n="90" d="100"/>
          <a:sy n="90" d="100"/>
        </p:scale>
        <p:origin x="-2220" y="-1020"/>
      </p:cViewPr>
      <p:guideLst>
        <p:guide orient="horz" pos="1847"/>
        <p:guide pos="2880"/>
      </p:guideLst>
    </p:cSldViewPr>
  </p:slideViewPr>
  <p:notesTextViewPr>
    <p:cViewPr>
      <p:scale>
        <a:sx n="1" d="1"/>
        <a:sy n="1" d="1"/>
      </p:scale>
      <p:origin x="0" y="0"/>
    </p:cViewPr>
  </p:notesTextViewPr>
  <p:notesViewPr>
    <p:cSldViewPr>
      <p:cViewPr varScale="1">
        <p:scale>
          <a:sx n="88" d="100"/>
          <a:sy n="88" d="100"/>
        </p:scale>
        <p:origin x="-3870" y="-108"/>
      </p:cViewPr>
      <p:guideLst>
        <p:guide orient="horz" pos="3108"/>
        <p:guide pos="2122"/>
      </p:guideLst>
    </p:cSldViewPr>
  </p:notes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117" Type="http://schemas.openxmlformats.org/officeDocument/2006/relationships/slide" Target="slides/slide114.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112" Type="http://schemas.openxmlformats.org/officeDocument/2006/relationships/slide" Target="slides/slide109.xml"/><Relationship Id="rId16" Type="http://schemas.openxmlformats.org/officeDocument/2006/relationships/slide" Target="slides/slide13.xml"/><Relationship Id="rId107" Type="http://schemas.openxmlformats.org/officeDocument/2006/relationships/slide" Target="slides/slide104.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102" Type="http://schemas.openxmlformats.org/officeDocument/2006/relationships/slide" Target="slides/slide99.xml"/><Relationship Id="rId123" Type="http://schemas.openxmlformats.org/officeDocument/2006/relationships/handoutMaster" Target="handoutMasters/handoutMaster1.xml"/><Relationship Id="rId5" Type="http://schemas.openxmlformats.org/officeDocument/2006/relationships/slide" Target="slides/slide2.xml"/><Relationship Id="rId90" Type="http://schemas.openxmlformats.org/officeDocument/2006/relationships/slide" Target="slides/slide87.xml"/><Relationship Id="rId95" Type="http://schemas.openxmlformats.org/officeDocument/2006/relationships/slide" Target="slides/slide92.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113" Type="http://schemas.openxmlformats.org/officeDocument/2006/relationships/slide" Target="slides/slide110.xml"/><Relationship Id="rId118" Type="http://schemas.openxmlformats.org/officeDocument/2006/relationships/slide" Target="slides/slide115.xml"/><Relationship Id="rId126" Type="http://schemas.openxmlformats.org/officeDocument/2006/relationships/theme" Target="theme/theme1.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slide" Target="slides/slide77.xml"/><Relationship Id="rId85" Type="http://schemas.openxmlformats.org/officeDocument/2006/relationships/slide" Target="slides/slide82.xml"/><Relationship Id="rId93" Type="http://schemas.openxmlformats.org/officeDocument/2006/relationships/slide" Target="slides/slide90.xml"/><Relationship Id="rId98" Type="http://schemas.openxmlformats.org/officeDocument/2006/relationships/slide" Target="slides/slide95.xml"/><Relationship Id="rId121" Type="http://schemas.openxmlformats.org/officeDocument/2006/relationships/slide" Target="slides/slide11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103" Type="http://schemas.openxmlformats.org/officeDocument/2006/relationships/slide" Target="slides/slide100.xml"/><Relationship Id="rId108" Type="http://schemas.openxmlformats.org/officeDocument/2006/relationships/slide" Target="slides/slide105.xml"/><Relationship Id="rId116" Type="http://schemas.openxmlformats.org/officeDocument/2006/relationships/slide" Target="slides/slide113.xml"/><Relationship Id="rId124" Type="http://schemas.openxmlformats.org/officeDocument/2006/relationships/presProps" Target="presProp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slide" Target="slides/slide85.xml"/><Relationship Id="rId91" Type="http://schemas.openxmlformats.org/officeDocument/2006/relationships/slide" Target="slides/slide88.xml"/><Relationship Id="rId96" Type="http://schemas.openxmlformats.org/officeDocument/2006/relationships/slide" Target="slides/slide93.xml"/><Relationship Id="rId111" Type="http://schemas.openxmlformats.org/officeDocument/2006/relationships/slide" Target="slides/slide108.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6" Type="http://schemas.openxmlformats.org/officeDocument/2006/relationships/slide" Target="slides/slide103.xml"/><Relationship Id="rId114" Type="http://schemas.openxmlformats.org/officeDocument/2006/relationships/slide" Target="slides/slide111.xml"/><Relationship Id="rId119" Type="http://schemas.openxmlformats.org/officeDocument/2006/relationships/slide" Target="slides/slide116.xml"/><Relationship Id="rId127" Type="http://schemas.openxmlformats.org/officeDocument/2006/relationships/tableStyles" Target="tableStyles.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122"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slide" Target="slides/slide10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120" Type="http://schemas.openxmlformats.org/officeDocument/2006/relationships/slide" Target="slides/slide117.xml"/><Relationship Id="rId125" Type="http://schemas.openxmlformats.org/officeDocument/2006/relationships/viewProps" Target="viewProps.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slide" Target="slides/slide107.xml"/><Relationship Id="rId115" Type="http://schemas.openxmlformats.org/officeDocument/2006/relationships/slide" Target="slides/slide112.xml"/><Relationship Id="rId61" Type="http://schemas.openxmlformats.org/officeDocument/2006/relationships/slide" Target="slides/slide58.xml"/><Relationship Id="rId82" Type="http://schemas.openxmlformats.org/officeDocument/2006/relationships/slide" Target="slides/slide7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8831" cy="49331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15373" y="0"/>
            <a:ext cx="2918831" cy="493316"/>
          </a:xfrm>
          <a:prstGeom prst="rect">
            <a:avLst/>
          </a:prstGeom>
        </p:spPr>
        <p:txBody>
          <a:bodyPr vert="horz" lIns="91440" tIns="45720" rIns="91440" bIns="45720" rtlCol="0"/>
          <a:lstStyle>
            <a:lvl1pPr algn="r">
              <a:defRPr sz="1200"/>
            </a:lvl1pPr>
          </a:lstStyle>
          <a:p>
            <a:fld id="{3F16087E-40C7-4177-AA6B-8782A1E196D8}" type="datetimeFigureOut">
              <a:rPr lang="en-US" smtClean="0"/>
              <a:pPr/>
              <a:t>8/23/2018</a:t>
            </a:fld>
            <a:endParaRPr lang="en-US"/>
          </a:p>
        </p:txBody>
      </p:sp>
      <p:sp>
        <p:nvSpPr>
          <p:cNvPr id="4" name="Footer Placeholder 3"/>
          <p:cNvSpPr>
            <a:spLocks noGrp="1"/>
          </p:cNvSpPr>
          <p:nvPr>
            <p:ph type="ftr" sz="quarter" idx="2"/>
          </p:nvPr>
        </p:nvSpPr>
        <p:spPr>
          <a:xfrm>
            <a:off x="0" y="9371285"/>
            <a:ext cx="2918831" cy="493316"/>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15373" y="9371285"/>
            <a:ext cx="2918831" cy="493316"/>
          </a:xfrm>
          <a:prstGeom prst="rect">
            <a:avLst/>
          </a:prstGeom>
        </p:spPr>
        <p:txBody>
          <a:bodyPr vert="horz" lIns="91440" tIns="45720" rIns="91440" bIns="45720" rtlCol="0" anchor="b"/>
          <a:lstStyle>
            <a:lvl1pPr algn="r">
              <a:defRPr sz="1200"/>
            </a:lvl1pPr>
          </a:lstStyle>
          <a:p>
            <a:fld id="{D2379051-DF06-49F7-BD12-C23770053462}" type="slidenum">
              <a:rPr lang="en-US" smtClean="0"/>
              <a:pPr/>
              <a:t>‹#›</a:t>
            </a:fld>
            <a:endParaRPr lang="en-US"/>
          </a:p>
        </p:txBody>
      </p:sp>
    </p:spTree>
    <p:extLst>
      <p:ext uri="{BB962C8B-B14F-4D97-AF65-F5344CB8AC3E}">
        <p14:creationId xmlns="" xmlns:p14="http://schemas.microsoft.com/office/powerpoint/2010/main" val="38948815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8831" cy="493316"/>
          </a:xfrm>
          <a:prstGeom prst="rect">
            <a:avLst/>
          </a:prstGeom>
        </p:spPr>
        <p:txBody>
          <a:bodyPr vert="horz" lIns="91440" tIns="45720" rIns="91440" bIns="45720" rtlCol="0"/>
          <a:lstStyle>
            <a:lvl1pPr algn="l">
              <a:defRPr sz="1200"/>
            </a:lvl1pPr>
          </a:lstStyle>
          <a:p>
            <a:endParaRPr lang="ko-KR" altLang="en-US"/>
          </a:p>
        </p:txBody>
      </p:sp>
      <p:sp>
        <p:nvSpPr>
          <p:cNvPr id="3" name="Date Placeholder 2"/>
          <p:cNvSpPr>
            <a:spLocks noGrp="1"/>
          </p:cNvSpPr>
          <p:nvPr>
            <p:ph type="dt" idx="1"/>
          </p:nvPr>
        </p:nvSpPr>
        <p:spPr>
          <a:xfrm>
            <a:off x="3815373" y="0"/>
            <a:ext cx="2918831" cy="493316"/>
          </a:xfrm>
          <a:prstGeom prst="rect">
            <a:avLst/>
          </a:prstGeom>
        </p:spPr>
        <p:txBody>
          <a:bodyPr vert="horz" lIns="91440" tIns="45720" rIns="91440" bIns="45720" rtlCol="0"/>
          <a:lstStyle>
            <a:lvl1pPr algn="r">
              <a:defRPr sz="1200"/>
            </a:lvl1pPr>
          </a:lstStyle>
          <a:p>
            <a:fld id="{A0FE4780-4742-4AF7-B9F6-29387D06C872}" type="datetimeFigureOut">
              <a:rPr lang="ko-KR" altLang="en-US" smtClean="0"/>
              <a:pPr/>
              <a:t>2018-08-23</a:t>
            </a:fld>
            <a:endParaRPr lang="ko-KR" altLang="en-US"/>
          </a:p>
        </p:txBody>
      </p:sp>
      <p:sp>
        <p:nvSpPr>
          <p:cNvPr id="4" name="Slide Image Placeholder 3"/>
          <p:cNvSpPr>
            <a:spLocks noGrp="1" noRot="1" noChangeAspect="1"/>
          </p:cNvSpPr>
          <p:nvPr>
            <p:ph type="sldImg" idx="2"/>
          </p:nvPr>
        </p:nvSpPr>
        <p:spPr>
          <a:xfrm>
            <a:off x="79375" y="739775"/>
            <a:ext cx="6577013" cy="3700463"/>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Notes Placeholder 4"/>
          <p:cNvSpPr>
            <a:spLocks noGrp="1"/>
          </p:cNvSpPr>
          <p:nvPr>
            <p:ph type="body" sz="quarter" idx="3"/>
          </p:nvPr>
        </p:nvSpPr>
        <p:spPr>
          <a:xfrm>
            <a:off x="673577" y="4686499"/>
            <a:ext cx="5388610" cy="4439841"/>
          </a:xfrm>
          <a:prstGeom prst="rect">
            <a:avLst/>
          </a:prstGeom>
        </p:spPr>
        <p:txBody>
          <a:bodyPr vert="horz" lIns="91440" tIns="45720" rIns="91440" bIns="45720" rtlCol="0"/>
          <a:lstStyle/>
          <a:p>
            <a:pPr lvl="0"/>
            <a:r>
              <a:rPr lang="en-US" altLang="ko-KR"/>
              <a:t>Click to edit Master text styles</a:t>
            </a:r>
          </a:p>
          <a:p>
            <a:pPr lvl="1"/>
            <a:r>
              <a:rPr lang="en-US" altLang="ko-KR"/>
              <a:t>Second level</a:t>
            </a:r>
          </a:p>
          <a:p>
            <a:pPr lvl="2"/>
            <a:r>
              <a:rPr lang="en-US" altLang="ko-KR"/>
              <a:t>Third level</a:t>
            </a:r>
          </a:p>
          <a:p>
            <a:pPr lvl="3"/>
            <a:r>
              <a:rPr lang="en-US" altLang="ko-KR"/>
              <a:t>Fourth level</a:t>
            </a:r>
          </a:p>
          <a:p>
            <a:pPr lvl="4"/>
            <a:r>
              <a:rPr lang="en-US" altLang="ko-KR"/>
              <a:t>Fifth level</a:t>
            </a:r>
            <a:endParaRPr lang="ko-KR" altLang="en-US"/>
          </a:p>
        </p:txBody>
      </p:sp>
      <p:sp>
        <p:nvSpPr>
          <p:cNvPr id="6" name="Footer Placeholder 5"/>
          <p:cNvSpPr>
            <a:spLocks noGrp="1"/>
          </p:cNvSpPr>
          <p:nvPr>
            <p:ph type="ftr" sz="quarter" idx="4"/>
          </p:nvPr>
        </p:nvSpPr>
        <p:spPr>
          <a:xfrm>
            <a:off x="0" y="9371285"/>
            <a:ext cx="2918831" cy="493316"/>
          </a:xfrm>
          <a:prstGeom prst="rect">
            <a:avLst/>
          </a:prstGeom>
        </p:spPr>
        <p:txBody>
          <a:bodyPr vert="horz" lIns="91440" tIns="45720" rIns="91440" bIns="45720" rtlCol="0" anchor="b"/>
          <a:lstStyle>
            <a:lvl1pPr algn="l">
              <a:defRPr sz="1200"/>
            </a:lvl1pPr>
          </a:lstStyle>
          <a:p>
            <a:endParaRPr lang="ko-KR" altLang="en-US"/>
          </a:p>
        </p:txBody>
      </p:sp>
      <p:sp>
        <p:nvSpPr>
          <p:cNvPr id="7" name="Slide Number Placeholder 6"/>
          <p:cNvSpPr>
            <a:spLocks noGrp="1"/>
          </p:cNvSpPr>
          <p:nvPr>
            <p:ph type="sldNum" sz="quarter" idx="5"/>
          </p:nvPr>
        </p:nvSpPr>
        <p:spPr>
          <a:xfrm>
            <a:off x="3815373" y="9371285"/>
            <a:ext cx="2918831" cy="493316"/>
          </a:xfrm>
          <a:prstGeom prst="rect">
            <a:avLst/>
          </a:prstGeom>
        </p:spPr>
        <p:txBody>
          <a:bodyPr vert="horz" lIns="91440" tIns="45720" rIns="91440" bIns="45720" rtlCol="0" anchor="b"/>
          <a:lstStyle>
            <a:lvl1pPr algn="r">
              <a:defRPr sz="1200"/>
            </a:lvl1pPr>
          </a:lstStyle>
          <a:p>
            <a:fld id="{B820E160-F603-41F3-A192-DC95957721C3}" type="slidenum">
              <a:rPr lang="ko-KR" altLang="en-US" smtClean="0"/>
              <a:pPr/>
              <a:t>‹#›</a:t>
            </a:fld>
            <a:endParaRPr lang="ko-KR" altLang="en-US"/>
          </a:p>
        </p:txBody>
      </p:sp>
    </p:spTree>
    <p:extLst>
      <p:ext uri="{BB962C8B-B14F-4D97-AF65-F5344CB8AC3E}">
        <p14:creationId xmlns="" xmlns:p14="http://schemas.microsoft.com/office/powerpoint/2010/main" val="1951441118"/>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9375" y="739775"/>
            <a:ext cx="6577013" cy="3700463"/>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B820E160-F603-41F3-A192-DC95957721C3}" type="slidenum">
              <a:rPr lang="ko-KR" altLang="en-US" smtClean="0"/>
              <a:pPr/>
              <a:t>2</a:t>
            </a:fld>
            <a:endParaRPr lang="ko-KR" altLang="en-US"/>
          </a:p>
        </p:txBody>
      </p:sp>
    </p:spTree>
    <p:extLst>
      <p:ext uri="{BB962C8B-B14F-4D97-AF65-F5344CB8AC3E}">
        <p14:creationId xmlns="" xmlns:p14="http://schemas.microsoft.com/office/powerpoint/2010/main" val="231681981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Master" Target="../slideMasters/slideMaster2.xml"/><Relationship Id="rId1" Type="http://schemas.openxmlformats.org/officeDocument/2006/relationships/audio" Target="../media/audio1.wav"/><Relationship Id="rId4" Type="http://schemas.openxmlformats.org/officeDocument/2006/relationships/image" Target="../media/image9.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Master" Target="../slideMasters/slideMaster2.xml"/><Relationship Id="rId1" Type="http://schemas.openxmlformats.org/officeDocument/2006/relationships/audio" Target="../media/audio1.wav"/><Relationship Id="rId4" Type="http://schemas.openxmlformats.org/officeDocument/2006/relationships/image" Target="../media/image10.png"/></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1.png"/><Relationship Id="rId7" Type="http://schemas.openxmlformats.org/officeDocument/2006/relationships/image" Target="../media/image3.png"/><Relationship Id="rId2" Type="http://schemas.openxmlformats.org/officeDocument/2006/relationships/slideMaster" Target="../slideMasters/slideMaster2.xml"/><Relationship Id="rId1" Type="http://schemas.openxmlformats.org/officeDocument/2006/relationships/audio" Target="../media/audio1.wav"/><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9" Type="http://schemas.openxmlformats.org/officeDocument/2006/relationships/image" Target="../media/image16.png"/></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1.png"/><Relationship Id="rId7" Type="http://schemas.openxmlformats.org/officeDocument/2006/relationships/image" Target="../media/image3.png"/><Relationship Id="rId2" Type="http://schemas.openxmlformats.org/officeDocument/2006/relationships/slideMaster" Target="../slideMasters/slideMaster3.xml"/><Relationship Id="rId1" Type="http://schemas.openxmlformats.org/officeDocument/2006/relationships/audio" Target="../media/audio1.wav"/><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9" Type="http://schemas.openxmlformats.org/officeDocument/2006/relationships/image" Target="../media/image16.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audio" Target="../media/audio1.wav"/><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Master" Target="../slideMasters/slideMaster2.xml"/><Relationship Id="rId1" Type="http://schemas.openxmlformats.org/officeDocument/2006/relationships/audio" Target="../media/audio1.wav"/><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layout">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3923928" y="2643759"/>
            <a:ext cx="5220073" cy="1080120"/>
          </a:xfrm>
          <a:prstGeom prst="rect">
            <a:avLst/>
          </a:prstGeom>
        </p:spPr>
        <p:txBody>
          <a:bodyPr anchor="ctr"/>
          <a:lstStyle>
            <a:lvl1pPr marL="0" indent="0" algn="l">
              <a:lnSpc>
                <a:spcPct val="100000"/>
              </a:lnSpc>
              <a:buNone/>
              <a:defRPr sz="3600" b="1" baseline="0">
                <a:solidFill>
                  <a:schemeClr val="tx1">
                    <a:lumMod val="75000"/>
                    <a:lumOff val="25000"/>
                  </a:schemeClr>
                </a:solidFill>
                <a:latin typeface="+mj-lt"/>
                <a:cs typeface="Arial" pitchFamily="34" charset="0"/>
              </a:defRPr>
            </a:lvl1pPr>
          </a:lstStyle>
          <a:p>
            <a:pPr lvl="0"/>
            <a:r>
              <a:rPr lang="en-US" altLang="ko-KR" sz="3600" dirty="0">
                <a:ea typeface="맑은 고딕" pitchFamily="50" charset="-127"/>
              </a:rPr>
              <a:t>FREE PPT TEMPLATES</a:t>
            </a:r>
            <a:endParaRPr lang="en-US" altLang="ko-KR" dirty="0"/>
          </a:p>
        </p:txBody>
      </p:sp>
      <p:sp>
        <p:nvSpPr>
          <p:cNvPr id="11" name="Text Placeholder 9"/>
          <p:cNvSpPr>
            <a:spLocks noGrp="1"/>
          </p:cNvSpPr>
          <p:nvPr>
            <p:ph type="body" sz="quarter" idx="11" hasCustomPrompt="1"/>
          </p:nvPr>
        </p:nvSpPr>
        <p:spPr>
          <a:xfrm>
            <a:off x="3923930" y="3723878"/>
            <a:ext cx="5219924" cy="504056"/>
          </a:xfrm>
          <a:prstGeom prst="rect">
            <a:avLst/>
          </a:prstGeom>
        </p:spPr>
        <p:txBody>
          <a:bodyPr anchor="ctr"/>
          <a:lstStyle>
            <a:lvl1pPr marL="0" indent="0" algn="l">
              <a:lnSpc>
                <a:spcPct val="100000"/>
              </a:lnSpc>
              <a:buNone/>
              <a:defRPr sz="1400" b="0" baseline="0">
                <a:solidFill>
                  <a:schemeClr val="tx1">
                    <a:lumMod val="75000"/>
                    <a:lumOff val="25000"/>
                  </a:schemeClr>
                </a:solidFill>
                <a:latin typeface="+mn-lt"/>
                <a:cs typeface="Arial" pitchFamily="34" charset="0"/>
              </a:defRPr>
            </a:lvl1pPr>
          </a:lstStyle>
          <a:p>
            <a:pPr lvl="0"/>
            <a:r>
              <a:rPr lang="en-US" altLang="ko-KR" dirty="0"/>
              <a:t>INSTERT THE TITLE OF YOUR </a:t>
            </a:r>
          </a:p>
          <a:p>
            <a:pPr lvl="0"/>
            <a:r>
              <a:rPr lang="en-US" altLang="ko-KR" dirty="0"/>
              <a:t>PRESENTATION HERE</a:t>
            </a:r>
            <a:endParaRPr lang="ko-KR" altLang="en-US" dirty="0"/>
          </a:p>
        </p:txBody>
      </p:sp>
    </p:spTree>
    <p:extLst>
      <p:ext uri="{BB962C8B-B14F-4D97-AF65-F5344CB8AC3E}">
        <p14:creationId xmlns="" xmlns:p14="http://schemas.microsoft.com/office/powerpoint/2010/main" val="4162736505"/>
      </p:ext>
    </p:extLst>
  </p:cSld>
  <p:clrMapOvr>
    <a:masterClrMapping/>
  </p:clrMapOvr>
  <p:transition>
    <p:sndAc>
      <p:stSnd>
        <p:snd r:embed="rId1" name="applause.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Basic Layout">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Picture Placeholder 2"/>
          <p:cNvSpPr>
            <a:spLocks noGrp="1"/>
          </p:cNvSpPr>
          <p:nvPr>
            <p:ph type="pic" idx="12" hasCustomPrompt="1"/>
          </p:nvPr>
        </p:nvSpPr>
        <p:spPr>
          <a:xfrm>
            <a:off x="0" y="0"/>
            <a:ext cx="3059833" cy="2196000"/>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6" name="Picture Placeholder 2"/>
          <p:cNvSpPr>
            <a:spLocks noGrp="1"/>
          </p:cNvSpPr>
          <p:nvPr>
            <p:ph type="pic" idx="14" hasCustomPrompt="1"/>
          </p:nvPr>
        </p:nvSpPr>
        <p:spPr>
          <a:xfrm>
            <a:off x="6084000" y="2947500"/>
            <a:ext cx="3060000" cy="2196000"/>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 xmlns:p14="http://schemas.microsoft.com/office/powerpoint/2010/main" val="2514479661"/>
      </p:ext>
    </p:extLst>
  </p:cSld>
  <p:clrMapOvr>
    <a:masterClrMapping/>
  </p:clrMapOvr>
  <p:transition>
    <p:sndAc>
      <p:stSnd>
        <p:snd r:embed="rId1" name="applause.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Basic Layout">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Picture Placeholder 2"/>
          <p:cNvSpPr>
            <a:spLocks noGrp="1"/>
          </p:cNvSpPr>
          <p:nvPr>
            <p:ph type="pic" idx="1" hasCustomPrompt="1"/>
          </p:nvPr>
        </p:nvSpPr>
        <p:spPr>
          <a:xfrm>
            <a:off x="3528394" y="0"/>
            <a:ext cx="2123728" cy="3219822"/>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7" name="Picture Placeholder 2"/>
          <p:cNvSpPr>
            <a:spLocks noGrp="1"/>
          </p:cNvSpPr>
          <p:nvPr>
            <p:ph type="pic" idx="10" hasCustomPrompt="1"/>
          </p:nvPr>
        </p:nvSpPr>
        <p:spPr>
          <a:xfrm>
            <a:off x="7020273" y="1923678"/>
            <a:ext cx="2123728" cy="3219822"/>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 xmlns:p14="http://schemas.microsoft.com/office/powerpoint/2010/main" val="980251425"/>
      </p:ext>
    </p:extLst>
  </p:cSld>
  <p:clrMapOvr>
    <a:masterClrMapping/>
  </p:clrMapOvr>
  <p:transition>
    <p:sndAc>
      <p:stSnd>
        <p:snd r:embed="rId1" name="applause.wav"/>
      </p:stSnd>
    </p:sndAc>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Basic Layout">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Picture Placeholder 2"/>
          <p:cNvSpPr>
            <a:spLocks noGrp="1"/>
          </p:cNvSpPr>
          <p:nvPr>
            <p:ph type="pic" idx="10" hasCustomPrompt="1"/>
          </p:nvPr>
        </p:nvSpPr>
        <p:spPr>
          <a:xfrm>
            <a:off x="717859" y="1275606"/>
            <a:ext cx="2448546" cy="2024054"/>
          </a:xfrm>
          <a:prstGeom prst="rect">
            <a:avLst/>
          </a:prstGeom>
          <a:solidFill>
            <a:schemeClr val="bg1">
              <a:lumMod val="95000"/>
            </a:schemeClr>
          </a:solidFill>
          <a:ln w="12700">
            <a:noFill/>
          </a:ln>
        </p:spPr>
        <p:txBody>
          <a:bodyPr anchor="ctr"/>
          <a:lstStyle>
            <a:lvl1pPr marL="0" indent="0" algn="ctr">
              <a:buNone/>
              <a:defRPr sz="120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t>
            </a:r>
            <a:endParaRPr lang="ko-KR" altLang="en-US" dirty="0"/>
          </a:p>
        </p:txBody>
      </p:sp>
      <p:sp>
        <p:nvSpPr>
          <p:cNvPr id="3" name="Picture Placeholder 2"/>
          <p:cNvSpPr>
            <a:spLocks noGrp="1"/>
          </p:cNvSpPr>
          <p:nvPr>
            <p:ph type="pic" idx="11" hasCustomPrompt="1"/>
          </p:nvPr>
        </p:nvSpPr>
        <p:spPr>
          <a:xfrm>
            <a:off x="3339541" y="1275606"/>
            <a:ext cx="2448274" cy="2024054"/>
          </a:xfrm>
          <a:prstGeom prst="rect">
            <a:avLst/>
          </a:prstGeom>
          <a:solidFill>
            <a:schemeClr val="bg1">
              <a:lumMod val="95000"/>
            </a:schemeClr>
          </a:solidFill>
          <a:ln w="12700">
            <a:noFill/>
          </a:ln>
        </p:spPr>
        <p:txBody>
          <a:bodyPr anchor="ctr"/>
          <a:lstStyle>
            <a:lvl1pPr marL="0" indent="0" algn="ctr">
              <a:buNone/>
              <a:defRPr sz="120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t>
            </a:r>
            <a:endParaRPr lang="ko-KR" altLang="en-US" dirty="0"/>
          </a:p>
        </p:txBody>
      </p:sp>
      <p:sp>
        <p:nvSpPr>
          <p:cNvPr id="4" name="Picture Placeholder 2"/>
          <p:cNvSpPr>
            <a:spLocks noGrp="1"/>
          </p:cNvSpPr>
          <p:nvPr>
            <p:ph type="pic" idx="12" hasCustomPrompt="1"/>
          </p:nvPr>
        </p:nvSpPr>
        <p:spPr>
          <a:xfrm>
            <a:off x="5960955" y="1275606"/>
            <a:ext cx="2448274" cy="2024054"/>
          </a:xfrm>
          <a:prstGeom prst="rect">
            <a:avLst/>
          </a:prstGeom>
          <a:solidFill>
            <a:schemeClr val="bg1">
              <a:lumMod val="95000"/>
            </a:schemeClr>
          </a:solidFill>
          <a:ln w="12700">
            <a:noFill/>
          </a:ln>
        </p:spPr>
        <p:txBody>
          <a:bodyPr anchor="ctr"/>
          <a:lstStyle>
            <a:lvl1pPr marL="0" indent="0" algn="ctr">
              <a:buNone/>
              <a:defRPr sz="120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t>
            </a:r>
            <a:endParaRPr lang="ko-KR" altLang="en-US" dirty="0"/>
          </a:p>
        </p:txBody>
      </p:sp>
      <p:sp>
        <p:nvSpPr>
          <p:cNvPr id="7" name="Text Placeholder 9">
            <a:extLst>
              <a:ext uri="{FF2B5EF4-FFF2-40B4-BE49-F238E27FC236}">
                <a16:creationId xmlns="" xmlns:a16="http://schemas.microsoft.com/office/drawing/2014/main" id="{DDA4CE02-F7F3-4BCD-B8DB-4DFD03965EC0}"/>
              </a:ext>
            </a:extLst>
          </p:cNvPr>
          <p:cNvSpPr>
            <a:spLocks noGrp="1"/>
          </p:cNvSpPr>
          <p:nvPr>
            <p:ph type="body" sz="quarter" idx="13" hasCustomPrompt="1"/>
          </p:nvPr>
        </p:nvSpPr>
        <p:spPr>
          <a:xfrm>
            <a:off x="0" y="123478"/>
            <a:ext cx="9144000" cy="576064"/>
          </a:xfrm>
          <a:prstGeom prst="rect">
            <a:avLst/>
          </a:prstGeom>
        </p:spPr>
        <p:txBody>
          <a:bodyPr anchor="ctr"/>
          <a:lstStyle>
            <a:lvl1pPr marL="0" indent="0" algn="ctr">
              <a:buNone/>
              <a:defRPr sz="3600" b="0" baseline="0">
                <a:solidFill>
                  <a:schemeClr val="tx1">
                    <a:lumMod val="75000"/>
                    <a:lumOff val="25000"/>
                  </a:schemeClr>
                </a:solidFill>
                <a:latin typeface="+mj-lt"/>
                <a:cs typeface="Arial" pitchFamily="34" charset="0"/>
              </a:defRPr>
            </a:lvl1pPr>
          </a:lstStyle>
          <a:p>
            <a:pPr lvl="0"/>
            <a:r>
              <a:rPr lang="en-US" altLang="ko-KR" dirty="0"/>
              <a:t>BASIC LAYOUT</a:t>
            </a:r>
          </a:p>
        </p:txBody>
      </p:sp>
      <p:sp>
        <p:nvSpPr>
          <p:cNvPr id="8" name="Text Placeholder 9">
            <a:extLst>
              <a:ext uri="{FF2B5EF4-FFF2-40B4-BE49-F238E27FC236}">
                <a16:creationId xmlns="" xmlns:a16="http://schemas.microsoft.com/office/drawing/2014/main" id="{39A54B34-6F96-4E3E-B72E-E680E3CE2717}"/>
              </a:ext>
            </a:extLst>
          </p:cNvPr>
          <p:cNvSpPr>
            <a:spLocks noGrp="1"/>
          </p:cNvSpPr>
          <p:nvPr>
            <p:ph type="body" sz="quarter" idx="14" hasCustomPrompt="1"/>
          </p:nvPr>
        </p:nvSpPr>
        <p:spPr>
          <a:xfrm>
            <a:off x="0" y="699542"/>
            <a:ext cx="9144000" cy="288032"/>
          </a:xfrm>
          <a:prstGeom prst="rect">
            <a:avLst/>
          </a:prstGeom>
        </p:spPr>
        <p:txBody>
          <a:bodyPr anchor="ctr"/>
          <a:lstStyle>
            <a:lvl1pPr marL="0" indent="0" algn="ctr">
              <a:buNone/>
              <a:defRPr sz="1400"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Tree>
    <p:extLst>
      <p:ext uri="{BB962C8B-B14F-4D97-AF65-F5344CB8AC3E}">
        <p14:creationId xmlns="" xmlns:p14="http://schemas.microsoft.com/office/powerpoint/2010/main" val="3483997137"/>
      </p:ext>
    </p:extLst>
  </p:cSld>
  <p:clrMapOvr>
    <a:masterClrMapping/>
  </p:clrMapOvr>
  <p:transition>
    <p:sndAc>
      <p:stSnd>
        <p:snd r:embed="rId1" name="applause.wav"/>
      </p:stSnd>
    </p:sndAc>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_Basic Layout">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3" descr="D:\Fullppt\005-PNG이미지\모니터.png"/>
          <p:cNvPicPr>
            <a:picLocks noChangeAspect="1" noChangeArrowheads="1"/>
          </p:cNvPicPr>
          <p:nvPr userDrawn="1"/>
        </p:nvPicPr>
        <p:blipFill>
          <a:blip r:embed="rId4">
            <a:extLst>
              <a:ext uri="{28A0092B-C50C-407E-A947-70E740481C1C}">
                <a14:useLocalDpi xmlns="" xmlns:a14="http://schemas.microsoft.com/office/drawing/2010/main" val="0"/>
              </a:ext>
            </a:extLst>
          </a:blip>
          <a:srcRect/>
          <a:stretch>
            <a:fillRect/>
          </a:stretch>
        </p:blipFill>
        <p:spPr bwMode="auto">
          <a:xfrm>
            <a:off x="1482287" y="1275607"/>
            <a:ext cx="2923753" cy="2518619"/>
          </a:xfrm>
          <a:prstGeom prst="rect">
            <a:avLst/>
          </a:prstGeom>
          <a:noFill/>
          <a:extLst>
            <a:ext uri="{909E8E84-426E-40DD-AFC4-6F175D3DCCD1}">
              <a14:hiddenFill xmlns="" xmlns:a14="http://schemas.microsoft.com/office/drawing/2010/main">
                <a:solidFill>
                  <a:srgbClr val="FFFFFF"/>
                </a:solidFill>
              </a14:hiddenFill>
            </a:ext>
          </a:extLst>
        </p:spPr>
      </p:pic>
      <p:pic>
        <p:nvPicPr>
          <p:cNvPr id="3" name="Picture 3" descr="D:\Fullppt\005-PNG이미지\모니터.png"/>
          <p:cNvPicPr>
            <a:picLocks noChangeAspect="1" noChangeArrowheads="1"/>
          </p:cNvPicPr>
          <p:nvPr userDrawn="1"/>
        </p:nvPicPr>
        <p:blipFill>
          <a:blip r:embed="rId4">
            <a:extLst>
              <a:ext uri="{28A0092B-C50C-407E-A947-70E740481C1C}">
                <a14:useLocalDpi xmlns="" xmlns:a14="http://schemas.microsoft.com/office/drawing/2010/main" val="0"/>
              </a:ext>
            </a:extLst>
          </a:blip>
          <a:srcRect/>
          <a:stretch>
            <a:fillRect/>
          </a:stretch>
        </p:blipFill>
        <p:spPr bwMode="auto">
          <a:xfrm>
            <a:off x="4722648" y="1275607"/>
            <a:ext cx="2923753" cy="2518619"/>
          </a:xfrm>
          <a:prstGeom prst="rect">
            <a:avLst/>
          </a:prstGeom>
          <a:noFill/>
          <a:extLst>
            <a:ext uri="{909E8E84-426E-40DD-AFC4-6F175D3DCCD1}">
              <a14:hiddenFill xmlns="" xmlns:a14="http://schemas.microsoft.com/office/drawing/2010/main">
                <a:solidFill>
                  <a:srgbClr val="FFFFFF"/>
                </a:solidFill>
              </a14:hiddenFill>
            </a:ext>
          </a:extLst>
        </p:spPr>
      </p:pic>
      <p:sp>
        <p:nvSpPr>
          <p:cNvPr id="4" name="Picture Placeholder 2"/>
          <p:cNvSpPr>
            <a:spLocks noGrp="1"/>
          </p:cNvSpPr>
          <p:nvPr>
            <p:ph type="pic" idx="1" hasCustomPrompt="1"/>
          </p:nvPr>
        </p:nvSpPr>
        <p:spPr>
          <a:xfrm>
            <a:off x="1582656" y="1374407"/>
            <a:ext cx="2700000" cy="1584833"/>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5" name="Picture Placeholder 2"/>
          <p:cNvSpPr>
            <a:spLocks noGrp="1"/>
          </p:cNvSpPr>
          <p:nvPr>
            <p:ph type="pic" idx="12" hasCustomPrompt="1"/>
          </p:nvPr>
        </p:nvSpPr>
        <p:spPr>
          <a:xfrm>
            <a:off x="4820964" y="1374407"/>
            <a:ext cx="2736000" cy="1584833"/>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8" name="Text Placeholder 9">
            <a:extLst>
              <a:ext uri="{FF2B5EF4-FFF2-40B4-BE49-F238E27FC236}">
                <a16:creationId xmlns="" xmlns:a16="http://schemas.microsoft.com/office/drawing/2014/main" id="{2F3CBFE9-6225-4EAB-9415-3558F6BE9A6F}"/>
              </a:ext>
            </a:extLst>
          </p:cNvPr>
          <p:cNvSpPr>
            <a:spLocks noGrp="1"/>
          </p:cNvSpPr>
          <p:nvPr>
            <p:ph type="body" sz="quarter" idx="10" hasCustomPrompt="1"/>
          </p:nvPr>
        </p:nvSpPr>
        <p:spPr>
          <a:xfrm>
            <a:off x="0" y="123478"/>
            <a:ext cx="9144000" cy="576064"/>
          </a:xfrm>
          <a:prstGeom prst="rect">
            <a:avLst/>
          </a:prstGeom>
        </p:spPr>
        <p:txBody>
          <a:bodyPr anchor="ctr"/>
          <a:lstStyle>
            <a:lvl1pPr marL="0" indent="0" algn="ctr">
              <a:buNone/>
              <a:defRPr sz="3600" b="0" baseline="0">
                <a:solidFill>
                  <a:schemeClr val="tx1">
                    <a:lumMod val="75000"/>
                    <a:lumOff val="25000"/>
                  </a:schemeClr>
                </a:solidFill>
                <a:latin typeface="+mj-lt"/>
                <a:cs typeface="Arial" pitchFamily="34" charset="0"/>
              </a:defRPr>
            </a:lvl1pPr>
          </a:lstStyle>
          <a:p>
            <a:pPr lvl="0"/>
            <a:r>
              <a:rPr lang="en-US" altLang="ko-KR" dirty="0"/>
              <a:t>BASIC LAYOUT</a:t>
            </a:r>
          </a:p>
        </p:txBody>
      </p:sp>
      <p:sp>
        <p:nvSpPr>
          <p:cNvPr id="9" name="Text Placeholder 9">
            <a:extLst>
              <a:ext uri="{FF2B5EF4-FFF2-40B4-BE49-F238E27FC236}">
                <a16:creationId xmlns="" xmlns:a16="http://schemas.microsoft.com/office/drawing/2014/main" id="{9E9189EF-3C10-45A2-8749-4187192ACEC2}"/>
              </a:ext>
            </a:extLst>
          </p:cNvPr>
          <p:cNvSpPr>
            <a:spLocks noGrp="1"/>
          </p:cNvSpPr>
          <p:nvPr>
            <p:ph type="body" sz="quarter" idx="11" hasCustomPrompt="1"/>
          </p:nvPr>
        </p:nvSpPr>
        <p:spPr>
          <a:xfrm>
            <a:off x="0" y="699542"/>
            <a:ext cx="9144000" cy="288032"/>
          </a:xfrm>
          <a:prstGeom prst="rect">
            <a:avLst/>
          </a:prstGeom>
        </p:spPr>
        <p:txBody>
          <a:bodyPr anchor="ctr"/>
          <a:lstStyle>
            <a:lvl1pPr marL="0" indent="0" algn="ctr">
              <a:buNone/>
              <a:defRPr sz="1400"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Tree>
    <p:extLst>
      <p:ext uri="{BB962C8B-B14F-4D97-AF65-F5344CB8AC3E}">
        <p14:creationId xmlns="" xmlns:p14="http://schemas.microsoft.com/office/powerpoint/2010/main" val="1730894076"/>
      </p:ext>
    </p:extLst>
  </p:cSld>
  <p:clrMapOvr>
    <a:masterClrMapping/>
  </p:clrMapOvr>
  <p:transition>
    <p:sndAc>
      <p:stSnd>
        <p:snd r:embed="rId1" name="applause.wav"/>
      </p:stSnd>
    </p:sndAc>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9_Basic Layout">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Donut 3"/>
          <p:cNvSpPr/>
          <p:nvPr userDrawn="1"/>
        </p:nvSpPr>
        <p:spPr>
          <a:xfrm>
            <a:off x="2847111" y="1179745"/>
            <a:ext cx="3401564" cy="3401564"/>
          </a:xfrm>
          <a:prstGeom prst="donut">
            <a:avLst>
              <a:gd name="adj" fmla="val 135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pic>
        <p:nvPicPr>
          <p:cNvPr id="5" name="Picture 2" descr="D:\Fullppt\PNG이미지\핸드폰2.png"/>
          <p:cNvPicPr>
            <a:picLocks noChangeAspect="1" noChangeArrowheads="1"/>
          </p:cNvPicPr>
          <p:nvPr userDrawn="1"/>
        </p:nvPicPr>
        <p:blipFill>
          <a:blip r:embed="rId4">
            <a:extLst>
              <a:ext uri="{28A0092B-C50C-407E-A947-70E740481C1C}">
                <a14:useLocalDpi xmlns="" xmlns:a14="http://schemas.microsoft.com/office/drawing/2010/main" val="0"/>
              </a:ext>
            </a:extLst>
          </a:blip>
          <a:srcRect/>
          <a:stretch>
            <a:fillRect/>
          </a:stretch>
        </p:blipFill>
        <p:spPr bwMode="auto">
          <a:xfrm>
            <a:off x="2735226" y="1079006"/>
            <a:ext cx="3373328" cy="4085033"/>
          </a:xfrm>
          <a:prstGeom prst="rect">
            <a:avLst/>
          </a:prstGeom>
          <a:noFill/>
          <a:extLst>
            <a:ext uri="{909E8E84-426E-40DD-AFC4-6F175D3DCCD1}">
              <a14:hiddenFill xmlns="" xmlns:a14="http://schemas.microsoft.com/office/drawing/2010/main">
                <a:solidFill>
                  <a:srgbClr val="FFFFFF"/>
                </a:solidFill>
              </a14:hiddenFill>
            </a:ext>
          </a:extLst>
        </p:spPr>
      </p:pic>
      <p:sp>
        <p:nvSpPr>
          <p:cNvPr id="6" name="Picture Placeholder 2"/>
          <p:cNvSpPr>
            <a:spLocks noGrp="1"/>
          </p:cNvSpPr>
          <p:nvPr>
            <p:ph type="pic" idx="1" hasCustomPrompt="1"/>
          </p:nvPr>
        </p:nvSpPr>
        <p:spPr>
          <a:xfrm>
            <a:off x="3566329" y="1217153"/>
            <a:ext cx="1945465" cy="3005145"/>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9" name="Text Placeholder 9">
            <a:extLst>
              <a:ext uri="{FF2B5EF4-FFF2-40B4-BE49-F238E27FC236}">
                <a16:creationId xmlns="" xmlns:a16="http://schemas.microsoft.com/office/drawing/2014/main" id="{9B4F25E9-AA8C-4BD3-BF1F-56D20DF8DD5E}"/>
              </a:ext>
            </a:extLst>
          </p:cNvPr>
          <p:cNvSpPr>
            <a:spLocks noGrp="1"/>
          </p:cNvSpPr>
          <p:nvPr>
            <p:ph type="body" sz="quarter" idx="10" hasCustomPrompt="1"/>
          </p:nvPr>
        </p:nvSpPr>
        <p:spPr>
          <a:xfrm>
            <a:off x="0" y="123478"/>
            <a:ext cx="9144000" cy="576064"/>
          </a:xfrm>
          <a:prstGeom prst="rect">
            <a:avLst/>
          </a:prstGeom>
        </p:spPr>
        <p:txBody>
          <a:bodyPr anchor="ctr"/>
          <a:lstStyle>
            <a:lvl1pPr marL="0" indent="0" algn="ctr">
              <a:buNone/>
              <a:defRPr sz="3600" b="0" baseline="0">
                <a:solidFill>
                  <a:schemeClr val="tx1">
                    <a:lumMod val="75000"/>
                    <a:lumOff val="25000"/>
                  </a:schemeClr>
                </a:solidFill>
                <a:latin typeface="+mj-lt"/>
                <a:cs typeface="Arial" pitchFamily="34" charset="0"/>
              </a:defRPr>
            </a:lvl1pPr>
          </a:lstStyle>
          <a:p>
            <a:pPr lvl="0"/>
            <a:r>
              <a:rPr lang="en-US" altLang="ko-KR" dirty="0"/>
              <a:t>BASIC LAYOUT</a:t>
            </a:r>
          </a:p>
        </p:txBody>
      </p:sp>
      <p:sp>
        <p:nvSpPr>
          <p:cNvPr id="10" name="Text Placeholder 9">
            <a:extLst>
              <a:ext uri="{FF2B5EF4-FFF2-40B4-BE49-F238E27FC236}">
                <a16:creationId xmlns="" xmlns:a16="http://schemas.microsoft.com/office/drawing/2014/main" id="{840BDE80-4E1C-47DE-8168-381888FDC3F5}"/>
              </a:ext>
            </a:extLst>
          </p:cNvPr>
          <p:cNvSpPr>
            <a:spLocks noGrp="1"/>
          </p:cNvSpPr>
          <p:nvPr>
            <p:ph type="body" sz="quarter" idx="11" hasCustomPrompt="1"/>
          </p:nvPr>
        </p:nvSpPr>
        <p:spPr>
          <a:xfrm>
            <a:off x="0" y="699542"/>
            <a:ext cx="9144000" cy="288032"/>
          </a:xfrm>
          <a:prstGeom prst="rect">
            <a:avLst/>
          </a:prstGeom>
        </p:spPr>
        <p:txBody>
          <a:bodyPr anchor="ctr"/>
          <a:lstStyle>
            <a:lvl1pPr marL="0" indent="0" algn="ctr">
              <a:buNone/>
              <a:defRPr sz="1400"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Tree>
    <p:extLst>
      <p:ext uri="{BB962C8B-B14F-4D97-AF65-F5344CB8AC3E}">
        <p14:creationId xmlns="" xmlns:p14="http://schemas.microsoft.com/office/powerpoint/2010/main" val="1219204996"/>
      </p:ext>
    </p:extLst>
  </p:cSld>
  <p:clrMapOvr>
    <a:masterClrMapping/>
  </p:clrMapOvr>
  <p:transition>
    <p:sndAc>
      <p:stSnd>
        <p:snd r:embed="rId1" name="applause.wav"/>
      </p:stSnd>
    </p:sndAc>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Section Break Layou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4213799" y="2230378"/>
            <a:ext cx="4930201" cy="473576"/>
          </a:xfrm>
          <a:prstGeom prst="rect">
            <a:avLst/>
          </a:prstGeom>
        </p:spPr>
        <p:txBody>
          <a:bodyPr anchor="ctr"/>
          <a:lstStyle>
            <a:lvl1pPr marL="0" indent="0" algn="l">
              <a:buNone/>
              <a:defRPr sz="3600" b="1" baseline="0">
                <a:solidFill>
                  <a:schemeClr val="tx1">
                    <a:lumMod val="75000"/>
                    <a:lumOff val="25000"/>
                  </a:schemeClr>
                </a:solidFill>
                <a:latin typeface="+mj-lt"/>
                <a:cs typeface="Arial" pitchFamily="34" charset="0"/>
              </a:defRPr>
            </a:lvl1pPr>
          </a:lstStyle>
          <a:p>
            <a:pPr lvl="0"/>
            <a:r>
              <a:rPr lang="en-US" altLang="ko-KR" dirty="0"/>
              <a:t>SECTION BREAK</a:t>
            </a:r>
          </a:p>
        </p:txBody>
      </p:sp>
      <p:sp>
        <p:nvSpPr>
          <p:cNvPr id="11" name="Text Placeholder 9"/>
          <p:cNvSpPr>
            <a:spLocks noGrp="1"/>
          </p:cNvSpPr>
          <p:nvPr>
            <p:ph type="body" sz="quarter" idx="11" hasCustomPrompt="1"/>
          </p:nvPr>
        </p:nvSpPr>
        <p:spPr>
          <a:xfrm>
            <a:off x="4213799" y="2703954"/>
            <a:ext cx="4930201" cy="288032"/>
          </a:xfrm>
          <a:prstGeom prst="rect">
            <a:avLst/>
          </a:prstGeom>
        </p:spPr>
        <p:txBody>
          <a:bodyPr anchor="ctr"/>
          <a:lstStyle>
            <a:lvl1pPr marL="0" indent="0" algn="l">
              <a:buNone/>
              <a:defRPr sz="1400"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pic>
        <p:nvPicPr>
          <p:cNvPr id="5" name="Picture 2" descr="E:\002-KIMS BUSINESS\007-02-Googleslidesppt\02-GSppt-Contents-Kim\20170215\03-abs\item01-png.png"/>
          <p:cNvPicPr>
            <a:picLocks noChangeAspect="1" noChangeArrowheads="1"/>
          </p:cNvPicPr>
          <p:nvPr userDrawn="1"/>
        </p:nvPicPr>
        <p:blipFill>
          <a:blip r:embed="rId3" cstate="print">
            <a:extLst>
              <a:ext uri="{28A0092B-C50C-407E-A947-70E740481C1C}">
                <a14:useLocalDpi xmlns="" xmlns:a14="http://schemas.microsoft.com/office/drawing/2010/main" val="0"/>
              </a:ext>
            </a:extLst>
          </a:blip>
          <a:srcRect/>
          <a:stretch>
            <a:fillRect/>
          </a:stretch>
        </p:blipFill>
        <p:spPr bwMode="auto">
          <a:xfrm>
            <a:off x="3131840" y="3651870"/>
            <a:ext cx="1013895" cy="1016495"/>
          </a:xfrm>
          <a:prstGeom prst="rect">
            <a:avLst/>
          </a:prstGeom>
          <a:noFill/>
          <a:extLst>
            <a:ext uri="{909E8E84-426E-40DD-AFC4-6F175D3DCCD1}">
              <a14:hiddenFill xmlns="" xmlns:a14="http://schemas.microsoft.com/office/drawing/2010/main">
                <a:solidFill>
                  <a:srgbClr val="FFFFFF"/>
                </a:solidFill>
              </a14:hiddenFill>
            </a:ext>
          </a:extLst>
        </p:spPr>
      </p:pic>
      <p:pic>
        <p:nvPicPr>
          <p:cNvPr id="6" name="Picture 2" descr="E:\002-KIMS BUSINESS\007-02-Googleslidesppt\02-GSppt-Contents-Kim\20170215\03-abs\item01-png.png"/>
          <p:cNvPicPr>
            <a:picLocks noChangeAspect="1" noChangeArrowheads="1"/>
          </p:cNvPicPr>
          <p:nvPr userDrawn="1"/>
        </p:nvPicPr>
        <p:blipFill>
          <a:blip r:embed="rId4" cstate="print">
            <a:extLst>
              <a:ext uri="{28A0092B-C50C-407E-A947-70E740481C1C}">
                <a14:useLocalDpi xmlns="" xmlns:a14="http://schemas.microsoft.com/office/drawing/2010/main" val="0"/>
              </a:ext>
            </a:extLst>
          </a:blip>
          <a:srcRect/>
          <a:stretch>
            <a:fillRect/>
          </a:stretch>
        </p:blipFill>
        <p:spPr bwMode="auto">
          <a:xfrm>
            <a:off x="3995937" y="950740"/>
            <a:ext cx="648073" cy="649734"/>
          </a:xfrm>
          <a:prstGeom prst="rect">
            <a:avLst/>
          </a:prstGeom>
          <a:noFill/>
          <a:extLst>
            <a:ext uri="{909E8E84-426E-40DD-AFC4-6F175D3DCCD1}">
              <a14:hiddenFill xmlns="" xmlns:a14="http://schemas.microsoft.com/office/drawing/2010/main">
                <a:solidFill>
                  <a:srgbClr val="FFFFFF"/>
                </a:solidFill>
              </a14:hiddenFill>
            </a:ext>
          </a:extLst>
        </p:spPr>
      </p:pic>
      <p:pic>
        <p:nvPicPr>
          <p:cNvPr id="7" name="Picture 2" descr="E:\002-KIMS BUSINESS\007-02-Googleslidesppt\02-GSppt-Contents-Kim\20170215\03-abs\item01-png.png"/>
          <p:cNvPicPr>
            <a:picLocks noChangeAspect="1" noChangeArrowheads="1"/>
          </p:cNvPicPr>
          <p:nvPr userDrawn="1"/>
        </p:nvPicPr>
        <p:blipFill>
          <a:blip r:embed="rId5" cstate="print">
            <a:extLst>
              <a:ext uri="{28A0092B-C50C-407E-A947-70E740481C1C}">
                <a14:useLocalDpi xmlns="" xmlns:a14="http://schemas.microsoft.com/office/drawing/2010/main" val="0"/>
              </a:ext>
            </a:extLst>
          </a:blip>
          <a:srcRect/>
          <a:stretch>
            <a:fillRect/>
          </a:stretch>
        </p:blipFill>
        <p:spPr bwMode="auto">
          <a:xfrm>
            <a:off x="611560" y="419818"/>
            <a:ext cx="442142" cy="443276"/>
          </a:xfrm>
          <a:prstGeom prst="rect">
            <a:avLst/>
          </a:prstGeom>
          <a:noFill/>
          <a:extLst>
            <a:ext uri="{909E8E84-426E-40DD-AFC4-6F175D3DCCD1}">
              <a14:hiddenFill xmlns="" xmlns:a14="http://schemas.microsoft.com/office/drawing/2010/main">
                <a:solidFill>
                  <a:srgbClr val="FFFFFF"/>
                </a:solidFill>
              </a14:hiddenFill>
            </a:ext>
          </a:extLst>
        </p:spPr>
      </p:pic>
      <p:pic>
        <p:nvPicPr>
          <p:cNvPr id="8" name="Picture 2" descr="E:\002-KIMS BUSINESS\007-02-Googleslidesppt\02-GSppt-Contents-Kim\20170215\03-abs\item01-png.png"/>
          <p:cNvPicPr>
            <a:picLocks noChangeAspect="1" noChangeArrowheads="1"/>
          </p:cNvPicPr>
          <p:nvPr userDrawn="1"/>
        </p:nvPicPr>
        <p:blipFill>
          <a:blip r:embed="rId6" cstate="print">
            <a:extLst>
              <a:ext uri="{28A0092B-C50C-407E-A947-70E740481C1C}">
                <a14:useLocalDpi xmlns="" xmlns:a14="http://schemas.microsoft.com/office/drawing/2010/main" val="0"/>
              </a:ext>
            </a:extLst>
          </a:blip>
          <a:srcRect/>
          <a:stretch>
            <a:fillRect/>
          </a:stretch>
        </p:blipFill>
        <p:spPr bwMode="auto">
          <a:xfrm>
            <a:off x="8100392" y="1779200"/>
            <a:ext cx="360041" cy="360963"/>
          </a:xfrm>
          <a:prstGeom prst="rect">
            <a:avLst/>
          </a:prstGeom>
          <a:noFill/>
          <a:extLst>
            <a:ext uri="{909E8E84-426E-40DD-AFC4-6F175D3DCCD1}">
              <a14:hiddenFill xmlns="" xmlns:a14="http://schemas.microsoft.com/office/drawing/2010/main">
                <a:solidFill>
                  <a:srgbClr val="FFFFFF"/>
                </a:solidFill>
              </a14:hiddenFill>
            </a:ext>
          </a:extLst>
        </p:spPr>
      </p:pic>
      <p:grpSp>
        <p:nvGrpSpPr>
          <p:cNvPr id="3" name="Group 2"/>
          <p:cNvGrpSpPr/>
          <p:nvPr userDrawn="1"/>
        </p:nvGrpSpPr>
        <p:grpSpPr>
          <a:xfrm>
            <a:off x="1115616" y="1275607"/>
            <a:ext cx="2585657" cy="2592286"/>
            <a:chOff x="1115616" y="1275607"/>
            <a:chExt cx="2585656" cy="2592286"/>
          </a:xfrm>
        </p:grpSpPr>
        <p:pic>
          <p:nvPicPr>
            <p:cNvPr id="1026" name="Picture 2" descr="E:\002-KIMS BUSINESS\007-02-Googleslidesppt\02-GSppt-Contents-Kim\20170215\03-abs\item01-png.png"/>
            <p:cNvPicPr>
              <a:picLocks noChangeAspect="1" noChangeArrowheads="1"/>
            </p:cNvPicPr>
            <p:nvPr userDrawn="1"/>
          </p:nvPicPr>
          <p:blipFill>
            <a:blip r:embed="rId7">
              <a:extLst>
                <a:ext uri="{28A0092B-C50C-407E-A947-70E740481C1C}">
                  <a14:useLocalDpi xmlns="" xmlns:a14="http://schemas.microsoft.com/office/drawing/2010/main" val="0"/>
                </a:ext>
              </a:extLst>
            </a:blip>
            <a:srcRect/>
            <a:stretch>
              <a:fillRect/>
            </a:stretch>
          </p:blipFill>
          <p:spPr bwMode="auto">
            <a:xfrm>
              <a:off x="1115616" y="1275607"/>
              <a:ext cx="2585656" cy="2592286"/>
            </a:xfrm>
            <a:prstGeom prst="rect">
              <a:avLst/>
            </a:prstGeom>
            <a:noFill/>
            <a:extLst>
              <a:ext uri="{909E8E84-426E-40DD-AFC4-6F175D3DCCD1}">
                <a14:hiddenFill xmlns="" xmlns:a14="http://schemas.microsoft.com/office/drawing/2010/main">
                  <a:solidFill>
                    <a:srgbClr val="FFFFFF"/>
                  </a:solidFill>
                </a14:hiddenFill>
              </a:ext>
            </a:extLst>
          </p:spPr>
        </p:pic>
        <p:sp>
          <p:nvSpPr>
            <p:cNvPr id="2" name="Oval 1"/>
            <p:cNvSpPr/>
            <p:nvPr userDrawn="1"/>
          </p:nvSpPr>
          <p:spPr>
            <a:xfrm>
              <a:off x="1796376" y="1959682"/>
              <a:ext cx="1224136" cy="1224136"/>
            </a:xfrm>
            <a:prstGeom prst="ellipse">
              <a:avLst/>
            </a:prstGeom>
            <a:solidFill>
              <a:schemeClr val="bg1"/>
            </a:solidFill>
            <a:ln>
              <a:noFill/>
            </a:ln>
            <a:effectLst>
              <a:innerShdw blurRad="63500" dist="38100" dir="18900000">
                <a:prstClr val="black">
                  <a:alpha val="2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pic>
        <p:nvPicPr>
          <p:cNvPr id="1027" name="Picture 3" descr="E:\002-KIMS BUSINESS\007-02-Googleslidesppt\02-GSppt-Contents-Kim\20170215\03-abs\item02-png.png"/>
          <p:cNvPicPr>
            <a:picLocks noChangeAspect="1" noChangeArrowheads="1"/>
          </p:cNvPicPr>
          <p:nvPr userDrawn="1"/>
        </p:nvPicPr>
        <p:blipFill>
          <a:blip r:embed="rId8" cstate="print">
            <a:extLst>
              <a:ext uri="{28A0092B-C50C-407E-A947-70E740481C1C}">
                <a14:useLocalDpi xmlns="" xmlns:a14="http://schemas.microsoft.com/office/drawing/2010/main" val="0"/>
              </a:ext>
            </a:extLst>
          </a:blip>
          <a:srcRect/>
          <a:stretch>
            <a:fillRect/>
          </a:stretch>
        </p:blipFill>
        <p:spPr bwMode="auto">
          <a:xfrm>
            <a:off x="7668344" y="3578808"/>
            <a:ext cx="1475657" cy="1592353"/>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Picture 3" descr="E:\002-KIMS BUSINESS\007-02-Googleslidesppt\02-GSppt-Contents-Kim\20170215\03-abs\item02-png.png"/>
          <p:cNvPicPr>
            <a:picLocks noChangeAspect="1" noChangeArrowheads="1"/>
          </p:cNvPicPr>
          <p:nvPr userDrawn="1"/>
        </p:nvPicPr>
        <p:blipFill>
          <a:blip r:embed="rId9" cstate="print">
            <a:extLst>
              <a:ext uri="{28A0092B-C50C-407E-A947-70E740481C1C}">
                <a14:useLocalDpi xmlns="" xmlns:a14="http://schemas.microsoft.com/office/drawing/2010/main" val="0"/>
              </a:ext>
            </a:extLst>
          </a:blip>
          <a:srcRect/>
          <a:stretch>
            <a:fillRect/>
          </a:stretch>
        </p:blipFill>
        <p:spPr bwMode="auto">
          <a:xfrm rot="16200000">
            <a:off x="8226855" y="-51527"/>
            <a:ext cx="879830" cy="94940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738235425"/>
      </p:ext>
    </p:extLst>
  </p:cSld>
  <p:clrMapOvr>
    <a:masterClrMapping/>
  </p:clrMapOvr>
  <p:transition>
    <p:sndAc>
      <p:stSnd>
        <p:snd r:embed="rId1" name="applause.wav"/>
      </p:stSnd>
    </p:sndAc>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Break Layou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4213799" y="2230378"/>
            <a:ext cx="4930201" cy="473576"/>
          </a:xfrm>
          <a:prstGeom prst="rect">
            <a:avLst/>
          </a:prstGeom>
        </p:spPr>
        <p:txBody>
          <a:bodyPr anchor="ctr"/>
          <a:lstStyle>
            <a:lvl1pPr marL="0" indent="0" algn="l">
              <a:buNone/>
              <a:defRPr sz="3600" b="1" baseline="0">
                <a:solidFill>
                  <a:schemeClr val="tx1">
                    <a:lumMod val="75000"/>
                    <a:lumOff val="25000"/>
                  </a:schemeClr>
                </a:solidFill>
                <a:latin typeface="+mj-lt"/>
                <a:cs typeface="Arial" pitchFamily="34" charset="0"/>
              </a:defRPr>
            </a:lvl1pPr>
          </a:lstStyle>
          <a:p>
            <a:pPr lvl="0"/>
            <a:r>
              <a:rPr lang="en-US" altLang="ko-KR" dirty="0"/>
              <a:t>SECTION BREAK</a:t>
            </a:r>
          </a:p>
        </p:txBody>
      </p:sp>
      <p:sp>
        <p:nvSpPr>
          <p:cNvPr id="11" name="Text Placeholder 9"/>
          <p:cNvSpPr>
            <a:spLocks noGrp="1"/>
          </p:cNvSpPr>
          <p:nvPr>
            <p:ph type="body" sz="quarter" idx="11" hasCustomPrompt="1"/>
          </p:nvPr>
        </p:nvSpPr>
        <p:spPr>
          <a:xfrm>
            <a:off x="4213799" y="2703954"/>
            <a:ext cx="4930201" cy="288032"/>
          </a:xfrm>
          <a:prstGeom prst="rect">
            <a:avLst/>
          </a:prstGeom>
        </p:spPr>
        <p:txBody>
          <a:bodyPr anchor="ctr"/>
          <a:lstStyle>
            <a:lvl1pPr marL="0" indent="0" algn="l">
              <a:buNone/>
              <a:defRPr sz="1400"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pic>
        <p:nvPicPr>
          <p:cNvPr id="5" name="Picture 2" descr="E:\002-KIMS BUSINESS\007-02-Googleslidesppt\02-GSppt-Contents-Kim\20170215\03-abs\item01-png.png"/>
          <p:cNvPicPr>
            <a:picLocks noChangeAspect="1" noChangeArrowheads="1"/>
          </p:cNvPicPr>
          <p:nvPr userDrawn="1"/>
        </p:nvPicPr>
        <p:blipFill>
          <a:blip r:embed="rId3" cstate="print">
            <a:extLst>
              <a:ext uri="{28A0092B-C50C-407E-A947-70E740481C1C}">
                <a14:useLocalDpi xmlns="" xmlns:a14="http://schemas.microsoft.com/office/drawing/2010/main" val="0"/>
              </a:ext>
            </a:extLst>
          </a:blip>
          <a:srcRect/>
          <a:stretch>
            <a:fillRect/>
          </a:stretch>
        </p:blipFill>
        <p:spPr bwMode="auto">
          <a:xfrm>
            <a:off x="3131840" y="3651870"/>
            <a:ext cx="1013895" cy="1016495"/>
          </a:xfrm>
          <a:prstGeom prst="rect">
            <a:avLst/>
          </a:prstGeom>
          <a:noFill/>
          <a:extLst>
            <a:ext uri="{909E8E84-426E-40DD-AFC4-6F175D3DCCD1}">
              <a14:hiddenFill xmlns="" xmlns:a14="http://schemas.microsoft.com/office/drawing/2010/main">
                <a:solidFill>
                  <a:srgbClr val="FFFFFF"/>
                </a:solidFill>
              </a14:hiddenFill>
            </a:ext>
          </a:extLst>
        </p:spPr>
      </p:pic>
      <p:pic>
        <p:nvPicPr>
          <p:cNvPr id="6" name="Picture 2" descr="E:\002-KIMS BUSINESS\007-02-Googleslidesppt\02-GSppt-Contents-Kim\20170215\03-abs\item01-png.png"/>
          <p:cNvPicPr>
            <a:picLocks noChangeAspect="1" noChangeArrowheads="1"/>
          </p:cNvPicPr>
          <p:nvPr userDrawn="1"/>
        </p:nvPicPr>
        <p:blipFill>
          <a:blip r:embed="rId4" cstate="print">
            <a:extLst>
              <a:ext uri="{28A0092B-C50C-407E-A947-70E740481C1C}">
                <a14:useLocalDpi xmlns="" xmlns:a14="http://schemas.microsoft.com/office/drawing/2010/main" val="0"/>
              </a:ext>
            </a:extLst>
          </a:blip>
          <a:srcRect/>
          <a:stretch>
            <a:fillRect/>
          </a:stretch>
        </p:blipFill>
        <p:spPr bwMode="auto">
          <a:xfrm>
            <a:off x="3995937" y="950740"/>
            <a:ext cx="648073" cy="649734"/>
          </a:xfrm>
          <a:prstGeom prst="rect">
            <a:avLst/>
          </a:prstGeom>
          <a:noFill/>
          <a:extLst>
            <a:ext uri="{909E8E84-426E-40DD-AFC4-6F175D3DCCD1}">
              <a14:hiddenFill xmlns="" xmlns:a14="http://schemas.microsoft.com/office/drawing/2010/main">
                <a:solidFill>
                  <a:srgbClr val="FFFFFF"/>
                </a:solidFill>
              </a14:hiddenFill>
            </a:ext>
          </a:extLst>
        </p:spPr>
      </p:pic>
      <p:pic>
        <p:nvPicPr>
          <p:cNvPr id="7" name="Picture 2" descr="E:\002-KIMS BUSINESS\007-02-Googleslidesppt\02-GSppt-Contents-Kim\20170215\03-abs\item01-png.png"/>
          <p:cNvPicPr>
            <a:picLocks noChangeAspect="1" noChangeArrowheads="1"/>
          </p:cNvPicPr>
          <p:nvPr userDrawn="1"/>
        </p:nvPicPr>
        <p:blipFill>
          <a:blip r:embed="rId5" cstate="print">
            <a:extLst>
              <a:ext uri="{28A0092B-C50C-407E-A947-70E740481C1C}">
                <a14:useLocalDpi xmlns="" xmlns:a14="http://schemas.microsoft.com/office/drawing/2010/main" val="0"/>
              </a:ext>
            </a:extLst>
          </a:blip>
          <a:srcRect/>
          <a:stretch>
            <a:fillRect/>
          </a:stretch>
        </p:blipFill>
        <p:spPr bwMode="auto">
          <a:xfrm>
            <a:off x="611560" y="419818"/>
            <a:ext cx="442142" cy="443276"/>
          </a:xfrm>
          <a:prstGeom prst="rect">
            <a:avLst/>
          </a:prstGeom>
          <a:noFill/>
          <a:extLst>
            <a:ext uri="{909E8E84-426E-40DD-AFC4-6F175D3DCCD1}">
              <a14:hiddenFill xmlns="" xmlns:a14="http://schemas.microsoft.com/office/drawing/2010/main">
                <a:solidFill>
                  <a:srgbClr val="FFFFFF"/>
                </a:solidFill>
              </a14:hiddenFill>
            </a:ext>
          </a:extLst>
        </p:spPr>
      </p:pic>
      <p:pic>
        <p:nvPicPr>
          <p:cNvPr id="8" name="Picture 2" descr="E:\002-KIMS BUSINESS\007-02-Googleslidesppt\02-GSppt-Contents-Kim\20170215\03-abs\item01-png.png"/>
          <p:cNvPicPr>
            <a:picLocks noChangeAspect="1" noChangeArrowheads="1"/>
          </p:cNvPicPr>
          <p:nvPr userDrawn="1"/>
        </p:nvPicPr>
        <p:blipFill>
          <a:blip r:embed="rId6" cstate="print">
            <a:extLst>
              <a:ext uri="{28A0092B-C50C-407E-A947-70E740481C1C}">
                <a14:useLocalDpi xmlns="" xmlns:a14="http://schemas.microsoft.com/office/drawing/2010/main" val="0"/>
              </a:ext>
            </a:extLst>
          </a:blip>
          <a:srcRect/>
          <a:stretch>
            <a:fillRect/>
          </a:stretch>
        </p:blipFill>
        <p:spPr bwMode="auto">
          <a:xfrm>
            <a:off x="8100392" y="1779200"/>
            <a:ext cx="360041" cy="360963"/>
          </a:xfrm>
          <a:prstGeom prst="rect">
            <a:avLst/>
          </a:prstGeom>
          <a:noFill/>
          <a:extLst>
            <a:ext uri="{909E8E84-426E-40DD-AFC4-6F175D3DCCD1}">
              <a14:hiddenFill xmlns="" xmlns:a14="http://schemas.microsoft.com/office/drawing/2010/main">
                <a:solidFill>
                  <a:srgbClr val="FFFFFF"/>
                </a:solidFill>
              </a14:hiddenFill>
            </a:ext>
          </a:extLst>
        </p:spPr>
      </p:pic>
      <p:grpSp>
        <p:nvGrpSpPr>
          <p:cNvPr id="3" name="Group 2"/>
          <p:cNvGrpSpPr/>
          <p:nvPr userDrawn="1"/>
        </p:nvGrpSpPr>
        <p:grpSpPr>
          <a:xfrm>
            <a:off x="1115616" y="1275607"/>
            <a:ext cx="2585657" cy="2592286"/>
            <a:chOff x="1115616" y="1275607"/>
            <a:chExt cx="2585656" cy="2592286"/>
          </a:xfrm>
        </p:grpSpPr>
        <p:pic>
          <p:nvPicPr>
            <p:cNvPr id="1026" name="Picture 2" descr="E:\002-KIMS BUSINESS\007-02-Googleslidesppt\02-GSppt-Contents-Kim\20170215\03-abs\item01-png.png"/>
            <p:cNvPicPr>
              <a:picLocks noChangeAspect="1" noChangeArrowheads="1"/>
            </p:cNvPicPr>
            <p:nvPr userDrawn="1"/>
          </p:nvPicPr>
          <p:blipFill>
            <a:blip r:embed="rId7">
              <a:extLst>
                <a:ext uri="{28A0092B-C50C-407E-A947-70E740481C1C}">
                  <a14:useLocalDpi xmlns="" xmlns:a14="http://schemas.microsoft.com/office/drawing/2010/main" val="0"/>
                </a:ext>
              </a:extLst>
            </a:blip>
            <a:srcRect/>
            <a:stretch>
              <a:fillRect/>
            </a:stretch>
          </p:blipFill>
          <p:spPr bwMode="auto">
            <a:xfrm>
              <a:off x="1115616" y="1275607"/>
              <a:ext cx="2585656" cy="2592286"/>
            </a:xfrm>
            <a:prstGeom prst="rect">
              <a:avLst/>
            </a:prstGeom>
            <a:noFill/>
            <a:extLst>
              <a:ext uri="{909E8E84-426E-40DD-AFC4-6F175D3DCCD1}">
                <a14:hiddenFill xmlns="" xmlns:a14="http://schemas.microsoft.com/office/drawing/2010/main">
                  <a:solidFill>
                    <a:srgbClr val="FFFFFF"/>
                  </a:solidFill>
                </a14:hiddenFill>
              </a:ext>
            </a:extLst>
          </p:spPr>
        </p:pic>
        <p:sp>
          <p:nvSpPr>
            <p:cNvPr id="2" name="Oval 1"/>
            <p:cNvSpPr/>
            <p:nvPr userDrawn="1"/>
          </p:nvSpPr>
          <p:spPr>
            <a:xfrm>
              <a:off x="1796376" y="1959682"/>
              <a:ext cx="1224136" cy="1224136"/>
            </a:xfrm>
            <a:prstGeom prst="ellipse">
              <a:avLst/>
            </a:prstGeom>
            <a:solidFill>
              <a:schemeClr val="bg1"/>
            </a:solidFill>
            <a:ln>
              <a:noFill/>
            </a:ln>
            <a:effectLst>
              <a:innerShdw blurRad="63500" dist="38100" dir="18900000">
                <a:prstClr val="black">
                  <a:alpha val="2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pic>
        <p:nvPicPr>
          <p:cNvPr id="1027" name="Picture 3" descr="E:\002-KIMS BUSINESS\007-02-Googleslidesppt\02-GSppt-Contents-Kim\20170215\03-abs\item02-png.png"/>
          <p:cNvPicPr>
            <a:picLocks noChangeAspect="1" noChangeArrowheads="1"/>
          </p:cNvPicPr>
          <p:nvPr userDrawn="1"/>
        </p:nvPicPr>
        <p:blipFill>
          <a:blip r:embed="rId8" cstate="print">
            <a:extLst>
              <a:ext uri="{28A0092B-C50C-407E-A947-70E740481C1C}">
                <a14:useLocalDpi xmlns="" xmlns:a14="http://schemas.microsoft.com/office/drawing/2010/main" val="0"/>
              </a:ext>
            </a:extLst>
          </a:blip>
          <a:srcRect/>
          <a:stretch>
            <a:fillRect/>
          </a:stretch>
        </p:blipFill>
        <p:spPr bwMode="auto">
          <a:xfrm>
            <a:off x="7668344" y="3578808"/>
            <a:ext cx="1475657" cy="1592353"/>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Picture 3" descr="E:\002-KIMS BUSINESS\007-02-Googleslidesppt\02-GSppt-Contents-Kim\20170215\03-abs\item02-png.png"/>
          <p:cNvPicPr>
            <a:picLocks noChangeAspect="1" noChangeArrowheads="1"/>
          </p:cNvPicPr>
          <p:nvPr userDrawn="1"/>
        </p:nvPicPr>
        <p:blipFill>
          <a:blip r:embed="rId9" cstate="print">
            <a:extLst>
              <a:ext uri="{28A0092B-C50C-407E-A947-70E740481C1C}">
                <a14:useLocalDpi xmlns="" xmlns:a14="http://schemas.microsoft.com/office/drawing/2010/main" val="0"/>
              </a:ext>
            </a:extLst>
          </a:blip>
          <a:srcRect/>
          <a:stretch>
            <a:fillRect/>
          </a:stretch>
        </p:blipFill>
        <p:spPr bwMode="auto">
          <a:xfrm rot="16200000">
            <a:off x="8226855" y="-51527"/>
            <a:ext cx="879830" cy="94940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738235425"/>
      </p:ext>
    </p:extLst>
  </p:cSld>
  <p:clrMapOvr>
    <a:masterClrMapping/>
  </p:clrMapOvr>
  <p:transition>
    <p:sndAc>
      <p:stSnd>
        <p:snd r:embed="rId1" name="applause.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d Slide Layout">
    <p:spTree>
      <p:nvGrpSpPr>
        <p:cNvPr id="1" name=""/>
        <p:cNvGrpSpPr/>
        <p:nvPr/>
      </p:nvGrpSpPr>
      <p:grpSpPr>
        <a:xfrm>
          <a:off x="0" y="0"/>
          <a:ext cx="0" cy="0"/>
          <a:chOff x="0" y="0"/>
          <a:chExt cx="0" cy="0"/>
        </a:xfrm>
      </p:grpSpPr>
      <p:pic>
        <p:nvPicPr>
          <p:cNvPr id="18" name="Picture 2" descr="E:\002-KIMS BUSINESS\007-02-Googleslidesppt\02-GSppt-Contents-Kim\20170215\03-abs\item03-png.png"/>
          <p:cNvPicPr>
            <a:picLocks noChangeAspect="1" noChangeArrowheads="1"/>
          </p:cNvPicPr>
          <p:nvPr userDrawn="1"/>
        </p:nvPicPr>
        <p:blipFill>
          <a:blip r:embed="rId3" cstate="print">
            <a:extLst>
              <a:ext uri="{28A0092B-C50C-407E-A947-70E740481C1C}">
                <a14:useLocalDpi xmlns="" xmlns:a14="http://schemas.microsoft.com/office/drawing/2010/main" val="0"/>
              </a:ext>
            </a:extLst>
          </a:blip>
          <a:srcRect/>
          <a:stretch>
            <a:fillRect/>
          </a:stretch>
        </p:blipFill>
        <p:spPr bwMode="auto">
          <a:xfrm rot="11707971">
            <a:off x="2873932" y="156274"/>
            <a:ext cx="1587122" cy="1514490"/>
          </a:xfrm>
          <a:prstGeom prst="rect">
            <a:avLst/>
          </a:prstGeom>
          <a:noFill/>
          <a:extLst>
            <a:ext uri="{909E8E84-426E-40DD-AFC4-6F175D3DCCD1}">
              <a14:hiddenFill xmlns="" xmlns:a14="http://schemas.microsoft.com/office/drawing/2010/main">
                <a:solidFill>
                  <a:srgbClr val="FFFFFF"/>
                </a:solidFill>
              </a14:hiddenFill>
            </a:ext>
          </a:extLst>
        </p:spPr>
      </p:pic>
      <p:pic>
        <p:nvPicPr>
          <p:cNvPr id="17" name="Picture 2" descr="E:\002-KIMS BUSINESS\007-02-Googleslidesppt\02-GSppt-Contents-Kim\20170215\03-abs\item03-png.png"/>
          <p:cNvPicPr>
            <a:picLocks noChangeAspect="1" noChangeArrowheads="1"/>
          </p:cNvPicPr>
          <p:nvPr userDrawn="1"/>
        </p:nvPicPr>
        <p:blipFill>
          <a:blip r:embed="rId3" cstate="print">
            <a:extLst>
              <a:ext uri="{28A0092B-C50C-407E-A947-70E740481C1C}">
                <a14:useLocalDpi xmlns="" xmlns:a14="http://schemas.microsoft.com/office/drawing/2010/main" val="0"/>
              </a:ext>
            </a:extLst>
          </a:blip>
          <a:srcRect/>
          <a:stretch>
            <a:fillRect/>
          </a:stretch>
        </p:blipFill>
        <p:spPr bwMode="auto">
          <a:xfrm rot="4527839">
            <a:off x="3005460" y="3443641"/>
            <a:ext cx="1587121" cy="1514491"/>
          </a:xfrm>
          <a:prstGeom prst="rect">
            <a:avLst/>
          </a:prstGeom>
          <a:noFill/>
          <a:extLst>
            <a:ext uri="{909E8E84-426E-40DD-AFC4-6F175D3DCCD1}">
              <a14:hiddenFill xmlns="" xmlns:a14="http://schemas.microsoft.com/office/drawing/2010/main">
                <a:solidFill>
                  <a:srgbClr val="FFFFFF"/>
                </a:solidFill>
              </a14:hiddenFill>
            </a:ext>
          </a:extLst>
        </p:spPr>
      </p:pic>
      <p:pic>
        <p:nvPicPr>
          <p:cNvPr id="16" name="Picture 2" descr="E:\002-KIMS BUSINESS\007-02-Googleslidesppt\02-GSppt-Contents-Kim\20170215\03-abs\item03-png.png"/>
          <p:cNvPicPr>
            <a:picLocks noChangeAspect="1" noChangeArrowheads="1"/>
          </p:cNvPicPr>
          <p:nvPr userDrawn="1"/>
        </p:nvPicPr>
        <p:blipFill>
          <a:blip r:embed="rId3" cstate="print">
            <a:extLst>
              <a:ext uri="{28A0092B-C50C-407E-A947-70E740481C1C}">
                <a14:useLocalDpi xmlns="" xmlns:a14="http://schemas.microsoft.com/office/drawing/2010/main" val="0"/>
              </a:ext>
            </a:extLst>
          </a:blip>
          <a:srcRect/>
          <a:stretch>
            <a:fillRect/>
          </a:stretch>
        </p:blipFill>
        <p:spPr bwMode="auto">
          <a:xfrm rot="7414606">
            <a:off x="1967897" y="2192112"/>
            <a:ext cx="1587121" cy="1514491"/>
          </a:xfrm>
          <a:prstGeom prst="rect">
            <a:avLst/>
          </a:prstGeom>
          <a:noFill/>
          <a:extLst>
            <a:ext uri="{909E8E84-426E-40DD-AFC4-6F175D3DCCD1}">
              <a14:hiddenFill xmlns="" xmlns:a14="http://schemas.microsoft.com/office/drawing/2010/main">
                <a:solidFill>
                  <a:srgbClr val="FFFFFF"/>
                </a:solidFill>
              </a14:hiddenFill>
            </a:ext>
          </a:extLst>
        </p:spPr>
      </p:pic>
      <p:pic>
        <p:nvPicPr>
          <p:cNvPr id="15" name="Picture 2" descr="E:\002-KIMS BUSINESS\007-02-Googleslidesppt\02-GSppt-Contents-Kim\20170215\03-abs\item03-png.png"/>
          <p:cNvPicPr>
            <a:picLocks noChangeAspect="1" noChangeArrowheads="1"/>
          </p:cNvPicPr>
          <p:nvPr userDrawn="1"/>
        </p:nvPicPr>
        <p:blipFill>
          <a:blip r:embed="rId3" cstate="print">
            <a:extLst>
              <a:ext uri="{28A0092B-C50C-407E-A947-70E740481C1C}">
                <a14:useLocalDpi xmlns="" xmlns:a14="http://schemas.microsoft.com/office/drawing/2010/main" val="0"/>
              </a:ext>
            </a:extLst>
          </a:blip>
          <a:srcRect/>
          <a:stretch>
            <a:fillRect/>
          </a:stretch>
        </p:blipFill>
        <p:spPr bwMode="auto">
          <a:xfrm rot="4162721" flipH="1">
            <a:off x="2110758" y="805096"/>
            <a:ext cx="1587121" cy="1514491"/>
          </a:xfrm>
          <a:prstGeom prst="rect">
            <a:avLst/>
          </a:prstGeom>
          <a:noFill/>
          <a:extLst>
            <a:ext uri="{909E8E84-426E-40DD-AFC4-6F175D3DCCD1}">
              <a14:hiddenFill xmlns="" xmlns:a14="http://schemas.microsoft.com/office/drawing/2010/main">
                <a:solidFill>
                  <a:srgbClr val="FFFFFF"/>
                </a:solidFill>
              </a14:hiddenFill>
            </a:ext>
          </a:extLst>
        </p:spPr>
      </p:pic>
      <p:pic>
        <p:nvPicPr>
          <p:cNvPr id="14" name="Picture 2" descr="E:\002-KIMS BUSINESS\007-02-Googleslidesppt\02-GSppt-Contents-Kim\20170215\03-abs\item03-png.png"/>
          <p:cNvPicPr>
            <a:picLocks noChangeAspect="1" noChangeArrowheads="1"/>
          </p:cNvPicPr>
          <p:nvPr userDrawn="1"/>
        </p:nvPicPr>
        <p:blipFill>
          <a:blip r:embed="rId3" cstate="print">
            <a:extLst>
              <a:ext uri="{28A0092B-C50C-407E-A947-70E740481C1C}">
                <a14:useLocalDpi xmlns="" xmlns:a14="http://schemas.microsoft.com/office/drawing/2010/main" val="0"/>
              </a:ext>
            </a:extLst>
          </a:blip>
          <a:srcRect/>
          <a:stretch>
            <a:fillRect/>
          </a:stretch>
        </p:blipFill>
        <p:spPr bwMode="auto">
          <a:xfrm rot="7864253" flipH="1">
            <a:off x="3934584" y="142673"/>
            <a:ext cx="1587121" cy="1514491"/>
          </a:xfrm>
          <a:prstGeom prst="rect">
            <a:avLst/>
          </a:prstGeom>
          <a:noFill/>
          <a:extLst>
            <a:ext uri="{909E8E84-426E-40DD-AFC4-6F175D3DCCD1}">
              <a14:hiddenFill xmlns="" xmlns:a14="http://schemas.microsoft.com/office/drawing/2010/main">
                <a:solidFill>
                  <a:srgbClr val="FFFFFF"/>
                </a:solidFill>
              </a14:hiddenFill>
            </a:ext>
          </a:extLst>
        </p:spPr>
      </p:pic>
      <p:pic>
        <p:nvPicPr>
          <p:cNvPr id="13" name="Picture 2" descr="E:\002-KIMS BUSINESS\007-02-Googleslidesppt\02-GSppt-Contents-Kim\20170215\03-abs\item03-png.png"/>
          <p:cNvPicPr>
            <a:picLocks noChangeAspect="1" noChangeArrowheads="1"/>
          </p:cNvPicPr>
          <p:nvPr userDrawn="1"/>
        </p:nvPicPr>
        <p:blipFill>
          <a:blip r:embed="rId3" cstate="print">
            <a:extLst>
              <a:ext uri="{28A0092B-C50C-407E-A947-70E740481C1C}">
                <a14:useLocalDpi xmlns="" xmlns:a14="http://schemas.microsoft.com/office/drawing/2010/main" val="0"/>
              </a:ext>
            </a:extLst>
          </a:blip>
          <a:srcRect/>
          <a:stretch>
            <a:fillRect/>
          </a:stretch>
        </p:blipFill>
        <p:spPr bwMode="auto">
          <a:xfrm rot="20164798">
            <a:off x="5618204" y="2384716"/>
            <a:ext cx="1587122" cy="1514490"/>
          </a:xfrm>
          <a:prstGeom prst="rect">
            <a:avLst/>
          </a:prstGeom>
          <a:noFill/>
          <a:extLst>
            <a:ext uri="{909E8E84-426E-40DD-AFC4-6F175D3DCCD1}">
              <a14:hiddenFill xmlns="" xmlns:a14="http://schemas.microsoft.com/office/drawing/2010/main">
                <a:solidFill>
                  <a:srgbClr val="FFFFFF"/>
                </a:solidFill>
              </a14:hiddenFill>
            </a:ext>
          </a:extLst>
        </p:spPr>
      </p:pic>
      <p:pic>
        <p:nvPicPr>
          <p:cNvPr id="12" name="Picture 2" descr="E:\002-KIMS BUSINESS\007-02-Googleslidesppt\02-GSppt-Contents-Kim\20170215\03-abs\item03-png.png"/>
          <p:cNvPicPr>
            <a:picLocks noChangeAspect="1" noChangeArrowheads="1"/>
          </p:cNvPicPr>
          <p:nvPr userDrawn="1"/>
        </p:nvPicPr>
        <p:blipFill>
          <a:blip r:embed="rId3" cstate="print">
            <a:extLst>
              <a:ext uri="{28A0092B-C50C-407E-A947-70E740481C1C}">
                <a14:useLocalDpi xmlns="" xmlns:a14="http://schemas.microsoft.com/office/drawing/2010/main" val="0"/>
              </a:ext>
            </a:extLst>
          </a:blip>
          <a:srcRect/>
          <a:stretch>
            <a:fillRect/>
          </a:stretch>
        </p:blipFill>
        <p:spPr bwMode="auto">
          <a:xfrm rot="17274931">
            <a:off x="5463158" y="736150"/>
            <a:ext cx="1587121" cy="1514491"/>
          </a:xfrm>
          <a:prstGeom prst="rect">
            <a:avLst/>
          </a:prstGeom>
          <a:noFill/>
          <a:extLst>
            <a:ext uri="{909E8E84-426E-40DD-AFC4-6F175D3DCCD1}">
              <a14:hiddenFill xmlns="" xmlns:a14="http://schemas.microsoft.com/office/drawing/2010/main">
                <a:solidFill>
                  <a:srgbClr val="FFFFFF"/>
                </a:solidFill>
              </a14:hiddenFill>
            </a:ext>
          </a:extLst>
        </p:spPr>
      </p:pic>
      <p:pic>
        <p:nvPicPr>
          <p:cNvPr id="9" name="Picture 2" descr="E:\002-KIMS BUSINESS\007-02-Googleslidesppt\02-GSppt-Contents-Kim\20170215\03-abs\item03-png.png"/>
          <p:cNvPicPr>
            <a:picLocks noChangeAspect="1" noChangeArrowheads="1"/>
          </p:cNvPicPr>
          <p:nvPr userDrawn="1"/>
        </p:nvPicPr>
        <p:blipFill>
          <a:blip r:embed="rId3" cstate="print">
            <a:extLst>
              <a:ext uri="{28A0092B-C50C-407E-A947-70E740481C1C}">
                <a14:useLocalDpi xmlns="" xmlns:a14="http://schemas.microsoft.com/office/drawing/2010/main" val="0"/>
              </a:ext>
            </a:extLst>
          </a:blip>
          <a:srcRect/>
          <a:stretch>
            <a:fillRect/>
          </a:stretch>
        </p:blipFill>
        <p:spPr bwMode="auto">
          <a:xfrm rot="729549">
            <a:off x="4788025" y="3370715"/>
            <a:ext cx="1587122" cy="1514490"/>
          </a:xfrm>
          <a:prstGeom prst="rect">
            <a:avLst/>
          </a:prstGeom>
          <a:noFill/>
          <a:extLst>
            <a:ext uri="{909E8E84-426E-40DD-AFC4-6F175D3DCCD1}">
              <a14:hiddenFill xmlns="" xmlns:a14="http://schemas.microsoft.com/office/drawing/2010/main">
                <a:solidFill>
                  <a:srgbClr val="FFFFFF"/>
                </a:solidFill>
              </a14:hiddenFill>
            </a:ext>
          </a:extLst>
        </p:spPr>
      </p:pic>
      <p:grpSp>
        <p:nvGrpSpPr>
          <p:cNvPr id="4" name="Group 3"/>
          <p:cNvGrpSpPr/>
          <p:nvPr userDrawn="1"/>
        </p:nvGrpSpPr>
        <p:grpSpPr>
          <a:xfrm>
            <a:off x="2254580" y="248389"/>
            <a:ext cx="4634841" cy="4646724"/>
            <a:chOff x="1115616" y="1275607"/>
            <a:chExt cx="2585656" cy="2592286"/>
          </a:xfrm>
        </p:grpSpPr>
        <p:pic>
          <p:nvPicPr>
            <p:cNvPr id="5" name="Picture 2" descr="E:\002-KIMS BUSINESS\007-02-Googleslidesppt\02-GSppt-Contents-Kim\20170215\03-abs\item01-png.png"/>
            <p:cNvPicPr>
              <a:picLocks noChangeAspect="1" noChangeArrowheads="1"/>
            </p:cNvPicPr>
            <p:nvPr userDrawn="1"/>
          </p:nvPicPr>
          <p:blipFill>
            <a:blip r:embed="rId4">
              <a:extLst>
                <a:ext uri="{28A0092B-C50C-407E-A947-70E740481C1C}">
                  <a14:useLocalDpi xmlns="" xmlns:a14="http://schemas.microsoft.com/office/drawing/2010/main" val="0"/>
                </a:ext>
              </a:extLst>
            </a:blip>
            <a:srcRect/>
            <a:stretch>
              <a:fillRect/>
            </a:stretch>
          </p:blipFill>
          <p:spPr bwMode="auto">
            <a:xfrm>
              <a:off x="1115616" y="1275607"/>
              <a:ext cx="2585656" cy="2592286"/>
            </a:xfrm>
            <a:prstGeom prst="rect">
              <a:avLst/>
            </a:prstGeom>
            <a:noFill/>
            <a:extLst>
              <a:ext uri="{909E8E84-426E-40DD-AFC4-6F175D3DCCD1}">
                <a14:hiddenFill xmlns="" xmlns:a14="http://schemas.microsoft.com/office/drawing/2010/main">
                  <a:solidFill>
                    <a:srgbClr val="FFFFFF"/>
                  </a:solidFill>
                </a14:hiddenFill>
              </a:ext>
            </a:extLst>
          </p:spPr>
        </p:pic>
        <p:sp>
          <p:nvSpPr>
            <p:cNvPr id="6" name="Oval 5"/>
            <p:cNvSpPr/>
            <p:nvPr userDrawn="1"/>
          </p:nvSpPr>
          <p:spPr>
            <a:xfrm>
              <a:off x="1595313" y="1758619"/>
              <a:ext cx="1626263" cy="1626264"/>
            </a:xfrm>
            <a:prstGeom prst="ellipse">
              <a:avLst/>
            </a:prstGeom>
            <a:solidFill>
              <a:schemeClr val="bg1"/>
            </a:solidFill>
            <a:ln>
              <a:noFill/>
            </a:ln>
            <a:effectLst>
              <a:innerShdw blurRad="63500" dist="38100" dir="18900000">
                <a:prstClr val="black">
                  <a:alpha val="2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mn-lt"/>
              </a:endParaRPr>
            </a:p>
          </p:txBody>
        </p:sp>
      </p:grpSp>
      <p:sp>
        <p:nvSpPr>
          <p:cNvPr id="10" name="Text Placeholder 9"/>
          <p:cNvSpPr>
            <a:spLocks noGrp="1"/>
          </p:cNvSpPr>
          <p:nvPr>
            <p:ph type="body" sz="quarter" idx="10" hasCustomPrompt="1"/>
          </p:nvPr>
        </p:nvSpPr>
        <p:spPr>
          <a:xfrm>
            <a:off x="3203849" y="2101602"/>
            <a:ext cx="2736302" cy="576063"/>
          </a:xfrm>
          <a:prstGeom prst="rect">
            <a:avLst/>
          </a:prstGeom>
        </p:spPr>
        <p:txBody>
          <a:bodyPr anchor="ctr"/>
          <a:lstStyle>
            <a:lvl1pPr marL="0" indent="0" algn="ctr">
              <a:buNone/>
              <a:defRPr sz="3600" b="1" baseline="0">
                <a:solidFill>
                  <a:schemeClr val="tx1">
                    <a:lumMod val="75000"/>
                    <a:lumOff val="25000"/>
                  </a:schemeClr>
                </a:solidFill>
                <a:latin typeface="+mj-lt"/>
                <a:cs typeface="Arial" pitchFamily="34" charset="0"/>
              </a:defRPr>
            </a:lvl1pPr>
          </a:lstStyle>
          <a:p>
            <a:pPr lvl="0"/>
            <a:r>
              <a:rPr lang="en-US" altLang="ko-KR" dirty="0"/>
              <a:t>Thank you</a:t>
            </a:r>
          </a:p>
        </p:txBody>
      </p:sp>
      <p:sp>
        <p:nvSpPr>
          <p:cNvPr id="11" name="Text Placeholder 9"/>
          <p:cNvSpPr>
            <a:spLocks noGrp="1"/>
          </p:cNvSpPr>
          <p:nvPr>
            <p:ph type="body" sz="quarter" idx="11" hasCustomPrompt="1"/>
          </p:nvPr>
        </p:nvSpPr>
        <p:spPr>
          <a:xfrm>
            <a:off x="3203701" y="2677666"/>
            <a:ext cx="2736302" cy="432048"/>
          </a:xfrm>
          <a:prstGeom prst="rect">
            <a:avLst/>
          </a:prstGeom>
        </p:spPr>
        <p:txBody>
          <a:bodyPr anchor="ctr"/>
          <a:lstStyle>
            <a:lvl1pPr marL="0" indent="0" algn="ctr">
              <a:buNone/>
              <a:defRPr sz="1400" b="0" baseline="0">
                <a:solidFill>
                  <a:schemeClr val="tx1">
                    <a:lumMod val="75000"/>
                    <a:lumOff val="25000"/>
                  </a:schemeClr>
                </a:solidFill>
                <a:latin typeface="+mn-lt"/>
                <a:cs typeface="Arial" pitchFamily="34" charset="0"/>
              </a:defRPr>
            </a:lvl1pPr>
          </a:lstStyle>
          <a:p>
            <a:pPr lvl="0"/>
            <a:r>
              <a:rPr lang="en-US" altLang="ko-KR" dirty="0"/>
              <a:t>Insert the title</a:t>
            </a:r>
          </a:p>
          <a:p>
            <a:pPr lvl="0"/>
            <a:r>
              <a:rPr lang="en-US" altLang="ko-KR" dirty="0"/>
              <a:t>of your subtitle Here</a:t>
            </a:r>
          </a:p>
        </p:txBody>
      </p:sp>
      <p:pic>
        <p:nvPicPr>
          <p:cNvPr id="2050" name="Picture 2" descr="E:\002-KIMS BUSINESS\007-02-Googleslidesppt\02-GSppt-Contents-Kim\20170215\03-abs\item03-png.png"/>
          <p:cNvPicPr>
            <a:picLocks noChangeAspect="1" noChangeArrowheads="1"/>
          </p:cNvPicPr>
          <p:nvPr userDrawn="1"/>
        </p:nvPicPr>
        <p:blipFill>
          <a:blip r:embed="rId3" cstate="print">
            <a:extLst>
              <a:ext uri="{28A0092B-C50C-407E-A947-70E740481C1C}">
                <a14:useLocalDpi xmlns="" xmlns:a14="http://schemas.microsoft.com/office/drawing/2010/main" val="0"/>
              </a:ext>
            </a:extLst>
          </a:blip>
          <a:srcRect/>
          <a:stretch>
            <a:fillRect/>
          </a:stretch>
        </p:blipFill>
        <p:spPr bwMode="auto">
          <a:xfrm>
            <a:off x="0" y="-22860"/>
            <a:ext cx="1587122" cy="1514490"/>
          </a:xfrm>
          <a:prstGeom prst="rect">
            <a:avLst/>
          </a:prstGeom>
          <a:noFill/>
          <a:extLst>
            <a:ext uri="{909E8E84-426E-40DD-AFC4-6F175D3DCCD1}">
              <a14:hiddenFill xmlns="" xmlns:a14="http://schemas.microsoft.com/office/drawing/2010/main">
                <a:solidFill>
                  <a:srgbClr val="FFFFFF"/>
                </a:solidFill>
              </a14:hiddenFill>
            </a:ext>
          </a:extLst>
        </p:spPr>
      </p:pic>
      <p:pic>
        <p:nvPicPr>
          <p:cNvPr id="2051" name="Picture 3" descr="E:\002-KIMS BUSINESS\007-02-Googleslidesppt\02-GSppt-Contents-Kim\20170215\03-abs\item02-png.png"/>
          <p:cNvPicPr>
            <a:picLocks noChangeAspect="1" noChangeArrowheads="1"/>
          </p:cNvPicPr>
          <p:nvPr userDrawn="1"/>
        </p:nvPicPr>
        <p:blipFill>
          <a:blip r:embed="rId5" cstate="print">
            <a:extLst>
              <a:ext uri="{28A0092B-C50C-407E-A947-70E740481C1C}">
                <a14:useLocalDpi xmlns="" xmlns:a14="http://schemas.microsoft.com/office/drawing/2010/main" val="0"/>
              </a:ext>
            </a:extLst>
          </a:blip>
          <a:srcRect/>
          <a:stretch>
            <a:fillRect/>
          </a:stretch>
        </p:blipFill>
        <p:spPr bwMode="auto">
          <a:xfrm>
            <a:off x="7740353" y="3624792"/>
            <a:ext cx="1407408" cy="151870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922477153"/>
      </p:ext>
    </p:extLst>
  </p:cSld>
  <p:clrMapOvr>
    <a:masterClrMapping/>
  </p:clrMapOvr>
  <p:transition>
    <p:sndAc>
      <p:stSnd>
        <p:snd r:embed="rId1" name="applause.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Layout">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875712077"/>
      </p:ext>
    </p:extLst>
  </p:cSld>
  <p:clrMapOvr>
    <a:masterClrMapping/>
  </p:clrMapOvr>
  <p:transition>
    <p:sndAc>
      <p:stSnd>
        <p:snd r:embed="rId1" name="applause.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Basic Layout">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4" name="Group 3"/>
          <p:cNvGrpSpPr/>
          <p:nvPr userDrawn="1"/>
        </p:nvGrpSpPr>
        <p:grpSpPr>
          <a:xfrm>
            <a:off x="2843808" y="377123"/>
            <a:ext cx="3456384" cy="3465247"/>
            <a:chOff x="1115616" y="1275607"/>
            <a:chExt cx="2585656" cy="2592286"/>
          </a:xfrm>
        </p:grpSpPr>
        <p:pic>
          <p:nvPicPr>
            <p:cNvPr id="5" name="Picture 2" descr="E:\002-KIMS BUSINESS\007-02-Googleslidesppt\02-GSppt-Contents-Kim\20170215\03-abs\item01-png.png"/>
            <p:cNvPicPr>
              <a:picLocks noChangeAspect="1" noChangeArrowheads="1"/>
            </p:cNvPicPr>
            <p:nvPr userDrawn="1"/>
          </p:nvPicPr>
          <p:blipFill>
            <a:blip r:embed="rId4">
              <a:extLst>
                <a:ext uri="{28A0092B-C50C-407E-A947-70E740481C1C}">
                  <a14:useLocalDpi xmlns="" xmlns:a14="http://schemas.microsoft.com/office/drawing/2010/main" val="0"/>
                </a:ext>
              </a:extLst>
            </a:blip>
            <a:srcRect/>
            <a:stretch>
              <a:fillRect/>
            </a:stretch>
          </p:blipFill>
          <p:spPr bwMode="auto">
            <a:xfrm>
              <a:off x="1115616" y="1275607"/>
              <a:ext cx="2585656" cy="2592286"/>
            </a:xfrm>
            <a:prstGeom prst="rect">
              <a:avLst/>
            </a:prstGeom>
            <a:noFill/>
            <a:extLst>
              <a:ext uri="{909E8E84-426E-40DD-AFC4-6F175D3DCCD1}">
                <a14:hiddenFill xmlns="" xmlns:a14="http://schemas.microsoft.com/office/drawing/2010/main">
                  <a:solidFill>
                    <a:srgbClr val="FFFFFF"/>
                  </a:solidFill>
                </a14:hiddenFill>
              </a:ext>
            </a:extLst>
          </p:spPr>
        </p:pic>
        <p:sp>
          <p:nvSpPr>
            <p:cNvPr id="6" name="Oval 5"/>
            <p:cNvSpPr/>
            <p:nvPr userDrawn="1"/>
          </p:nvSpPr>
          <p:spPr>
            <a:xfrm>
              <a:off x="1796376" y="1959682"/>
              <a:ext cx="1224136" cy="1224136"/>
            </a:xfrm>
            <a:prstGeom prst="ellipse">
              <a:avLst/>
            </a:prstGeom>
            <a:solidFill>
              <a:schemeClr val="bg1"/>
            </a:solidFill>
            <a:ln>
              <a:noFill/>
            </a:ln>
            <a:effectLst>
              <a:innerShdw blurRad="63500" dist="38100" dir="18900000">
                <a:prstClr val="black">
                  <a:alpha val="2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7" name="Text Placeholder 9"/>
          <p:cNvSpPr>
            <a:spLocks noGrp="1"/>
          </p:cNvSpPr>
          <p:nvPr>
            <p:ph type="body" sz="quarter" idx="10" hasCustomPrompt="1"/>
          </p:nvPr>
        </p:nvSpPr>
        <p:spPr>
          <a:xfrm>
            <a:off x="2829099" y="3829795"/>
            <a:ext cx="3456384" cy="576063"/>
          </a:xfrm>
          <a:prstGeom prst="rect">
            <a:avLst/>
          </a:prstGeom>
        </p:spPr>
        <p:txBody>
          <a:bodyPr anchor="ctr"/>
          <a:lstStyle>
            <a:lvl1pPr marL="0" indent="0" algn="ctr">
              <a:buNone/>
              <a:defRPr sz="3600" b="1" baseline="0">
                <a:solidFill>
                  <a:schemeClr val="tx1">
                    <a:lumMod val="75000"/>
                    <a:lumOff val="25000"/>
                  </a:schemeClr>
                </a:solidFill>
                <a:latin typeface="+mj-lt"/>
                <a:cs typeface="Arial" pitchFamily="34" charset="0"/>
              </a:defRPr>
            </a:lvl1pPr>
          </a:lstStyle>
          <a:p>
            <a:pPr lvl="0"/>
            <a:r>
              <a:rPr lang="en-US" altLang="ko-KR" dirty="0"/>
              <a:t>Welcome!!</a:t>
            </a:r>
          </a:p>
        </p:txBody>
      </p:sp>
      <p:sp>
        <p:nvSpPr>
          <p:cNvPr id="8" name="Text Placeholder 9"/>
          <p:cNvSpPr>
            <a:spLocks noGrp="1"/>
          </p:cNvSpPr>
          <p:nvPr>
            <p:ph type="body" sz="quarter" idx="11" hasCustomPrompt="1"/>
          </p:nvPr>
        </p:nvSpPr>
        <p:spPr>
          <a:xfrm>
            <a:off x="2828949" y="4443958"/>
            <a:ext cx="3456384" cy="288032"/>
          </a:xfrm>
          <a:prstGeom prst="rect">
            <a:avLst/>
          </a:prstGeom>
        </p:spPr>
        <p:txBody>
          <a:bodyPr anchor="ctr"/>
          <a:lstStyle>
            <a:lvl1pPr marL="0" indent="0" algn="ctr">
              <a:buNone/>
              <a:defRPr sz="1400"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Tree>
    <p:extLst>
      <p:ext uri="{BB962C8B-B14F-4D97-AF65-F5344CB8AC3E}">
        <p14:creationId xmlns="" xmlns:p14="http://schemas.microsoft.com/office/powerpoint/2010/main" val="1376203622"/>
      </p:ext>
    </p:extLst>
  </p:cSld>
  <p:clrMapOvr>
    <a:masterClrMapping/>
  </p:clrMapOvr>
  <p:transition>
    <p:sndAc>
      <p:stSnd>
        <p:snd r:embed="rId1" name="applause.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Basic Layout">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Text Placeholder 9"/>
          <p:cNvSpPr>
            <a:spLocks noGrp="1"/>
          </p:cNvSpPr>
          <p:nvPr>
            <p:ph type="body" sz="quarter" idx="10" hasCustomPrompt="1"/>
          </p:nvPr>
        </p:nvSpPr>
        <p:spPr>
          <a:xfrm>
            <a:off x="0" y="123478"/>
            <a:ext cx="9144000" cy="576064"/>
          </a:xfrm>
          <a:prstGeom prst="rect">
            <a:avLst/>
          </a:prstGeom>
        </p:spPr>
        <p:txBody>
          <a:bodyPr anchor="ctr"/>
          <a:lstStyle>
            <a:lvl1pPr marL="0" indent="0" algn="ctr">
              <a:buNone/>
              <a:defRPr sz="3600" b="0" baseline="0">
                <a:solidFill>
                  <a:schemeClr val="tx1">
                    <a:lumMod val="75000"/>
                    <a:lumOff val="25000"/>
                  </a:schemeClr>
                </a:solidFill>
                <a:latin typeface="+mj-lt"/>
                <a:cs typeface="Arial" pitchFamily="34" charset="0"/>
              </a:defRPr>
            </a:lvl1pPr>
          </a:lstStyle>
          <a:p>
            <a:pPr lvl="0"/>
            <a:r>
              <a:rPr lang="en-US" altLang="ko-KR" dirty="0"/>
              <a:t>BASIC LAYOUT</a:t>
            </a:r>
          </a:p>
        </p:txBody>
      </p:sp>
      <p:sp>
        <p:nvSpPr>
          <p:cNvPr id="10" name="Text Placeholder 9"/>
          <p:cNvSpPr>
            <a:spLocks noGrp="1"/>
          </p:cNvSpPr>
          <p:nvPr>
            <p:ph type="body" sz="quarter" idx="11" hasCustomPrompt="1"/>
          </p:nvPr>
        </p:nvSpPr>
        <p:spPr>
          <a:xfrm>
            <a:off x="0" y="699542"/>
            <a:ext cx="9144000" cy="288032"/>
          </a:xfrm>
          <a:prstGeom prst="rect">
            <a:avLst/>
          </a:prstGeom>
        </p:spPr>
        <p:txBody>
          <a:bodyPr anchor="ctr"/>
          <a:lstStyle>
            <a:lvl1pPr marL="0" indent="0" algn="ctr">
              <a:buNone/>
              <a:defRPr sz="1400"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Tree>
    <p:extLst>
      <p:ext uri="{BB962C8B-B14F-4D97-AF65-F5344CB8AC3E}">
        <p14:creationId xmlns="" xmlns:p14="http://schemas.microsoft.com/office/powerpoint/2010/main" val="290409315"/>
      </p:ext>
    </p:extLst>
  </p:cSld>
  <p:clrMapOvr>
    <a:masterClrMapping/>
  </p:clrMapOvr>
  <p:transition>
    <p:sndAc>
      <p:stSnd>
        <p:snd r:embed="rId1" name="applause.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asic Layout">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0" y="123478"/>
            <a:ext cx="9144000" cy="576064"/>
          </a:xfrm>
          <a:prstGeom prst="rect">
            <a:avLst/>
          </a:prstGeom>
        </p:spPr>
        <p:txBody>
          <a:bodyPr anchor="ctr"/>
          <a:lstStyle>
            <a:lvl1pPr marL="0" indent="0" algn="ctr">
              <a:buNone/>
              <a:defRPr sz="3600" b="0" baseline="0">
                <a:solidFill>
                  <a:schemeClr val="tx1">
                    <a:lumMod val="75000"/>
                    <a:lumOff val="25000"/>
                  </a:schemeClr>
                </a:solidFill>
                <a:latin typeface="+mj-lt"/>
                <a:cs typeface="Arial" pitchFamily="34" charset="0"/>
              </a:defRPr>
            </a:lvl1pPr>
          </a:lstStyle>
          <a:p>
            <a:pPr lvl="0"/>
            <a:r>
              <a:rPr lang="en-US" altLang="ko-KR" dirty="0"/>
              <a:t>BASIC LAYOUT</a:t>
            </a:r>
          </a:p>
        </p:txBody>
      </p:sp>
      <p:sp>
        <p:nvSpPr>
          <p:cNvPr id="11" name="Text Placeholder 9"/>
          <p:cNvSpPr>
            <a:spLocks noGrp="1"/>
          </p:cNvSpPr>
          <p:nvPr>
            <p:ph type="body" sz="quarter" idx="11" hasCustomPrompt="1"/>
          </p:nvPr>
        </p:nvSpPr>
        <p:spPr>
          <a:xfrm>
            <a:off x="0" y="699542"/>
            <a:ext cx="9144000" cy="288032"/>
          </a:xfrm>
          <a:prstGeom prst="rect">
            <a:avLst/>
          </a:prstGeom>
        </p:spPr>
        <p:txBody>
          <a:bodyPr anchor="ctr"/>
          <a:lstStyle>
            <a:lvl1pPr marL="0" indent="0" algn="ctr">
              <a:buNone/>
              <a:defRPr sz="1400"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Tree>
    <p:extLst>
      <p:ext uri="{BB962C8B-B14F-4D97-AF65-F5344CB8AC3E}">
        <p14:creationId xmlns="" xmlns:p14="http://schemas.microsoft.com/office/powerpoint/2010/main" val="312904482"/>
      </p:ext>
    </p:extLst>
  </p:cSld>
  <p:clrMapOvr>
    <a:masterClrMapping/>
  </p:clrMapOvr>
  <p:transition>
    <p:sndAc>
      <p:stSnd>
        <p:snd r:embed="rId1" name="applause.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Basic Layout">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Picture Placeholder 2"/>
          <p:cNvSpPr>
            <a:spLocks noGrp="1"/>
          </p:cNvSpPr>
          <p:nvPr>
            <p:ph type="pic" idx="1" hasCustomPrompt="1"/>
          </p:nvPr>
        </p:nvSpPr>
        <p:spPr>
          <a:xfrm>
            <a:off x="863568" y="1599822"/>
            <a:ext cx="1440000" cy="1440000"/>
          </a:xfrm>
          <a:prstGeom prst="ellipse">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6" name="Picture Placeholder 2"/>
          <p:cNvSpPr>
            <a:spLocks noGrp="1"/>
          </p:cNvSpPr>
          <p:nvPr>
            <p:ph type="pic" idx="12" hasCustomPrompt="1"/>
          </p:nvPr>
        </p:nvSpPr>
        <p:spPr>
          <a:xfrm>
            <a:off x="2842132" y="1597374"/>
            <a:ext cx="1440000" cy="1440000"/>
          </a:xfrm>
          <a:prstGeom prst="ellipse">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7" name="Picture Placeholder 2"/>
          <p:cNvSpPr>
            <a:spLocks noGrp="1"/>
          </p:cNvSpPr>
          <p:nvPr>
            <p:ph type="pic" idx="13" hasCustomPrompt="1"/>
          </p:nvPr>
        </p:nvSpPr>
        <p:spPr>
          <a:xfrm>
            <a:off x="4834732" y="1597374"/>
            <a:ext cx="1440000" cy="1440000"/>
          </a:xfrm>
          <a:prstGeom prst="ellipse">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8" name="Picture Placeholder 2"/>
          <p:cNvSpPr>
            <a:spLocks noGrp="1"/>
          </p:cNvSpPr>
          <p:nvPr>
            <p:ph type="pic" idx="14" hasCustomPrompt="1"/>
          </p:nvPr>
        </p:nvSpPr>
        <p:spPr>
          <a:xfrm>
            <a:off x="6827012" y="1599822"/>
            <a:ext cx="1440000" cy="1440000"/>
          </a:xfrm>
          <a:prstGeom prst="ellipse">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2" name="Block Arc 1"/>
          <p:cNvSpPr/>
          <p:nvPr userDrawn="1"/>
        </p:nvSpPr>
        <p:spPr>
          <a:xfrm>
            <a:off x="683568" y="1419822"/>
            <a:ext cx="1800000" cy="1800000"/>
          </a:xfrm>
          <a:prstGeom prst="blockArc">
            <a:avLst>
              <a:gd name="adj1" fmla="val 10800000"/>
              <a:gd name="adj2" fmla="val 94979"/>
              <a:gd name="adj3" fmla="val 540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solidFill>
            </a:endParaRPr>
          </a:p>
        </p:txBody>
      </p:sp>
      <p:sp>
        <p:nvSpPr>
          <p:cNvPr id="12" name="Block Arc 11"/>
          <p:cNvSpPr/>
          <p:nvPr userDrawn="1"/>
        </p:nvSpPr>
        <p:spPr>
          <a:xfrm>
            <a:off x="2671381" y="1419822"/>
            <a:ext cx="1800000" cy="1800000"/>
          </a:xfrm>
          <a:prstGeom prst="blockArc">
            <a:avLst>
              <a:gd name="adj1" fmla="val 10800000"/>
              <a:gd name="adj2" fmla="val 94979"/>
              <a:gd name="adj3" fmla="val 540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tx1"/>
              </a:solidFill>
            </a:endParaRPr>
          </a:p>
        </p:txBody>
      </p:sp>
      <p:sp>
        <p:nvSpPr>
          <p:cNvPr id="13" name="Block Arc 12"/>
          <p:cNvSpPr/>
          <p:nvPr userDrawn="1"/>
        </p:nvSpPr>
        <p:spPr>
          <a:xfrm>
            <a:off x="4659196" y="1419822"/>
            <a:ext cx="1800000" cy="1800000"/>
          </a:xfrm>
          <a:prstGeom prst="blockArc">
            <a:avLst>
              <a:gd name="adj1" fmla="val 10800000"/>
              <a:gd name="adj2" fmla="val 94979"/>
              <a:gd name="adj3" fmla="val 540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solidFill>
            </a:endParaRPr>
          </a:p>
        </p:txBody>
      </p:sp>
      <p:sp>
        <p:nvSpPr>
          <p:cNvPr id="14" name="Block Arc 13"/>
          <p:cNvSpPr/>
          <p:nvPr userDrawn="1"/>
        </p:nvSpPr>
        <p:spPr>
          <a:xfrm>
            <a:off x="6647012" y="1419822"/>
            <a:ext cx="1800000" cy="1800000"/>
          </a:xfrm>
          <a:prstGeom prst="blockArc">
            <a:avLst>
              <a:gd name="adj1" fmla="val 10800000"/>
              <a:gd name="adj2" fmla="val 94979"/>
              <a:gd name="adj3" fmla="val 540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solidFill>
            </a:endParaRPr>
          </a:p>
        </p:txBody>
      </p:sp>
      <p:sp>
        <p:nvSpPr>
          <p:cNvPr id="17" name="Text Placeholder 9">
            <a:extLst>
              <a:ext uri="{FF2B5EF4-FFF2-40B4-BE49-F238E27FC236}">
                <a16:creationId xmlns="" xmlns:a16="http://schemas.microsoft.com/office/drawing/2014/main" id="{EDBECCA6-8618-46C3-A8D4-3B6399CCEF88}"/>
              </a:ext>
            </a:extLst>
          </p:cNvPr>
          <p:cNvSpPr>
            <a:spLocks noGrp="1"/>
          </p:cNvSpPr>
          <p:nvPr>
            <p:ph type="body" sz="quarter" idx="10" hasCustomPrompt="1"/>
          </p:nvPr>
        </p:nvSpPr>
        <p:spPr>
          <a:xfrm>
            <a:off x="0" y="123478"/>
            <a:ext cx="9144000" cy="576064"/>
          </a:xfrm>
          <a:prstGeom prst="rect">
            <a:avLst/>
          </a:prstGeom>
        </p:spPr>
        <p:txBody>
          <a:bodyPr anchor="ctr"/>
          <a:lstStyle>
            <a:lvl1pPr marL="0" indent="0" algn="ctr">
              <a:buNone/>
              <a:defRPr sz="3600" b="0" baseline="0">
                <a:solidFill>
                  <a:schemeClr val="tx1">
                    <a:lumMod val="75000"/>
                    <a:lumOff val="25000"/>
                  </a:schemeClr>
                </a:solidFill>
                <a:latin typeface="+mj-lt"/>
                <a:cs typeface="Arial" pitchFamily="34" charset="0"/>
              </a:defRPr>
            </a:lvl1pPr>
          </a:lstStyle>
          <a:p>
            <a:pPr lvl="0"/>
            <a:r>
              <a:rPr lang="en-US" altLang="ko-KR" dirty="0"/>
              <a:t>BASIC LAYOUT</a:t>
            </a:r>
          </a:p>
        </p:txBody>
      </p:sp>
      <p:sp>
        <p:nvSpPr>
          <p:cNvPr id="18" name="Text Placeholder 9">
            <a:extLst>
              <a:ext uri="{FF2B5EF4-FFF2-40B4-BE49-F238E27FC236}">
                <a16:creationId xmlns="" xmlns:a16="http://schemas.microsoft.com/office/drawing/2014/main" id="{1D40A599-6D66-4DC9-82BB-52C171B56BB6}"/>
              </a:ext>
            </a:extLst>
          </p:cNvPr>
          <p:cNvSpPr>
            <a:spLocks noGrp="1"/>
          </p:cNvSpPr>
          <p:nvPr>
            <p:ph type="body" sz="quarter" idx="11" hasCustomPrompt="1"/>
          </p:nvPr>
        </p:nvSpPr>
        <p:spPr>
          <a:xfrm>
            <a:off x="0" y="699542"/>
            <a:ext cx="9144000" cy="288032"/>
          </a:xfrm>
          <a:prstGeom prst="rect">
            <a:avLst/>
          </a:prstGeom>
        </p:spPr>
        <p:txBody>
          <a:bodyPr anchor="ctr"/>
          <a:lstStyle>
            <a:lvl1pPr marL="0" indent="0" algn="ctr">
              <a:buNone/>
              <a:defRPr sz="1400"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Tree>
    <p:extLst>
      <p:ext uri="{BB962C8B-B14F-4D97-AF65-F5344CB8AC3E}">
        <p14:creationId xmlns="" xmlns:p14="http://schemas.microsoft.com/office/powerpoint/2010/main" val="333499462"/>
      </p:ext>
    </p:extLst>
  </p:cSld>
  <p:clrMapOvr>
    <a:masterClrMapping/>
  </p:clrMapOvr>
  <p:transition>
    <p:sndAc>
      <p:stSnd>
        <p:snd r:embed="rId1" name="applause.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con sets layou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0" y="123478"/>
            <a:ext cx="9144000" cy="576064"/>
          </a:xfrm>
          <a:prstGeom prst="rect">
            <a:avLst/>
          </a:prstGeom>
        </p:spPr>
        <p:txBody>
          <a:bodyPr anchor="ctr"/>
          <a:lstStyle>
            <a:lvl1pPr marL="0" indent="0" algn="ctr">
              <a:buNone/>
              <a:defRPr sz="3600" b="0" baseline="0">
                <a:solidFill>
                  <a:schemeClr val="tx1">
                    <a:lumMod val="75000"/>
                    <a:lumOff val="25000"/>
                  </a:schemeClr>
                </a:solidFill>
                <a:latin typeface="+mj-lt"/>
                <a:cs typeface="Arial" pitchFamily="34" charset="0"/>
              </a:defRPr>
            </a:lvl1pPr>
          </a:lstStyle>
          <a:p>
            <a:pPr lvl="0"/>
            <a:r>
              <a:rPr lang="en-US" altLang="ko-KR" dirty="0"/>
              <a:t>ICON SETS LAYOUT</a:t>
            </a:r>
          </a:p>
        </p:txBody>
      </p:sp>
      <p:grpSp>
        <p:nvGrpSpPr>
          <p:cNvPr id="5" name="Group 4"/>
          <p:cNvGrpSpPr/>
          <p:nvPr userDrawn="1"/>
        </p:nvGrpSpPr>
        <p:grpSpPr>
          <a:xfrm>
            <a:off x="354010" y="1131590"/>
            <a:ext cx="2849840" cy="3649171"/>
            <a:chOff x="354008" y="1131589"/>
            <a:chExt cx="2849840" cy="3649171"/>
          </a:xfrm>
        </p:grpSpPr>
        <p:sp>
          <p:nvSpPr>
            <p:cNvPr id="6" name="Rounded Rectangle 5"/>
            <p:cNvSpPr/>
            <p:nvPr/>
          </p:nvSpPr>
          <p:spPr>
            <a:xfrm>
              <a:off x="354008" y="1131589"/>
              <a:ext cx="2849840" cy="3649171"/>
            </a:xfrm>
            <a:prstGeom prst="roundRect">
              <a:avLst>
                <a:gd name="adj" fmla="val 3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 name="Rounded Rectangle 8"/>
            <p:cNvSpPr/>
            <p:nvPr/>
          </p:nvSpPr>
          <p:spPr>
            <a:xfrm>
              <a:off x="531932" y="1347500"/>
              <a:ext cx="108520" cy="3240473"/>
            </a:xfrm>
            <a:prstGeom prst="roundRect">
              <a:avLst>
                <a:gd name="adj" fmla="val 50000"/>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bg1"/>
                </a:solidFill>
              </a:endParaRPr>
            </a:p>
          </p:txBody>
        </p:sp>
        <p:sp>
          <p:nvSpPr>
            <p:cNvPr id="12" name="Half Frame 11"/>
            <p:cNvSpPr/>
            <p:nvPr/>
          </p:nvSpPr>
          <p:spPr>
            <a:xfrm rot="5400000">
              <a:off x="2592642" y="1238201"/>
              <a:ext cx="502331" cy="502331"/>
            </a:xfrm>
            <a:prstGeom prst="halfFrame">
              <a:avLst>
                <a:gd name="adj1" fmla="val 23728"/>
                <a:gd name="adj2" fmla="val 24642"/>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grpSp>
    </p:spTree>
    <p:extLst>
      <p:ext uri="{BB962C8B-B14F-4D97-AF65-F5344CB8AC3E}">
        <p14:creationId xmlns="" xmlns:p14="http://schemas.microsoft.com/office/powerpoint/2010/main" val="738182204"/>
      </p:ext>
    </p:extLst>
  </p:cSld>
  <p:clrMapOvr>
    <a:masterClrMapping/>
  </p:clrMapOvr>
  <p:transition>
    <p:sndAc>
      <p:stSnd>
        <p:snd r:embed="rId1" name="applause.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Basic Layout">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Picture Placeholder 2"/>
          <p:cNvSpPr>
            <a:spLocks noGrp="1"/>
          </p:cNvSpPr>
          <p:nvPr>
            <p:ph type="pic" idx="13" hasCustomPrompt="1"/>
          </p:nvPr>
        </p:nvSpPr>
        <p:spPr>
          <a:xfrm>
            <a:off x="2771800" y="1404764"/>
            <a:ext cx="6372201" cy="3024336"/>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5" name="Text Placeholder 9">
            <a:extLst>
              <a:ext uri="{FF2B5EF4-FFF2-40B4-BE49-F238E27FC236}">
                <a16:creationId xmlns="" xmlns:a16="http://schemas.microsoft.com/office/drawing/2014/main" id="{A6C3AF05-0B8F-485E-983F-1B40340199EC}"/>
              </a:ext>
            </a:extLst>
          </p:cNvPr>
          <p:cNvSpPr>
            <a:spLocks noGrp="1"/>
          </p:cNvSpPr>
          <p:nvPr>
            <p:ph type="body" sz="quarter" idx="10" hasCustomPrompt="1"/>
          </p:nvPr>
        </p:nvSpPr>
        <p:spPr>
          <a:xfrm>
            <a:off x="0" y="123478"/>
            <a:ext cx="9144000" cy="576064"/>
          </a:xfrm>
          <a:prstGeom prst="rect">
            <a:avLst/>
          </a:prstGeom>
        </p:spPr>
        <p:txBody>
          <a:bodyPr anchor="ctr"/>
          <a:lstStyle>
            <a:lvl1pPr marL="0" indent="0" algn="ctr">
              <a:buNone/>
              <a:defRPr sz="3600" b="0" baseline="0">
                <a:solidFill>
                  <a:schemeClr val="tx1">
                    <a:lumMod val="75000"/>
                    <a:lumOff val="25000"/>
                  </a:schemeClr>
                </a:solidFill>
                <a:latin typeface="+mj-lt"/>
                <a:cs typeface="Arial" pitchFamily="34" charset="0"/>
              </a:defRPr>
            </a:lvl1pPr>
          </a:lstStyle>
          <a:p>
            <a:pPr lvl="0"/>
            <a:r>
              <a:rPr lang="en-US" altLang="ko-KR" dirty="0"/>
              <a:t>BASIC LAYOUT</a:t>
            </a:r>
          </a:p>
        </p:txBody>
      </p:sp>
      <p:sp>
        <p:nvSpPr>
          <p:cNvPr id="6" name="Text Placeholder 9">
            <a:extLst>
              <a:ext uri="{FF2B5EF4-FFF2-40B4-BE49-F238E27FC236}">
                <a16:creationId xmlns="" xmlns:a16="http://schemas.microsoft.com/office/drawing/2014/main" id="{D183D1CC-DF98-45E3-B7CE-601603E40D08}"/>
              </a:ext>
            </a:extLst>
          </p:cNvPr>
          <p:cNvSpPr>
            <a:spLocks noGrp="1"/>
          </p:cNvSpPr>
          <p:nvPr>
            <p:ph type="body" sz="quarter" idx="11" hasCustomPrompt="1"/>
          </p:nvPr>
        </p:nvSpPr>
        <p:spPr>
          <a:xfrm>
            <a:off x="0" y="699542"/>
            <a:ext cx="9144000" cy="288032"/>
          </a:xfrm>
          <a:prstGeom prst="rect">
            <a:avLst/>
          </a:prstGeom>
        </p:spPr>
        <p:txBody>
          <a:bodyPr anchor="ctr"/>
          <a:lstStyle>
            <a:lvl1pPr marL="0" indent="0" algn="ctr">
              <a:buNone/>
              <a:defRPr sz="1400"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Tree>
    <p:extLst>
      <p:ext uri="{BB962C8B-B14F-4D97-AF65-F5344CB8AC3E}">
        <p14:creationId xmlns="" xmlns:p14="http://schemas.microsoft.com/office/powerpoint/2010/main" val="1919319377"/>
      </p:ext>
    </p:extLst>
  </p:cSld>
  <p:clrMapOvr>
    <a:masterClrMapping/>
  </p:clrMapOvr>
  <p:transition>
    <p:sndAc>
      <p:stSnd>
        <p:snd r:embed="rId1" name="applause.wav"/>
      </p:stSnd>
    </p:sndAc>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audio" Target="../media/audio1.wav"/></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audio" Target="../media/audio1.wav"/><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theme" Target="../theme/theme3.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736683050"/>
      </p:ext>
    </p:extLst>
  </p:cSld>
  <p:clrMap bg1="lt1" tx1="dk1" bg2="lt2" tx2="dk2" accent1="accent1" accent2="accent2" accent3="accent3" accent4="accent4" accent5="accent5" accent6="accent6" hlink="hlink" folHlink="folHlink"/>
  <p:sldLayoutIdLst>
    <p:sldLayoutId id="2147483649" r:id="rId1"/>
    <p:sldLayoutId id="2147483650" r:id="rId2"/>
  </p:sldLayoutIdLst>
  <p:transition>
    <p:sndAc>
      <p:stSnd>
        <p:snd r:embed="rId4" name="applause.wav"/>
      </p:stSnd>
    </p:sndAc>
  </p:transition>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737555548"/>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2" r:id="rId3"/>
    <p:sldLayoutId id="2147483652" r:id="rId4"/>
    <p:sldLayoutId id="2147483661" r:id="rId5"/>
    <p:sldLayoutId id="2147483656" r:id="rId6"/>
    <p:sldLayoutId id="2147483673" r:id="rId7"/>
    <p:sldLayoutId id="2147483674" r:id="rId8"/>
    <p:sldLayoutId id="2147483675" r:id="rId9"/>
    <p:sldLayoutId id="2147483676" r:id="rId10"/>
    <p:sldLayoutId id="2147483677" r:id="rId11"/>
    <p:sldLayoutId id="2147483678" r:id="rId12"/>
    <p:sldLayoutId id="2147483682" r:id="rId13"/>
  </p:sldLayoutIdLst>
  <p:transition>
    <p:sndAc>
      <p:stSnd>
        <p:snd r:embed="rId15" name="applause.wav"/>
      </p:stSnd>
    </p:sndAc>
  </p:transition>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754710703"/>
      </p:ext>
    </p:extLst>
  </p:cSld>
  <p:clrMap bg1="lt1" tx1="dk1" bg2="lt2" tx2="dk2" accent1="accent1" accent2="accent2" accent3="accent3" accent4="accent4" accent5="accent5" accent6="accent6" hlink="hlink" folHlink="folHlink"/>
  <p:sldLayoutIdLst>
    <p:sldLayoutId id="2147483654" r:id="rId1"/>
  </p:sldLayoutIdLst>
  <p:transition>
    <p:sndAc>
      <p:stSnd>
        <p:snd r:embed="rId3" name="applause.wav"/>
      </p:stSnd>
    </p:sndAc>
  </p:transition>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6.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6.xml"/></Relationships>
</file>

<file path=ppt/slides/_rels/slide10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6.xml"/></Relationships>
</file>

<file path=ppt/slides/_rels/slide107.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6.xml"/></Relationships>
</file>

<file path=ppt/slides/_rels/slide108.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6.xml"/></Relationships>
</file>

<file path=ppt/slides/_rels/slide109.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2.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6.xml"/></Relationships>
</file>

<file path=ppt/slides/_rels/slide113.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6.xml"/><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914401" y="3900688"/>
            <a:ext cx="7467600" cy="576063"/>
          </a:xfrm>
        </p:spPr>
        <p:txBody>
          <a:bodyPr/>
          <a:lstStyle/>
          <a:p>
            <a:r>
              <a:rPr lang="en-US" altLang="ko-KR" dirty="0" smtClean="0">
                <a:latin typeface="Times New Roman" pitchFamily="18" charset="0"/>
                <a:cs typeface="Times New Roman" pitchFamily="18" charset="0"/>
              </a:rPr>
              <a:t>CHÀO MỪNG QUÝ ĐẠI BIỂU!!</a:t>
            </a:r>
          </a:p>
          <a:p>
            <a:r>
              <a:rPr lang="en-US" altLang="ko-KR" dirty="0" smtClean="0">
                <a:latin typeface="Times New Roman" pitchFamily="18" charset="0"/>
                <a:cs typeface="Times New Roman" pitchFamily="18" charset="0"/>
              </a:rPr>
              <a:t>THAM DỰ HỘI NGHỊ TẬP HUẤN</a:t>
            </a:r>
            <a:endParaRPr lang="ko-KR" altLang="en-US" dirty="0">
              <a:latin typeface="Times New Roman" pitchFamily="18" charset="0"/>
              <a:cs typeface="Times New Roman" pitchFamily="18" charset="0"/>
            </a:endParaRPr>
          </a:p>
        </p:txBody>
      </p:sp>
      <p:pic>
        <p:nvPicPr>
          <p:cNvPr id="1026" name="Picture 2" descr="C:\Users\FPT\Desktop\thanh_tra_chinh_phu.jpg"/>
          <p:cNvPicPr>
            <a:picLocks noChangeAspect="1" noChangeArrowheads="1"/>
          </p:cNvPicPr>
          <p:nvPr/>
        </p:nvPicPr>
        <p:blipFill>
          <a:blip r:embed="rId2" cstate="print"/>
          <a:srcRect/>
          <a:stretch>
            <a:fillRect/>
          </a:stretch>
        </p:blipFill>
        <p:spPr bwMode="auto">
          <a:xfrm>
            <a:off x="4038600" y="1581150"/>
            <a:ext cx="1078204" cy="990600"/>
          </a:xfrm>
          <a:prstGeom prst="rect">
            <a:avLst/>
          </a:prstGeom>
          <a:noFill/>
        </p:spPr>
      </p:pic>
    </p:spTree>
    <p:extLst>
      <p:ext uri="{BB962C8B-B14F-4D97-AF65-F5344CB8AC3E}">
        <p14:creationId xmlns="" xmlns:p14="http://schemas.microsoft.com/office/powerpoint/2010/main" val="1310091769"/>
      </p:ext>
    </p:extLst>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ppt_w</p:attrName>
                                        </p:attrNameLst>
                                      </p:cBhvr>
                                      <p:tavLst>
                                        <p:tav tm="0">
                                          <p:val>
                                            <p:strVal val="#ppt_w*0.70"/>
                                          </p:val>
                                        </p:tav>
                                        <p:tav tm="100000">
                                          <p:val>
                                            <p:strVal val="#ppt_w"/>
                                          </p:val>
                                        </p:tav>
                                      </p:tavLst>
                                    </p:anim>
                                    <p:anim calcmode="lin" valueType="num">
                                      <p:cBhvr>
                                        <p:cTn id="8" dur="1000" fill="hold"/>
                                        <p:tgtEl>
                                          <p:spTgt spid="1026"/>
                                        </p:tgtEl>
                                        <p:attrNameLst>
                                          <p:attrName>ppt_h</p:attrName>
                                        </p:attrNameLst>
                                      </p:cBhvr>
                                      <p:tavLst>
                                        <p:tav tm="0">
                                          <p:val>
                                            <p:strVal val="#ppt_h"/>
                                          </p:val>
                                        </p:tav>
                                        <p:tav tm="100000">
                                          <p:val>
                                            <p:strVal val="#ppt_h"/>
                                          </p:val>
                                        </p:tav>
                                      </p:tavLst>
                                    </p:anim>
                                    <p:animEffect transition="in" filter="fade">
                                      <p:cBhvr>
                                        <p:cTn id="9" dur="1000"/>
                                        <p:tgtEl>
                                          <p:spTgt spid="1026"/>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 calcmode="lin" valueType="num">
                                      <p:cBhvr>
                                        <p:cTn id="12" dur="1000" fill="hold"/>
                                        <p:tgtEl>
                                          <p:spTgt spid="8">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8">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8">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8">
                                            <p:txEl>
                                              <p:pRg st="1" end="1"/>
                                            </p:txEl>
                                          </p:spTgt>
                                        </p:tgtEl>
                                        <p:attrNameLst>
                                          <p:attrName>style.visibility</p:attrName>
                                        </p:attrNameLst>
                                      </p:cBhvr>
                                      <p:to>
                                        <p:strVal val="visible"/>
                                      </p:to>
                                    </p:set>
                                    <p:anim calcmode="lin" valueType="num">
                                      <p:cBhvr>
                                        <p:cTn id="19" dur="1000" fill="hold"/>
                                        <p:tgtEl>
                                          <p:spTgt spid="8">
                                            <p:txEl>
                                              <p:pRg st="1" end="1"/>
                                            </p:txEl>
                                          </p:spTgt>
                                        </p:tgtEl>
                                        <p:attrNameLst>
                                          <p:attrName>ppt_w</p:attrName>
                                        </p:attrNameLst>
                                      </p:cBhvr>
                                      <p:tavLst>
                                        <p:tav tm="0">
                                          <p:val>
                                            <p:strVal val="#ppt_w*0.70"/>
                                          </p:val>
                                        </p:tav>
                                        <p:tav tm="100000">
                                          <p:val>
                                            <p:strVal val="#ppt_w"/>
                                          </p:val>
                                        </p:tav>
                                      </p:tavLst>
                                    </p:anim>
                                    <p:anim calcmode="lin" valueType="num">
                                      <p:cBhvr>
                                        <p:cTn id="20" dur="1000" fill="hold"/>
                                        <p:tgtEl>
                                          <p:spTgt spid="8">
                                            <p:txEl>
                                              <p:pRg st="1" end="1"/>
                                            </p:txEl>
                                          </p:spTgt>
                                        </p:tgtEl>
                                        <p:attrNameLst>
                                          <p:attrName>ppt_h</p:attrName>
                                        </p:attrNameLst>
                                      </p:cBhvr>
                                      <p:tavLst>
                                        <p:tav tm="0">
                                          <p:val>
                                            <p:strVal val="#ppt_h"/>
                                          </p:val>
                                        </p:tav>
                                        <p:tav tm="100000">
                                          <p:val>
                                            <p:strVal val="#ppt_h"/>
                                          </p:val>
                                        </p:tav>
                                      </p:tavLst>
                                    </p:anim>
                                    <p:animEffect transition="in" filter="fade">
                                      <p:cBhvr>
                                        <p:cTn id="21" dur="10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977082" y="1564254"/>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01</a:t>
            </a:r>
            <a:endParaRPr lang="ko-KR" altLang="en-US" sz="3600" b="1" dirty="0">
              <a:solidFill>
                <a:schemeClr val="bg1"/>
              </a:solidFill>
              <a:cs typeface="Arial" pitchFamily="34" charset="0"/>
            </a:endParaRPr>
          </a:p>
        </p:txBody>
      </p:sp>
      <p:sp>
        <p:nvSpPr>
          <p:cNvPr id="32" name="TextBox 31"/>
          <p:cNvSpPr txBox="1"/>
          <p:nvPr/>
        </p:nvSpPr>
        <p:spPr>
          <a:xfrm>
            <a:off x="4946440" y="3256398"/>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04</a:t>
            </a:r>
            <a:endParaRPr lang="ko-KR" altLang="en-US" sz="3600" b="1" dirty="0">
              <a:solidFill>
                <a:schemeClr val="bg1"/>
              </a:solidFill>
              <a:cs typeface="Arial" pitchFamily="34" charset="0"/>
            </a:endParaRPr>
          </a:p>
        </p:txBody>
      </p:sp>
      <p:pic>
        <p:nvPicPr>
          <p:cNvPr id="6146" name="Picture 2"/>
          <p:cNvPicPr>
            <a:picLocks noChangeAspect="1" noChangeArrowheads="1"/>
          </p:cNvPicPr>
          <p:nvPr/>
        </p:nvPicPr>
        <p:blipFill>
          <a:blip r:embed="rId2"/>
          <a:srcRect/>
          <a:stretch>
            <a:fillRect/>
          </a:stretch>
        </p:blipFill>
        <p:spPr bwMode="auto">
          <a:xfrm>
            <a:off x="381002" y="590550"/>
            <a:ext cx="8379390" cy="3970378"/>
          </a:xfrm>
          <a:prstGeom prst="rect">
            <a:avLst/>
          </a:prstGeom>
          <a:noFill/>
          <a:ln w="9525">
            <a:noFill/>
            <a:miter lim="800000"/>
            <a:headEnd/>
            <a:tailEnd/>
          </a:ln>
          <a:effectLst/>
        </p:spPr>
      </p:pic>
    </p:spTree>
    <p:extLst>
      <p:ext uri="{BB962C8B-B14F-4D97-AF65-F5344CB8AC3E}">
        <p14:creationId xmlns="" xmlns:p14="http://schemas.microsoft.com/office/powerpoint/2010/main" val="3239406661"/>
      </p:ext>
    </p:extLst>
  </p:cSld>
  <p:clrMapOvr>
    <a:masterClrMapping/>
  </p:clrMapOvr>
  <p:transition>
    <p:fade/>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200527" y="2262188"/>
            <a:ext cx="742949" cy="619125"/>
          </a:xfrm>
          <a:prstGeom prst="rect">
            <a:avLst/>
          </a:prstGeom>
        </p:spPr>
      </p:pic>
      <p:sp>
        <p:nvSpPr>
          <p:cNvPr id="3" name="Rectangle 2"/>
          <p:cNvSpPr/>
          <p:nvPr/>
        </p:nvSpPr>
        <p:spPr>
          <a:xfrm>
            <a:off x="1066800" y="1102272"/>
            <a:ext cx="7400924" cy="1569660"/>
          </a:xfrm>
          <a:prstGeom prst="rect">
            <a:avLst/>
          </a:prstGeom>
        </p:spPr>
        <p:txBody>
          <a:bodyPr wrap="square">
            <a:spAutoFit/>
          </a:bodyPr>
          <a:lstStyle/>
          <a:p>
            <a:r>
              <a:rPr lang="en-US" sz="2400" b="1" dirty="0" smtClean="0">
                <a:latin typeface="Times New Roman" panose="02020603050405020304" pitchFamily="18" charset="0"/>
                <a:cs typeface="Times New Roman" panose="02020603050405020304" pitchFamily="18" charset="0"/>
              </a:rPr>
              <a:t>2. </a:t>
            </a:r>
            <a:r>
              <a:rPr lang="en-US" sz="2400" b="1" dirty="0" err="1" smtClean="0">
                <a:latin typeface="Times New Roman" panose="02020603050405020304" pitchFamily="18" charset="0"/>
                <a:cs typeface="Times New Roman" panose="02020603050405020304" pitchFamily="18" charset="0"/>
              </a:rPr>
              <a:t>Cập</a:t>
            </a:r>
            <a:r>
              <a:rPr lang="en-US" sz="2400" b="1" dirty="0" smtClean="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nhật</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thông</a:t>
            </a:r>
            <a:r>
              <a:rPr lang="en-US" sz="2400" b="1" dirty="0">
                <a:latin typeface="Times New Roman" panose="02020603050405020304" pitchFamily="18" charset="0"/>
                <a:cs typeface="Times New Roman" panose="02020603050405020304" pitchFamily="18" charset="0"/>
              </a:rPr>
              <a:t> tin </a:t>
            </a:r>
            <a:r>
              <a:rPr lang="en-US" sz="2400" b="1" dirty="0" err="1">
                <a:latin typeface="Times New Roman" panose="02020603050405020304" pitchFamily="18" charset="0"/>
                <a:cs typeface="Times New Roman" panose="02020603050405020304" pitchFamily="18" charset="0"/>
              </a:rPr>
              <a:t>theo</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dõi</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thi</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hành</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quyết</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định</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giải</a:t>
            </a:r>
            <a:r>
              <a:rPr lang="en-US" sz="2400" b="1" dirty="0">
                <a:latin typeface="Times New Roman" panose="02020603050405020304" pitchFamily="18" charset="0"/>
                <a:cs typeface="Times New Roman" panose="02020603050405020304" pitchFamily="18" charset="0"/>
              </a:rPr>
              <a:t> </a:t>
            </a:r>
            <a:endParaRPr lang="en-US" sz="2400" b="1" dirty="0" smtClean="0">
              <a:latin typeface="Times New Roman" panose="02020603050405020304" pitchFamily="18" charset="0"/>
              <a:cs typeface="Times New Roman" panose="02020603050405020304" pitchFamily="18" charset="0"/>
            </a:endParaRPr>
          </a:p>
          <a:p>
            <a:r>
              <a:rPr lang="en-US" sz="2400" b="1" dirty="0" err="1" smtClean="0">
                <a:latin typeface="Times New Roman" panose="02020603050405020304" pitchFamily="18" charset="0"/>
                <a:cs typeface="Times New Roman" panose="02020603050405020304" pitchFamily="18" charset="0"/>
              </a:rPr>
              <a:t>quyết</a:t>
            </a:r>
            <a:r>
              <a:rPr lang="en-US" sz="2400" b="1" dirty="0" smtClean="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hoặc</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kết</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luận</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tố</a:t>
            </a:r>
            <a:r>
              <a:rPr lang="en-US" sz="2400" b="1" dirty="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cáo</a:t>
            </a:r>
            <a:endParaRPr lang="en-US" sz="2400" b="1" dirty="0" smtClean="0">
              <a:latin typeface="Times New Roman" panose="02020603050405020304" pitchFamily="18" charset="0"/>
              <a:cs typeface="Times New Roman" panose="02020603050405020304" pitchFamily="18" charset="0"/>
            </a:endParaRPr>
          </a:p>
          <a:p>
            <a:endParaRPr lang="en-US" sz="2400" b="1" dirty="0">
              <a:latin typeface="Times New Roman" panose="02020603050405020304" pitchFamily="18" charset="0"/>
              <a:cs typeface="Times New Roman" panose="02020603050405020304" pitchFamily="18" charset="0"/>
            </a:endParaRPr>
          </a:p>
          <a:p>
            <a:r>
              <a:rPr lang="en-US" sz="2400" dirty="0" err="1" smtClean="0">
                <a:latin typeface="Times New Roman" panose="02020603050405020304" pitchFamily="18" charset="0"/>
                <a:cs typeface="Times New Roman" panose="02020603050405020304" pitchFamily="18" charset="0"/>
              </a:rPr>
              <a:t>Chọn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biểu</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tượng</a:t>
            </a:r>
            <a:r>
              <a:rPr lang="en-US" sz="2400" dirty="0" smtClean="0">
                <a:latin typeface="Times New Roman" panose="02020603050405020304" pitchFamily="18" charset="0"/>
                <a:cs typeface="Times New Roman" panose="02020603050405020304" pitchFamily="18" charset="0"/>
              </a:rPr>
              <a:t> </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239406661"/>
      </p:ext>
    </p:extLst>
  </p:cSld>
  <p:clrMapOvr>
    <a:masterClrMapping/>
  </p:clrMapOvr>
  <p:transition>
    <p:fade/>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33400" y="666750"/>
            <a:ext cx="8001001" cy="2985433"/>
          </a:xfrm>
          <a:prstGeom prst="rect">
            <a:avLst/>
          </a:prstGeom>
        </p:spPr>
        <p:txBody>
          <a:bodyPr wrap="square">
            <a:spAutoFit/>
          </a:bodyPr>
          <a:lstStyle/>
          <a:p>
            <a:r>
              <a:rPr lang="en-US" sz="2400" b="1" dirty="0" smtClean="0">
                <a:latin typeface="Times New Roman" panose="02020603050405020304" pitchFamily="18" charset="0"/>
                <a:cs typeface="Times New Roman" panose="02020603050405020304" pitchFamily="18" charset="0"/>
              </a:rPr>
              <a:t>3. </a:t>
            </a:r>
            <a:r>
              <a:rPr lang="vi-VN" sz="2400" b="1" dirty="0" smtClean="0">
                <a:latin typeface="Times New Roman" panose="02020603050405020304" pitchFamily="18" charset="0"/>
                <a:cs typeface="Times New Roman" panose="02020603050405020304" pitchFamily="18" charset="0"/>
              </a:rPr>
              <a:t>Thực </a:t>
            </a:r>
            <a:r>
              <a:rPr lang="vi-VN" sz="2400" b="1" dirty="0">
                <a:latin typeface="Times New Roman" panose="02020603050405020304" pitchFamily="18" charset="0"/>
                <a:cs typeface="Times New Roman" panose="02020603050405020304" pitchFamily="18" charset="0"/>
              </a:rPr>
              <a:t>hiện trả kết quả giải quyết cho công dân </a:t>
            </a:r>
            <a:endParaRPr lang="en-US" sz="2400" b="1" dirty="0" smtClean="0">
              <a:latin typeface="Times New Roman" panose="02020603050405020304" pitchFamily="18" charset="0"/>
              <a:cs typeface="Times New Roman" panose="02020603050405020304" pitchFamily="18" charset="0"/>
            </a:endParaRPr>
          </a:p>
          <a:p>
            <a:r>
              <a:rPr lang="vi-VN" sz="2400" b="1" dirty="0" smtClean="0">
                <a:latin typeface="Times New Roman" panose="02020603050405020304" pitchFamily="18" charset="0"/>
                <a:cs typeface="Times New Roman" panose="02020603050405020304" pitchFamily="18" charset="0"/>
              </a:rPr>
              <a:t>trên </a:t>
            </a:r>
            <a:r>
              <a:rPr lang="vi-VN" sz="2400" b="1" dirty="0">
                <a:latin typeface="Times New Roman" panose="02020603050405020304" pitchFamily="18" charset="0"/>
                <a:cs typeface="Times New Roman" panose="02020603050405020304" pitchFamily="18" charset="0"/>
              </a:rPr>
              <a:t>phần mềm </a:t>
            </a:r>
            <a:endParaRPr lang="en-US" sz="2400" b="1" dirty="0" smtClean="0">
              <a:latin typeface="Times New Roman" panose="02020603050405020304" pitchFamily="18" charset="0"/>
              <a:cs typeface="Times New Roman" panose="02020603050405020304" pitchFamily="18" charset="0"/>
            </a:endParaRPr>
          </a:p>
          <a:p>
            <a:endParaRPr lang="en-US" sz="1400" b="1" dirty="0" smtClean="0">
              <a:latin typeface="Times New Roman" panose="02020603050405020304" pitchFamily="18" charset="0"/>
              <a:cs typeface="Times New Roman" panose="02020603050405020304" pitchFamily="18" charset="0"/>
            </a:endParaRPr>
          </a:p>
          <a:p>
            <a:r>
              <a:rPr lang="vi-VN" dirty="0" smtClean="0">
                <a:latin typeface="Times New Roman" panose="02020603050405020304" pitchFamily="18" charset="0"/>
                <a:cs typeface="Times New Roman" panose="02020603050405020304" pitchFamily="18" charset="0"/>
              </a:rPr>
              <a:t>Những </a:t>
            </a:r>
            <a:r>
              <a:rPr lang="vi-VN" dirty="0">
                <a:latin typeface="Times New Roman" panose="02020603050405020304" pitchFamily="18" charset="0"/>
                <a:cs typeface="Times New Roman" panose="02020603050405020304" pitchFamily="18" charset="0"/>
              </a:rPr>
              <a:t>đơn thư thụ lý giải quyết, sau khi thực hiện kiểm tra, rà soát hoặc </a:t>
            </a:r>
            <a:endParaRPr lang="en-US" dirty="0" smtClean="0">
              <a:latin typeface="Times New Roman" panose="02020603050405020304" pitchFamily="18" charset="0"/>
              <a:cs typeface="Times New Roman" panose="02020603050405020304" pitchFamily="18" charset="0"/>
            </a:endParaRPr>
          </a:p>
          <a:p>
            <a:r>
              <a:rPr lang="vi-VN" dirty="0" smtClean="0">
                <a:latin typeface="Times New Roman" panose="02020603050405020304" pitchFamily="18" charset="0"/>
                <a:cs typeface="Times New Roman" panose="02020603050405020304" pitchFamily="18" charset="0"/>
              </a:rPr>
              <a:t>kiểm </a:t>
            </a:r>
            <a:r>
              <a:rPr lang="vi-VN" dirty="0">
                <a:latin typeface="Times New Roman" panose="02020603050405020304" pitchFamily="18" charset="0"/>
                <a:cs typeface="Times New Roman" panose="02020603050405020304" pitchFamily="18" charset="0"/>
              </a:rPr>
              <a:t>tra xác minh. Kết quả giải quyết của vụ việc được gửi hoặc trả trực tiếp cho </a:t>
            </a:r>
            <a:endParaRPr lang="en-US" dirty="0" smtClean="0">
              <a:latin typeface="Times New Roman" panose="02020603050405020304" pitchFamily="18" charset="0"/>
              <a:cs typeface="Times New Roman" panose="02020603050405020304" pitchFamily="18" charset="0"/>
            </a:endParaRPr>
          </a:p>
          <a:p>
            <a:r>
              <a:rPr lang="vi-VN" dirty="0" smtClean="0">
                <a:latin typeface="Times New Roman" panose="02020603050405020304" pitchFamily="18" charset="0"/>
                <a:cs typeface="Times New Roman" panose="02020603050405020304" pitchFamily="18" charset="0"/>
              </a:rPr>
              <a:t>công </a:t>
            </a:r>
            <a:r>
              <a:rPr lang="vi-VN" dirty="0">
                <a:latin typeface="Times New Roman" panose="02020603050405020304" pitchFamily="18" charset="0"/>
                <a:cs typeface="Times New Roman" panose="02020603050405020304" pitchFamily="18" charset="0"/>
              </a:rPr>
              <a:t>dân. Người dùng sẽ dùng chức năng này để thực hiện trả kết quả </a:t>
            </a:r>
            <a:r>
              <a:rPr lang="vi-VN" dirty="0" smtClean="0">
                <a:latin typeface="Times New Roman" panose="02020603050405020304" pitchFamily="18" charset="0"/>
                <a:cs typeface="Times New Roman" panose="02020603050405020304" pitchFamily="18" charset="0"/>
              </a:rPr>
              <a:t>đơn </a:t>
            </a:r>
            <a:r>
              <a:rPr lang="vi-VN" dirty="0">
                <a:latin typeface="Times New Roman" panose="02020603050405020304" pitchFamily="18" charset="0"/>
                <a:cs typeface="Times New Roman" panose="02020603050405020304" pitchFamily="18" charset="0"/>
              </a:rPr>
              <a:t>thư cho </a:t>
            </a:r>
            <a:endParaRPr lang="en-US" dirty="0" smtClean="0">
              <a:latin typeface="Times New Roman" panose="02020603050405020304" pitchFamily="18" charset="0"/>
              <a:cs typeface="Times New Roman" panose="02020603050405020304" pitchFamily="18" charset="0"/>
            </a:endParaRPr>
          </a:p>
          <a:p>
            <a:r>
              <a:rPr lang="vi-VN" dirty="0" smtClean="0">
                <a:latin typeface="Times New Roman" panose="02020603050405020304" pitchFamily="18" charset="0"/>
                <a:cs typeface="Times New Roman" panose="02020603050405020304" pitchFamily="18" charset="0"/>
              </a:rPr>
              <a:t>người </a:t>
            </a:r>
            <a:r>
              <a:rPr lang="vi-VN" dirty="0">
                <a:latin typeface="Times New Roman" panose="02020603050405020304" pitchFamily="18" charset="0"/>
                <a:cs typeface="Times New Roman" panose="02020603050405020304" pitchFamily="18" charset="0"/>
              </a:rPr>
              <a:t>tố cáo, khiếu nại. </a:t>
            </a:r>
            <a:endParaRPr lang="en-US" dirty="0" smtClean="0">
              <a:latin typeface="Times New Roman" panose="02020603050405020304" pitchFamily="18" charset="0"/>
              <a:cs typeface="Times New Roman" panose="02020603050405020304" pitchFamily="18" charset="0"/>
            </a:endParaRPr>
          </a:p>
          <a:p>
            <a:r>
              <a:rPr lang="vi-VN" dirty="0" smtClean="0">
                <a:latin typeface="Times New Roman" panose="02020603050405020304" pitchFamily="18" charset="0"/>
                <a:cs typeface="Times New Roman" panose="02020603050405020304" pitchFamily="18" charset="0"/>
              </a:rPr>
              <a:t>Các </a:t>
            </a:r>
            <a:r>
              <a:rPr lang="vi-VN" dirty="0">
                <a:latin typeface="Times New Roman" panose="02020603050405020304" pitchFamily="18" charset="0"/>
                <a:cs typeface="Times New Roman" panose="02020603050405020304" pitchFamily="18" charset="0"/>
              </a:rPr>
              <a:t>bước thực hiện: </a:t>
            </a:r>
            <a:endParaRPr lang="en-US" dirty="0" smtClean="0">
              <a:latin typeface="Times New Roman" panose="02020603050405020304" pitchFamily="18" charset="0"/>
              <a:cs typeface="Times New Roman" panose="02020603050405020304" pitchFamily="18" charset="0"/>
            </a:endParaRPr>
          </a:p>
          <a:p>
            <a:pPr marL="342900" indent="-342900">
              <a:buFontTx/>
              <a:buChar char="-"/>
            </a:pPr>
            <a:r>
              <a:rPr lang="vi-VN" dirty="0" smtClean="0">
                <a:latin typeface="Times New Roman" panose="02020603050405020304" pitchFamily="18" charset="0"/>
                <a:cs typeface="Times New Roman" panose="02020603050405020304" pitchFamily="18" charset="0"/>
              </a:rPr>
              <a:t>Bước </a:t>
            </a:r>
            <a:r>
              <a:rPr lang="vi-VN" dirty="0">
                <a:latin typeface="Times New Roman" panose="02020603050405020304" pitchFamily="18" charset="0"/>
                <a:cs typeface="Times New Roman" panose="02020603050405020304" pitchFamily="18" charset="0"/>
              </a:rPr>
              <a:t>1: Từ thanh menu bên trái, chọn </a:t>
            </a:r>
            <a:r>
              <a:rPr lang="vi-VN" b="1" dirty="0">
                <a:latin typeface="Times New Roman" panose="02020603050405020304" pitchFamily="18" charset="0"/>
                <a:cs typeface="Times New Roman" panose="02020603050405020304" pitchFamily="18" charset="0"/>
              </a:rPr>
              <a:t>Tiếp nhận đơn thư</a:t>
            </a:r>
            <a:r>
              <a:rPr lang="vi-VN" dirty="0">
                <a:latin typeface="Times New Roman" panose="02020603050405020304" pitchFamily="18" charset="0"/>
                <a:cs typeface="Times New Roman" panose="02020603050405020304" pitchFamily="18" charset="0"/>
              </a:rPr>
              <a:t>. </a:t>
            </a:r>
            <a:endParaRPr lang="en-US" dirty="0" smtClean="0">
              <a:latin typeface="Times New Roman" panose="02020603050405020304" pitchFamily="18" charset="0"/>
              <a:cs typeface="Times New Roman" panose="02020603050405020304" pitchFamily="18" charset="0"/>
            </a:endParaRPr>
          </a:p>
          <a:p>
            <a:pPr marL="342900" indent="-342900">
              <a:buFontTx/>
              <a:buChar char="-"/>
            </a:pPr>
            <a:r>
              <a:rPr lang="vi-VN" dirty="0" smtClean="0">
                <a:latin typeface="Times New Roman" panose="02020603050405020304" pitchFamily="18" charset="0"/>
                <a:cs typeface="Times New Roman" panose="02020603050405020304" pitchFamily="18" charset="0"/>
              </a:rPr>
              <a:t>Bước </a:t>
            </a:r>
            <a:r>
              <a:rPr lang="vi-VN" dirty="0">
                <a:latin typeface="Times New Roman" panose="02020603050405020304" pitchFamily="18" charset="0"/>
                <a:cs typeface="Times New Roman" panose="02020603050405020304" pitchFamily="18" charset="0"/>
              </a:rPr>
              <a:t>2: Chọn </a:t>
            </a:r>
            <a:r>
              <a:rPr lang="vi-VN" b="1" dirty="0">
                <a:latin typeface="Times New Roman" panose="02020603050405020304" pitchFamily="18" charset="0"/>
                <a:cs typeface="Times New Roman" panose="02020603050405020304" pitchFamily="18" charset="0"/>
              </a:rPr>
              <a:t>Trả kết quả giải quyết</a:t>
            </a:r>
            <a:r>
              <a:rPr lang="vi-VN" dirty="0" smtClean="0">
                <a:latin typeface="Times New Roman" panose="02020603050405020304" pitchFamily="18" charset="0"/>
                <a:cs typeface="Times New Roman" panose="02020603050405020304" pitchFamily="18" charset="0"/>
              </a:rPr>
              <a:t>.</a:t>
            </a:r>
            <a:endParaRPr lang="en-US"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063679940"/>
      </p:ext>
    </p:extLst>
  </p:cSld>
  <p:clrMapOvr>
    <a:masterClrMapping/>
  </p:clrMapOvr>
  <p:transition>
    <p:fade/>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62000" y="503694"/>
            <a:ext cx="7543801" cy="2677656"/>
          </a:xfrm>
          <a:prstGeom prst="rect">
            <a:avLst/>
          </a:prstGeom>
        </p:spPr>
        <p:txBody>
          <a:bodyPr wrap="square">
            <a:spAutoFit/>
          </a:bodyPr>
          <a:lstStyle/>
          <a:p>
            <a:r>
              <a:rPr lang="vi-VN" sz="2800" b="1" dirty="0">
                <a:latin typeface="Times New Roman" panose="02020603050405020304" pitchFamily="18" charset="0"/>
                <a:cs typeface="Times New Roman" panose="02020603050405020304" pitchFamily="18" charset="0"/>
              </a:rPr>
              <a:t>Xem quyết định giải quyết</a:t>
            </a:r>
            <a:r>
              <a:rPr lang="vi-VN" sz="2800" dirty="0">
                <a:latin typeface="Times New Roman" panose="02020603050405020304" pitchFamily="18" charset="0"/>
                <a:cs typeface="Times New Roman" panose="02020603050405020304" pitchFamily="18" charset="0"/>
              </a:rPr>
              <a:t> </a:t>
            </a:r>
            <a:endParaRPr lang="en-US" sz="2800" dirty="0" smtClean="0">
              <a:latin typeface="Times New Roman" panose="02020603050405020304" pitchFamily="18" charset="0"/>
              <a:cs typeface="Times New Roman" panose="02020603050405020304" pitchFamily="18" charset="0"/>
            </a:endParaRPr>
          </a:p>
          <a:p>
            <a:endParaRPr lang="en-US" sz="2000" dirty="0" smtClean="0">
              <a:latin typeface="Times New Roman" panose="02020603050405020304" pitchFamily="18" charset="0"/>
              <a:cs typeface="Times New Roman" panose="02020603050405020304" pitchFamily="18" charset="0"/>
            </a:endParaRPr>
          </a:p>
          <a:p>
            <a:r>
              <a:rPr lang="vi-VN" sz="2000" dirty="0" smtClean="0">
                <a:latin typeface="Times New Roman" panose="02020603050405020304" pitchFamily="18" charset="0"/>
                <a:cs typeface="Times New Roman" panose="02020603050405020304" pitchFamily="18" charset="0"/>
              </a:rPr>
              <a:t>Để </a:t>
            </a:r>
            <a:r>
              <a:rPr lang="vi-VN" sz="2000" dirty="0">
                <a:latin typeface="Times New Roman" panose="02020603050405020304" pitchFamily="18" charset="0"/>
                <a:cs typeface="Times New Roman" panose="02020603050405020304" pitchFamily="18" charset="0"/>
              </a:rPr>
              <a:t>xem thông tin về quyết định được ban </a:t>
            </a:r>
            <a:r>
              <a:rPr lang="vi-VN" sz="2000" dirty="0" smtClean="0">
                <a:latin typeface="Times New Roman" panose="02020603050405020304" pitchFamily="18" charset="0"/>
                <a:cs typeface="Times New Roman" panose="02020603050405020304" pitchFamily="18" charset="0"/>
              </a:rPr>
              <a:t>hành </a:t>
            </a:r>
            <a:r>
              <a:rPr lang="vi-VN" sz="2000" dirty="0">
                <a:latin typeface="Times New Roman" panose="02020603050405020304" pitchFamily="18" charset="0"/>
                <a:cs typeface="Times New Roman" panose="02020603050405020304" pitchFamily="18" charset="0"/>
              </a:rPr>
              <a:t>kèm theo văn bản đã </a:t>
            </a:r>
            <a:endParaRPr lang="en-US" sz="2000" dirty="0" smtClean="0">
              <a:latin typeface="Times New Roman" panose="02020603050405020304" pitchFamily="18" charset="0"/>
              <a:cs typeface="Times New Roman" panose="02020603050405020304" pitchFamily="18" charset="0"/>
            </a:endParaRPr>
          </a:p>
          <a:p>
            <a:r>
              <a:rPr lang="vi-VN" sz="2000" dirty="0" smtClean="0">
                <a:latin typeface="Times New Roman" panose="02020603050405020304" pitchFamily="18" charset="0"/>
                <a:cs typeface="Times New Roman" panose="02020603050405020304" pitchFamily="18" charset="0"/>
              </a:rPr>
              <a:t>giải </a:t>
            </a:r>
            <a:r>
              <a:rPr lang="vi-VN" sz="2000" dirty="0">
                <a:latin typeface="Times New Roman" panose="02020603050405020304" pitchFamily="18" charset="0"/>
                <a:cs typeface="Times New Roman" panose="02020603050405020304" pitchFamily="18" charset="0"/>
              </a:rPr>
              <a:t>quyết. Người dùng chọn chức </a:t>
            </a:r>
            <a:r>
              <a:rPr lang="vi-VN" sz="2000" dirty="0" smtClean="0">
                <a:latin typeface="Times New Roman" panose="02020603050405020304" pitchFamily="18" charset="0"/>
                <a:cs typeface="Times New Roman" panose="02020603050405020304" pitchFamily="18" charset="0"/>
              </a:rPr>
              <a:t>năng</a:t>
            </a:r>
            <a:endParaRPr lang="en-US" sz="2000" dirty="0" smtClean="0">
              <a:latin typeface="Times New Roman" panose="02020603050405020304" pitchFamily="18" charset="0"/>
              <a:cs typeface="Times New Roman" panose="02020603050405020304" pitchFamily="18" charset="0"/>
            </a:endParaRPr>
          </a:p>
          <a:p>
            <a:endParaRPr lang="en-US" sz="2000" dirty="0" smtClean="0">
              <a:latin typeface="Times New Roman" panose="02020603050405020304" pitchFamily="18" charset="0"/>
              <a:cs typeface="Times New Roman" panose="02020603050405020304" pitchFamily="18" charset="0"/>
            </a:endParaRPr>
          </a:p>
          <a:p>
            <a:endParaRPr lang="en-US" sz="2000" dirty="0" smtClean="0">
              <a:latin typeface="Times New Roman" panose="02020603050405020304" pitchFamily="18" charset="0"/>
              <a:cs typeface="Times New Roman" panose="02020603050405020304" pitchFamily="18" charset="0"/>
            </a:endParaRPr>
          </a:p>
          <a:p>
            <a:r>
              <a:rPr lang="vi-VN" sz="2000" dirty="0" smtClean="0">
                <a:latin typeface="Times New Roman" panose="02020603050405020304" pitchFamily="18" charset="0"/>
                <a:cs typeface="Times New Roman" panose="02020603050405020304" pitchFamily="18" charset="0"/>
              </a:rPr>
              <a:t>File </a:t>
            </a:r>
            <a:r>
              <a:rPr lang="vi-VN" sz="2000" dirty="0">
                <a:latin typeface="Times New Roman" panose="02020603050405020304" pitchFamily="18" charset="0"/>
                <a:cs typeface="Times New Roman" panose="02020603050405020304" pitchFamily="18" charset="0"/>
              </a:rPr>
              <a:t>quyết định được hệ thống tự động tải xuống máy tính của người </a:t>
            </a:r>
            <a:endParaRPr lang="en-US" sz="2000" dirty="0" smtClean="0">
              <a:latin typeface="Times New Roman" panose="02020603050405020304" pitchFamily="18" charset="0"/>
              <a:cs typeface="Times New Roman" panose="02020603050405020304" pitchFamily="18" charset="0"/>
            </a:endParaRPr>
          </a:p>
          <a:p>
            <a:r>
              <a:rPr lang="vi-VN" sz="2000" dirty="0" smtClean="0">
                <a:latin typeface="Times New Roman" panose="02020603050405020304" pitchFamily="18" charset="0"/>
                <a:cs typeface="Times New Roman" panose="02020603050405020304" pitchFamily="18" charset="0"/>
              </a:rPr>
              <a:t>dùng</a:t>
            </a:r>
            <a:r>
              <a:rPr lang="vi-VN" sz="2000" dirty="0">
                <a:latin typeface="Times New Roman" panose="02020603050405020304" pitchFamily="18" charset="0"/>
                <a:cs typeface="Times New Roman" panose="02020603050405020304" pitchFamily="18" charset="0"/>
              </a:rPr>
              <a:t>. Sau đó người dùng sẽ thực hiện mở file như bình thường.</a:t>
            </a:r>
            <a:endParaRPr lang="en-US" sz="2000" dirty="0">
              <a:latin typeface="Times New Roman" panose="02020603050405020304" pitchFamily="18" charset="0"/>
              <a:cs typeface="Times New Roman" panose="02020603050405020304" pitchFamily="18" charset="0"/>
            </a:endParaRPr>
          </a:p>
        </p:txBody>
      </p:sp>
      <p:pic>
        <p:nvPicPr>
          <p:cNvPr id="2" name="Picture 1"/>
          <p:cNvPicPr>
            <a:picLocks noChangeAspect="1"/>
          </p:cNvPicPr>
          <p:nvPr/>
        </p:nvPicPr>
        <p:blipFill>
          <a:blip r:embed="rId2"/>
          <a:stretch>
            <a:fillRect/>
          </a:stretch>
        </p:blipFill>
        <p:spPr>
          <a:xfrm>
            <a:off x="5035763" y="1657350"/>
            <a:ext cx="831639" cy="647719"/>
          </a:xfrm>
          <a:prstGeom prst="rect">
            <a:avLst/>
          </a:prstGeom>
        </p:spPr>
      </p:pic>
    </p:spTree>
    <p:extLst>
      <p:ext uri="{BB962C8B-B14F-4D97-AF65-F5344CB8AC3E}">
        <p14:creationId xmlns="" xmlns:p14="http://schemas.microsoft.com/office/powerpoint/2010/main" val="3374858394"/>
      </p:ext>
    </p:extLst>
  </p:cSld>
  <p:clrMapOvr>
    <a:masterClrMapping/>
  </p:clrMapOvr>
  <p:transition>
    <p:fade/>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219201" y="438150"/>
            <a:ext cx="6248400" cy="576064"/>
          </a:xfrm>
        </p:spPr>
        <p:txBody>
          <a:bodyPr/>
          <a:lstStyle/>
          <a:p>
            <a:r>
              <a:rPr lang="en-US" altLang="ko-KR" sz="2600" b="1" dirty="0" smtClean="0">
                <a:solidFill>
                  <a:srgbClr val="FF0000"/>
                </a:solidFill>
                <a:latin typeface="Times New Roman" pitchFamily="18" charset="0"/>
                <a:cs typeface="Times New Roman" pitchFamily="18" charset="0"/>
              </a:rPr>
              <a:t>CHỨC NĂNG TIỆN ÍCH</a:t>
            </a:r>
            <a:endParaRPr lang="ko-KR" altLang="en-US" sz="2600" b="1" dirty="0">
              <a:solidFill>
                <a:srgbClr val="FF0000"/>
              </a:solidFill>
              <a:latin typeface="Times New Roman" pitchFamily="18" charset="0"/>
              <a:cs typeface="Times New Roman" pitchFamily="18" charset="0"/>
            </a:endParaRPr>
          </a:p>
        </p:txBody>
      </p:sp>
      <p:grpSp>
        <p:nvGrpSpPr>
          <p:cNvPr id="19" name="Group 18"/>
          <p:cNvGrpSpPr/>
          <p:nvPr/>
        </p:nvGrpSpPr>
        <p:grpSpPr>
          <a:xfrm>
            <a:off x="1204391" y="1521472"/>
            <a:ext cx="6273436" cy="2880298"/>
            <a:chOff x="1204391" y="1521472"/>
            <a:chExt cx="6273437" cy="2880298"/>
          </a:xfrm>
        </p:grpSpPr>
        <p:grpSp>
          <p:nvGrpSpPr>
            <p:cNvPr id="6" name="Group 5"/>
            <p:cNvGrpSpPr/>
            <p:nvPr/>
          </p:nvGrpSpPr>
          <p:grpSpPr>
            <a:xfrm>
              <a:off x="1204391" y="1521505"/>
              <a:ext cx="922249" cy="1188088"/>
              <a:chOff x="2391994" y="1635646"/>
              <a:chExt cx="805454" cy="1584088"/>
            </a:xfrm>
          </p:grpSpPr>
          <p:sp>
            <p:nvSpPr>
              <p:cNvPr id="4" name="Rectangle 3"/>
              <p:cNvSpPr/>
              <p:nvPr/>
            </p:nvSpPr>
            <p:spPr>
              <a:xfrm>
                <a:off x="2391994" y="1635646"/>
                <a:ext cx="805454" cy="79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 name="Isosceles Triangle 4"/>
              <p:cNvSpPr/>
              <p:nvPr/>
            </p:nvSpPr>
            <p:spPr>
              <a:xfrm rot="10800000">
                <a:off x="2391994" y="2427734"/>
                <a:ext cx="805454" cy="792000"/>
              </a:xfrm>
              <a:prstGeom prst="triangle">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sp>
          <p:nvSpPr>
            <p:cNvPr id="11" name="TextBox 10"/>
            <p:cNvSpPr txBox="1"/>
            <p:nvPr/>
          </p:nvSpPr>
          <p:spPr>
            <a:xfrm>
              <a:off x="1295401" y="1581150"/>
              <a:ext cx="756845"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01</a:t>
              </a:r>
              <a:endParaRPr lang="ko-KR" altLang="en-US" sz="3600" b="1" dirty="0">
                <a:solidFill>
                  <a:schemeClr val="bg1"/>
                </a:solidFill>
                <a:cs typeface="Arial" pitchFamily="34" charset="0"/>
              </a:endParaRPr>
            </a:p>
          </p:txBody>
        </p:sp>
        <p:grpSp>
          <p:nvGrpSpPr>
            <p:cNvPr id="8" name="Group 11"/>
            <p:cNvGrpSpPr/>
            <p:nvPr/>
          </p:nvGrpSpPr>
          <p:grpSpPr>
            <a:xfrm>
              <a:off x="4868950" y="1521472"/>
              <a:ext cx="922249" cy="1188088"/>
              <a:chOff x="2391994" y="1635646"/>
              <a:chExt cx="805454" cy="1584088"/>
            </a:xfrm>
            <a:solidFill>
              <a:srgbClr val="98DFBB"/>
            </a:solidFill>
          </p:grpSpPr>
          <p:sp>
            <p:nvSpPr>
              <p:cNvPr id="13" name="Rectangle 12"/>
              <p:cNvSpPr/>
              <p:nvPr/>
            </p:nvSpPr>
            <p:spPr>
              <a:xfrm>
                <a:off x="2391994" y="1635646"/>
                <a:ext cx="805454" cy="792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 name="Isosceles Triangle 13"/>
              <p:cNvSpPr/>
              <p:nvPr/>
            </p:nvSpPr>
            <p:spPr>
              <a:xfrm rot="10800000">
                <a:off x="2391994" y="2427734"/>
                <a:ext cx="805454" cy="792000"/>
              </a:xfrm>
              <a:prstGeom prst="triangle">
                <a:avLst>
                  <a:gd name="adj"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grpSp>
        <p:sp>
          <p:nvSpPr>
            <p:cNvPr id="18" name="TextBox 17"/>
            <p:cNvSpPr txBox="1"/>
            <p:nvPr/>
          </p:nvSpPr>
          <p:spPr>
            <a:xfrm>
              <a:off x="4946439" y="1564220"/>
              <a:ext cx="756845"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02</a:t>
              </a:r>
              <a:endParaRPr lang="ko-KR" altLang="en-US" sz="3600" b="1" dirty="0">
                <a:solidFill>
                  <a:schemeClr val="bg1"/>
                </a:solidFill>
                <a:cs typeface="Arial" pitchFamily="34" charset="0"/>
              </a:endParaRPr>
            </a:p>
          </p:txBody>
        </p:sp>
        <p:grpSp>
          <p:nvGrpSpPr>
            <p:cNvPr id="15" name="Group 18"/>
            <p:cNvGrpSpPr/>
            <p:nvPr/>
          </p:nvGrpSpPr>
          <p:grpSpPr>
            <a:xfrm>
              <a:off x="2724199" y="3213682"/>
              <a:ext cx="922249" cy="1188088"/>
              <a:chOff x="2391994" y="1635646"/>
              <a:chExt cx="805454" cy="1584088"/>
            </a:xfrm>
            <a:solidFill>
              <a:srgbClr val="F8B2A3"/>
            </a:solidFill>
          </p:grpSpPr>
          <p:sp>
            <p:nvSpPr>
              <p:cNvPr id="20" name="Rectangle 19"/>
              <p:cNvSpPr/>
              <p:nvPr/>
            </p:nvSpPr>
            <p:spPr>
              <a:xfrm>
                <a:off x="2391994" y="1635646"/>
                <a:ext cx="805454" cy="79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21" name="Isosceles Triangle 20"/>
              <p:cNvSpPr/>
              <p:nvPr/>
            </p:nvSpPr>
            <p:spPr>
              <a:xfrm rot="10800000">
                <a:off x="2391994" y="2427734"/>
                <a:ext cx="805454" cy="792000"/>
              </a:xfrm>
              <a:prstGeom prst="triangle">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sp>
          <p:nvSpPr>
            <p:cNvPr id="25" name="TextBox 24"/>
            <p:cNvSpPr txBox="1"/>
            <p:nvPr/>
          </p:nvSpPr>
          <p:spPr>
            <a:xfrm>
              <a:off x="2801687" y="3256430"/>
              <a:ext cx="756845"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03</a:t>
              </a:r>
              <a:endParaRPr lang="ko-KR" altLang="en-US" sz="3600" b="1" dirty="0">
                <a:solidFill>
                  <a:schemeClr val="bg1"/>
                </a:solidFill>
                <a:cs typeface="Arial" pitchFamily="34" charset="0"/>
              </a:endParaRPr>
            </a:p>
          </p:txBody>
        </p:sp>
        <p:sp>
          <p:nvSpPr>
            <p:cNvPr id="34" name="Rectangle 33"/>
            <p:cNvSpPr/>
            <p:nvPr/>
          </p:nvSpPr>
          <p:spPr>
            <a:xfrm>
              <a:off x="2362199" y="1657350"/>
              <a:ext cx="1301252" cy="769441"/>
            </a:xfrm>
            <a:prstGeom prst="rect">
              <a:avLst/>
            </a:prstGeom>
          </p:spPr>
          <p:txBody>
            <a:bodyPr wrap="square">
              <a:spAutoFit/>
            </a:bodyPr>
            <a:lstStyle/>
            <a:p>
              <a:r>
                <a:rPr lang="vi-VN" sz="2200" b="1" dirty="0" smtClean="0">
                  <a:latin typeface="Times New Roman" pitchFamily="18" charset="0"/>
                  <a:cs typeface="Times New Roman" pitchFamily="18" charset="0"/>
                </a:rPr>
                <a:t>Tra cứu đơn thư</a:t>
              </a:r>
              <a:endParaRPr lang="vi-VN" sz="2200" b="1" dirty="0">
                <a:latin typeface="Times New Roman" pitchFamily="18" charset="0"/>
                <a:cs typeface="Times New Roman" pitchFamily="18" charset="0"/>
              </a:endParaRPr>
            </a:p>
          </p:txBody>
        </p:sp>
        <p:sp>
          <p:nvSpPr>
            <p:cNvPr id="35" name="Rectangle 34"/>
            <p:cNvSpPr/>
            <p:nvPr/>
          </p:nvSpPr>
          <p:spPr>
            <a:xfrm>
              <a:off x="6019799" y="1773019"/>
              <a:ext cx="1458029" cy="646331"/>
            </a:xfrm>
            <a:prstGeom prst="rect">
              <a:avLst/>
            </a:prstGeom>
          </p:spPr>
          <p:txBody>
            <a:bodyPr wrap="square">
              <a:spAutoFit/>
            </a:bodyPr>
            <a:lstStyle/>
            <a:p>
              <a:r>
                <a:rPr lang="vi-VN" b="1" dirty="0" smtClean="0">
                  <a:latin typeface="Times New Roman" pitchFamily="18" charset="0"/>
                  <a:cs typeface="Times New Roman" pitchFamily="18" charset="0"/>
                </a:rPr>
                <a:t>Thông báo </a:t>
              </a:r>
              <a:endParaRPr lang="en-US" b="1" dirty="0" smtClean="0">
                <a:latin typeface="Times New Roman" pitchFamily="18" charset="0"/>
                <a:cs typeface="Times New Roman" pitchFamily="18" charset="0"/>
              </a:endParaRPr>
            </a:p>
            <a:p>
              <a:r>
                <a:rPr lang="vi-VN" b="1" dirty="0" smtClean="0">
                  <a:latin typeface="Times New Roman" pitchFamily="18" charset="0"/>
                  <a:cs typeface="Times New Roman" pitchFamily="18" charset="0"/>
                </a:rPr>
                <a:t>nhắc việc</a:t>
              </a:r>
              <a:r>
                <a:rPr lang="en-US" b="1" dirty="0" smtClean="0">
                  <a:latin typeface="Times New Roman" pitchFamily="18" charset="0"/>
                  <a:cs typeface="Times New Roman" pitchFamily="18" charset="0"/>
                </a:rPr>
                <a:t> </a:t>
              </a:r>
            </a:p>
          </p:txBody>
        </p:sp>
        <p:sp>
          <p:nvSpPr>
            <p:cNvPr id="36" name="Rectangle 35"/>
            <p:cNvSpPr/>
            <p:nvPr/>
          </p:nvSpPr>
          <p:spPr>
            <a:xfrm>
              <a:off x="3886200" y="3409950"/>
              <a:ext cx="2277190" cy="646331"/>
            </a:xfrm>
            <a:prstGeom prst="rect">
              <a:avLst/>
            </a:prstGeom>
          </p:spPr>
          <p:txBody>
            <a:bodyPr wrap="square">
              <a:spAutoFit/>
            </a:bodyPr>
            <a:lstStyle/>
            <a:p>
              <a:r>
                <a:rPr lang="vi-VN" b="1" dirty="0" smtClean="0">
                  <a:latin typeface="Times New Roman" pitchFamily="18" charset="0"/>
                  <a:cs typeface="Times New Roman" pitchFamily="18" charset="0"/>
                </a:rPr>
                <a:t>Lãnh đạo thực hiện </a:t>
              </a:r>
              <a:endParaRPr lang="en-US" b="1" dirty="0" smtClean="0">
                <a:latin typeface="Times New Roman" pitchFamily="18" charset="0"/>
                <a:cs typeface="Times New Roman" pitchFamily="18" charset="0"/>
              </a:endParaRPr>
            </a:p>
            <a:p>
              <a:r>
                <a:rPr lang="vi-VN" b="1" dirty="0" smtClean="0">
                  <a:latin typeface="Times New Roman" pitchFamily="18" charset="0"/>
                  <a:cs typeface="Times New Roman" pitchFamily="18" charset="0"/>
                </a:rPr>
                <a:t>ủy quyền</a:t>
              </a:r>
              <a:endParaRPr lang="en-US" b="1" dirty="0" smtClean="0">
                <a:latin typeface="Times New Roman" pitchFamily="18" charset="0"/>
                <a:cs typeface="Times New Roman" pitchFamily="18" charset="0"/>
              </a:endParaRPr>
            </a:p>
          </p:txBody>
        </p:sp>
      </p:grpSp>
    </p:spTree>
    <p:extLst>
      <p:ext uri="{BB962C8B-B14F-4D97-AF65-F5344CB8AC3E}">
        <p14:creationId xmlns="" xmlns:p14="http://schemas.microsoft.com/office/powerpoint/2010/main" val="3239406661"/>
      </p:ext>
    </p:extLst>
  </p:cSld>
  <p:clrMapOvr>
    <a:masterClrMapping/>
  </p:clrMapOvr>
  <p:transition>
    <p:fade/>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4946440" y="3256398"/>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04</a:t>
            </a:r>
            <a:endParaRPr lang="ko-KR" altLang="en-US" sz="3600" b="1" dirty="0">
              <a:solidFill>
                <a:schemeClr val="bg1"/>
              </a:solidFill>
              <a:cs typeface="Arial" pitchFamily="34" charset="0"/>
            </a:endParaRPr>
          </a:p>
        </p:txBody>
      </p:sp>
      <p:sp>
        <p:nvSpPr>
          <p:cNvPr id="52225" name="Rectangle 1"/>
          <p:cNvSpPr>
            <a:spLocks noChangeArrowheads="1"/>
          </p:cNvSpPr>
          <p:nvPr/>
        </p:nvSpPr>
        <p:spPr bwMode="auto">
          <a:xfrm>
            <a:off x="533400" y="895350"/>
            <a:ext cx="7391401"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Chức</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năng</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này</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cho</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phép</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người</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dùng</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tìm</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kiếm</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đơn</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thư</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trong</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hệ</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thống</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Tùy</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thuộc</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vào</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sự</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phân</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quyền</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trong</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quản</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trị</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đơn</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vị</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mà</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người</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dùng</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có</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thể</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tra</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cứu</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các</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đơn</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thư</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endParaRPr kumimoji="0" lang="en-US"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4" name="Rectangle 3"/>
          <p:cNvSpPr/>
          <p:nvPr/>
        </p:nvSpPr>
        <p:spPr>
          <a:xfrm>
            <a:off x="609600" y="361951"/>
            <a:ext cx="4572000" cy="430887"/>
          </a:xfrm>
          <a:prstGeom prst="rect">
            <a:avLst/>
          </a:prstGeom>
        </p:spPr>
        <p:txBody>
          <a:bodyPr>
            <a:spAutoFit/>
          </a:bodyPr>
          <a:lstStyle/>
          <a:p>
            <a:r>
              <a:rPr lang="vi-VN" sz="2200" b="1" dirty="0" smtClean="0">
                <a:latin typeface="Times New Roman" pitchFamily="18" charset="0"/>
                <a:cs typeface="Times New Roman" pitchFamily="18" charset="0"/>
              </a:rPr>
              <a:t>Tra cứu đơn thư</a:t>
            </a:r>
            <a:endParaRPr lang="vi-VN" sz="2200" b="1" dirty="0">
              <a:latin typeface="Times New Roman" pitchFamily="18" charset="0"/>
              <a:cs typeface="Times New Roman" pitchFamily="18" charset="0"/>
            </a:endParaRPr>
          </a:p>
        </p:txBody>
      </p:sp>
      <p:pic>
        <p:nvPicPr>
          <p:cNvPr id="52226" name="Picture 2"/>
          <p:cNvPicPr>
            <a:picLocks noChangeAspect="1" noChangeArrowheads="1"/>
          </p:cNvPicPr>
          <p:nvPr/>
        </p:nvPicPr>
        <p:blipFill>
          <a:blip r:embed="rId2"/>
          <a:srcRect/>
          <a:stretch>
            <a:fillRect/>
          </a:stretch>
        </p:blipFill>
        <p:spPr bwMode="auto">
          <a:xfrm>
            <a:off x="2819399" y="1962151"/>
            <a:ext cx="3276601" cy="2814739"/>
          </a:xfrm>
          <a:prstGeom prst="rect">
            <a:avLst/>
          </a:prstGeom>
          <a:noFill/>
          <a:ln w="9525">
            <a:noFill/>
            <a:miter lim="800000"/>
            <a:headEnd/>
            <a:tailEnd/>
          </a:ln>
          <a:effectLst/>
        </p:spPr>
      </p:pic>
    </p:spTree>
    <p:extLst>
      <p:ext uri="{BB962C8B-B14F-4D97-AF65-F5344CB8AC3E}">
        <p14:creationId xmlns="" xmlns:p14="http://schemas.microsoft.com/office/powerpoint/2010/main" val="530369362"/>
      </p:ext>
    </p:extLst>
  </p:cSld>
  <p:clrMapOvr>
    <a:masterClrMapping/>
  </p:clrMapOvr>
  <p:transition>
    <p:fade/>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1" name="Picture 1"/>
          <p:cNvPicPr>
            <a:picLocks noChangeAspect="1" noChangeArrowheads="1"/>
          </p:cNvPicPr>
          <p:nvPr/>
        </p:nvPicPr>
        <p:blipFill>
          <a:blip r:embed="rId2"/>
          <a:srcRect/>
          <a:stretch>
            <a:fillRect/>
          </a:stretch>
        </p:blipFill>
        <p:spPr bwMode="auto">
          <a:xfrm>
            <a:off x="914400" y="438150"/>
            <a:ext cx="7229915" cy="3276600"/>
          </a:xfrm>
          <a:prstGeom prst="rect">
            <a:avLst/>
          </a:prstGeom>
          <a:noFill/>
          <a:ln w="9525">
            <a:noFill/>
            <a:miter lim="800000"/>
            <a:headEnd/>
            <a:tailEnd/>
          </a:ln>
          <a:effectLst/>
        </p:spPr>
      </p:pic>
      <p:pic>
        <p:nvPicPr>
          <p:cNvPr id="51202" name="Picture 2"/>
          <p:cNvPicPr>
            <a:picLocks noChangeAspect="1" noChangeArrowheads="1"/>
          </p:cNvPicPr>
          <p:nvPr/>
        </p:nvPicPr>
        <p:blipFill>
          <a:blip r:embed="rId3"/>
          <a:srcRect/>
          <a:stretch>
            <a:fillRect/>
          </a:stretch>
        </p:blipFill>
        <p:spPr bwMode="auto">
          <a:xfrm>
            <a:off x="6096001" y="3790950"/>
            <a:ext cx="1047749" cy="571500"/>
          </a:xfrm>
          <a:prstGeom prst="rect">
            <a:avLst/>
          </a:prstGeom>
          <a:noFill/>
          <a:ln w="9525">
            <a:noFill/>
            <a:miter lim="800000"/>
            <a:headEnd/>
            <a:tailEnd/>
          </a:ln>
          <a:effectLst/>
        </p:spPr>
      </p:pic>
      <p:sp>
        <p:nvSpPr>
          <p:cNvPr id="5" name="Rectangle 1"/>
          <p:cNvSpPr>
            <a:spLocks noChangeArrowheads="1"/>
          </p:cNvSpPr>
          <p:nvPr/>
        </p:nvSpPr>
        <p:spPr bwMode="auto">
          <a:xfrm>
            <a:off x="1066800" y="3867150"/>
            <a:ext cx="5105401"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Nhập</a:t>
            </a:r>
            <a:r>
              <a:rPr kumimoji="0" lang="en-US" sz="2000" b="0" i="0" u="none" strike="noStrike" cap="none" normalizeH="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dirty="0" err="1" smtClean="0">
                <a:ln>
                  <a:noFill/>
                </a:ln>
                <a:solidFill>
                  <a:schemeClr val="tx1"/>
                </a:solidFill>
                <a:effectLst/>
                <a:latin typeface="Times New Roman" pitchFamily="18" charset="0"/>
                <a:ea typeface="Times New Roman" pitchFamily="18" charset="0"/>
                <a:cs typeface="Times New Roman" pitchFamily="18" charset="0"/>
              </a:rPr>
              <a:t>thông</a:t>
            </a:r>
            <a:r>
              <a:rPr kumimoji="0" lang="en-US" sz="2000" b="0" i="0" u="none" strike="noStrike" cap="none" normalizeH="0" dirty="0" smtClean="0">
                <a:ln>
                  <a:noFill/>
                </a:ln>
                <a:solidFill>
                  <a:schemeClr val="tx1"/>
                </a:solidFill>
                <a:effectLst/>
                <a:latin typeface="Times New Roman" pitchFamily="18" charset="0"/>
                <a:ea typeface="Times New Roman" pitchFamily="18" charset="0"/>
                <a:cs typeface="Times New Roman" pitchFamily="18" charset="0"/>
              </a:rPr>
              <a:t> tin </a:t>
            </a:r>
            <a:r>
              <a:rPr kumimoji="0" lang="en-US" sz="2000" b="0" i="0" u="none" strike="noStrike" cap="none" normalizeH="0" dirty="0" err="1" smtClean="0">
                <a:ln>
                  <a:noFill/>
                </a:ln>
                <a:solidFill>
                  <a:schemeClr val="tx1"/>
                </a:solidFill>
                <a:effectLst/>
                <a:latin typeface="Times New Roman" pitchFamily="18" charset="0"/>
                <a:ea typeface="Times New Roman" pitchFamily="18" charset="0"/>
                <a:cs typeface="Times New Roman" pitchFamily="18" charset="0"/>
              </a:rPr>
              <a:t>cần</a:t>
            </a:r>
            <a:r>
              <a:rPr kumimoji="0" lang="en-US" sz="2000" b="0" i="0" u="none" strike="noStrike" cap="none" normalizeH="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dirty="0" err="1" smtClean="0">
                <a:ln>
                  <a:noFill/>
                </a:ln>
                <a:solidFill>
                  <a:schemeClr val="tx1"/>
                </a:solidFill>
                <a:effectLst/>
                <a:latin typeface="Times New Roman" pitchFamily="18" charset="0"/>
                <a:ea typeface="Times New Roman" pitchFamily="18" charset="0"/>
                <a:cs typeface="Times New Roman" pitchFamily="18" charset="0"/>
              </a:rPr>
              <a:t>tra</a:t>
            </a:r>
            <a:r>
              <a:rPr kumimoji="0" lang="en-US" sz="2000" b="0" i="0" u="none" strike="noStrike" cap="none" normalizeH="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dirty="0" err="1" smtClean="0">
                <a:ln>
                  <a:noFill/>
                </a:ln>
                <a:solidFill>
                  <a:schemeClr val="tx1"/>
                </a:solidFill>
                <a:effectLst/>
                <a:latin typeface="Times New Roman" pitchFamily="18" charset="0"/>
                <a:ea typeface="Times New Roman" pitchFamily="18" charset="0"/>
                <a:cs typeface="Times New Roman" pitchFamily="18" charset="0"/>
              </a:rPr>
              <a:t>cứu</a:t>
            </a:r>
            <a:r>
              <a:rPr kumimoji="0" lang="en-US" sz="2000" b="0" i="0" u="none" strike="noStrike" cap="none" normalizeH="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dirty="0" err="1" smtClean="0">
                <a:ln>
                  <a:noFill/>
                </a:ln>
                <a:solidFill>
                  <a:schemeClr val="tx1"/>
                </a:solidFill>
                <a:effectLst/>
                <a:latin typeface="Times New Roman" pitchFamily="18" charset="0"/>
                <a:ea typeface="Times New Roman" pitchFamily="18" charset="0"/>
                <a:cs typeface="Times New Roman" pitchFamily="18" charset="0"/>
              </a:rPr>
              <a:t>và</a:t>
            </a:r>
            <a:r>
              <a:rPr kumimoji="0" lang="en-US" sz="2000" b="0" i="0" u="none" strike="noStrike" cap="none" normalizeH="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dirty="0" err="1" smtClean="0">
                <a:ln>
                  <a:noFill/>
                </a:ln>
                <a:solidFill>
                  <a:schemeClr val="tx1"/>
                </a:solidFill>
                <a:effectLst/>
                <a:latin typeface="Times New Roman" pitchFamily="18" charset="0"/>
                <a:ea typeface="Times New Roman" pitchFamily="18" charset="0"/>
                <a:cs typeface="Times New Roman" pitchFamily="18" charset="0"/>
              </a:rPr>
              <a:t>chọn</a:t>
            </a:r>
            <a:r>
              <a:rPr kumimoji="0" lang="en-US" sz="2000" b="0" i="0" u="none" strike="noStrike" cap="none" normalizeH="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dirty="0" err="1" smtClean="0">
                <a:ln>
                  <a:noFill/>
                </a:ln>
                <a:solidFill>
                  <a:schemeClr val="tx1"/>
                </a:solidFill>
                <a:effectLst/>
                <a:latin typeface="Times New Roman" pitchFamily="18" charset="0"/>
                <a:ea typeface="Times New Roman" pitchFamily="18" charset="0"/>
                <a:cs typeface="Times New Roman" pitchFamily="18" charset="0"/>
              </a:rPr>
              <a:t>biểu</a:t>
            </a:r>
            <a:r>
              <a:rPr kumimoji="0" lang="en-US" sz="2000" b="0" i="0" u="none" strike="noStrike" cap="none" normalizeH="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dirty="0" err="1" smtClean="0">
                <a:ln>
                  <a:noFill/>
                </a:ln>
                <a:solidFill>
                  <a:schemeClr val="tx1"/>
                </a:solidFill>
                <a:effectLst/>
                <a:latin typeface="Times New Roman" pitchFamily="18" charset="0"/>
                <a:ea typeface="Times New Roman" pitchFamily="18" charset="0"/>
                <a:cs typeface="Times New Roman" pitchFamily="18" charset="0"/>
              </a:rPr>
              <a:t>tượng</a:t>
            </a:r>
            <a:endParaRPr kumimoji="0" lang="en-US"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extLst>
      <p:ext uri="{BB962C8B-B14F-4D97-AF65-F5344CB8AC3E}">
        <p14:creationId xmlns="" xmlns:p14="http://schemas.microsoft.com/office/powerpoint/2010/main" val="2163504674"/>
      </p:ext>
    </p:extLst>
  </p:cSld>
  <p:clrMapOvr>
    <a:masterClrMapping/>
  </p:clrMapOvr>
  <p:transition>
    <p:fade/>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38199" y="438150"/>
            <a:ext cx="7543801" cy="1292662"/>
          </a:xfrm>
          <a:prstGeom prst="rect">
            <a:avLst/>
          </a:prstGeom>
        </p:spPr>
        <p:txBody>
          <a:bodyPr wrap="square">
            <a:spAutoFit/>
          </a:bodyPr>
          <a:lstStyle/>
          <a:p>
            <a:r>
              <a:rPr lang="vi-VN" sz="2400" b="1" dirty="0" smtClean="0">
                <a:latin typeface="Times New Roman" pitchFamily="18" charset="0"/>
                <a:cs typeface="Times New Roman" pitchFamily="18" charset="0"/>
              </a:rPr>
              <a:t>Thông báo nhắc việc</a:t>
            </a:r>
            <a:r>
              <a:rPr lang="en-US" sz="2400" b="1" dirty="0" smtClean="0">
                <a:latin typeface="Times New Roman" pitchFamily="18" charset="0"/>
                <a:cs typeface="Times New Roman" pitchFamily="18" charset="0"/>
              </a:rPr>
              <a:t> </a:t>
            </a:r>
          </a:p>
          <a:p>
            <a:endParaRPr lang="en-US" dirty="0" smtClean="0">
              <a:latin typeface="Times New Roman" pitchFamily="18" charset="0"/>
              <a:cs typeface="Times New Roman" pitchFamily="18" charset="0"/>
            </a:endParaRPr>
          </a:p>
          <a:p>
            <a:r>
              <a:rPr lang="vi-VN" dirty="0" smtClean="0">
                <a:latin typeface="Times New Roman" pitchFamily="18" charset="0"/>
                <a:cs typeface="Times New Roman" pitchFamily="18" charset="0"/>
              </a:rPr>
              <a:t>Hệ</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thống thực hiện n</a:t>
            </a:r>
            <a:r>
              <a:rPr lang="en-US" dirty="0" smtClean="0">
                <a:latin typeface="Times New Roman" pitchFamily="18" charset="0"/>
                <a:cs typeface="Times New Roman" pitchFamily="18" charset="0"/>
              </a:rPr>
              <a:t>h</a:t>
            </a:r>
            <a:r>
              <a:rPr lang="vi-VN" dirty="0" smtClean="0">
                <a:latin typeface="Times New Roman" pitchFamily="18" charset="0"/>
                <a:cs typeface="Times New Roman" pitchFamily="18" charset="0"/>
              </a:rPr>
              <a:t>ắc nhở</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Người dùng các công việc cần </a:t>
            </a:r>
            <a:r>
              <a:rPr lang="en-US" dirty="0" smtClean="0">
                <a:latin typeface="Times New Roman" pitchFamily="18" charset="0"/>
                <a:cs typeface="Times New Roman" pitchFamily="18" charset="0"/>
              </a:rPr>
              <a:t>x</a:t>
            </a:r>
            <a:r>
              <a:rPr lang="vi-VN" dirty="0" smtClean="0">
                <a:latin typeface="Times New Roman" pitchFamily="18" charset="0"/>
                <a:cs typeface="Times New Roman" pitchFamily="18" charset="0"/>
              </a:rPr>
              <a:t>ử</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lý. </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Để</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thực </a:t>
            </a:r>
            <a:endParaRPr lang="en-US" dirty="0" smtClean="0">
              <a:latin typeface="Times New Roman" pitchFamily="18" charset="0"/>
              <a:cs typeface="Times New Roman" pitchFamily="18" charset="0"/>
            </a:endParaRPr>
          </a:p>
          <a:p>
            <a:r>
              <a:rPr lang="vi-VN" dirty="0" smtClean="0">
                <a:latin typeface="Times New Roman" pitchFamily="18" charset="0"/>
                <a:cs typeface="Times New Roman" pitchFamily="18" charset="0"/>
              </a:rPr>
              <a:t>hiện xem các công việc cần x</a:t>
            </a:r>
            <a:r>
              <a:rPr lang="en-US" dirty="0" smtClean="0">
                <a:latin typeface="Times New Roman" pitchFamily="18" charset="0"/>
                <a:cs typeface="Times New Roman" pitchFamily="18" charset="0"/>
              </a:rPr>
              <a:t>ử </a:t>
            </a:r>
            <a:r>
              <a:rPr lang="vi-VN" dirty="0" smtClean="0">
                <a:latin typeface="Times New Roman" pitchFamily="18" charset="0"/>
                <a:cs typeface="Times New Roman" pitchFamily="18" charset="0"/>
              </a:rPr>
              <a:t>lý: Từ</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than</a:t>
            </a:r>
            <a:r>
              <a:rPr lang="en-US" dirty="0" smtClean="0">
                <a:latin typeface="Times New Roman" pitchFamily="18" charset="0"/>
                <a:cs typeface="Times New Roman" pitchFamily="18" charset="0"/>
              </a:rPr>
              <a:t>h</a:t>
            </a:r>
            <a:r>
              <a:rPr lang="vi-VN" dirty="0" smtClean="0">
                <a:latin typeface="Times New Roman" pitchFamily="18" charset="0"/>
                <a:cs typeface="Times New Roman" pitchFamily="18" charset="0"/>
              </a:rPr>
              <a:t> menu bên trái,</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chọn </a:t>
            </a:r>
            <a:r>
              <a:rPr lang="vi-VN" b="1" dirty="0" smtClean="0">
                <a:latin typeface="Times New Roman" pitchFamily="18" charset="0"/>
                <a:cs typeface="Times New Roman" pitchFamily="18" charset="0"/>
              </a:rPr>
              <a:t>Nhắc việc</a:t>
            </a:r>
          </a:p>
        </p:txBody>
      </p:sp>
      <p:pic>
        <p:nvPicPr>
          <p:cNvPr id="153602" name="Picture 2"/>
          <p:cNvPicPr>
            <a:picLocks noChangeAspect="1" noChangeArrowheads="1"/>
          </p:cNvPicPr>
          <p:nvPr/>
        </p:nvPicPr>
        <p:blipFill>
          <a:blip r:embed="rId2"/>
          <a:srcRect/>
          <a:stretch>
            <a:fillRect/>
          </a:stretch>
        </p:blipFill>
        <p:spPr bwMode="auto">
          <a:xfrm>
            <a:off x="2743200" y="1962150"/>
            <a:ext cx="2514601" cy="2084615"/>
          </a:xfrm>
          <a:prstGeom prst="rect">
            <a:avLst/>
          </a:prstGeom>
          <a:noFill/>
          <a:ln w="9525">
            <a:noFill/>
            <a:miter lim="800000"/>
            <a:headEnd/>
            <a:tailEnd/>
          </a:ln>
          <a:effectLst/>
        </p:spPr>
      </p:pic>
      <p:sp>
        <p:nvSpPr>
          <p:cNvPr id="5" name="Rectangle 4"/>
          <p:cNvSpPr/>
          <p:nvPr/>
        </p:nvSpPr>
        <p:spPr>
          <a:xfrm>
            <a:off x="838201" y="4107418"/>
            <a:ext cx="4572000" cy="369332"/>
          </a:xfrm>
          <a:prstGeom prst="rect">
            <a:avLst/>
          </a:prstGeom>
        </p:spPr>
        <p:txBody>
          <a:bodyPr>
            <a:spAutoFit/>
          </a:bodyPr>
          <a:lstStyle/>
          <a:p>
            <a:r>
              <a:rPr lang="vi-VN" dirty="0" smtClean="0">
                <a:latin typeface="Times New Roman" pitchFamily="18" charset="0"/>
                <a:cs typeface="Times New Roman" pitchFamily="18" charset="0"/>
              </a:rPr>
              <a:t>Hoặc từ</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thanh menu ngang chọn biểu tượn</a:t>
            </a:r>
            <a:r>
              <a:rPr lang="en-US" dirty="0" smtClean="0">
                <a:latin typeface="Times New Roman" pitchFamily="18" charset="0"/>
                <a:cs typeface="Times New Roman" pitchFamily="18" charset="0"/>
              </a:rPr>
              <a:t>g</a:t>
            </a:r>
            <a:r>
              <a:rPr lang="vi-VN" dirty="0" smtClean="0">
                <a:latin typeface="Times New Roman" pitchFamily="18" charset="0"/>
                <a:cs typeface="Times New Roman" pitchFamily="18" charset="0"/>
              </a:rPr>
              <a:t> </a:t>
            </a:r>
            <a:endParaRPr lang="vi-VN" dirty="0">
              <a:latin typeface="Times New Roman" pitchFamily="18" charset="0"/>
              <a:cs typeface="Times New Roman" pitchFamily="18" charset="0"/>
            </a:endParaRPr>
          </a:p>
        </p:txBody>
      </p:sp>
      <p:pic>
        <p:nvPicPr>
          <p:cNvPr id="153603" name="Picture 3"/>
          <p:cNvPicPr>
            <a:picLocks noChangeAspect="1" noChangeArrowheads="1"/>
          </p:cNvPicPr>
          <p:nvPr/>
        </p:nvPicPr>
        <p:blipFill>
          <a:blip r:embed="rId3"/>
          <a:srcRect/>
          <a:stretch>
            <a:fillRect/>
          </a:stretch>
        </p:blipFill>
        <p:spPr bwMode="auto">
          <a:xfrm>
            <a:off x="5105400" y="4019550"/>
            <a:ext cx="685801" cy="627434"/>
          </a:xfrm>
          <a:prstGeom prst="rect">
            <a:avLst/>
          </a:prstGeom>
          <a:noFill/>
          <a:ln w="9525">
            <a:noFill/>
            <a:miter lim="800000"/>
            <a:headEnd/>
            <a:tailEnd/>
          </a:ln>
          <a:effectLst/>
        </p:spPr>
      </p:pic>
    </p:spTree>
    <p:extLst>
      <p:ext uri="{BB962C8B-B14F-4D97-AF65-F5344CB8AC3E}">
        <p14:creationId xmlns="" xmlns:p14="http://schemas.microsoft.com/office/powerpoint/2010/main" val="3239406661"/>
      </p:ext>
    </p:extLst>
  </p:cSld>
  <p:clrMapOvr>
    <a:masterClrMapping/>
  </p:clrMapOvr>
  <p:transition>
    <p:fade/>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4626" name="Picture 2"/>
          <p:cNvPicPr>
            <a:picLocks noChangeAspect="1" noChangeArrowheads="1"/>
          </p:cNvPicPr>
          <p:nvPr/>
        </p:nvPicPr>
        <p:blipFill>
          <a:blip r:embed="rId2"/>
          <a:srcRect/>
          <a:stretch>
            <a:fillRect/>
          </a:stretch>
        </p:blipFill>
        <p:spPr bwMode="auto">
          <a:xfrm>
            <a:off x="2514600" y="2878418"/>
            <a:ext cx="2871788" cy="1826933"/>
          </a:xfrm>
          <a:prstGeom prst="rect">
            <a:avLst/>
          </a:prstGeom>
          <a:noFill/>
          <a:ln w="9525">
            <a:noFill/>
            <a:miter lim="800000"/>
            <a:headEnd/>
            <a:tailEnd/>
          </a:ln>
          <a:effectLst/>
        </p:spPr>
      </p:pic>
      <p:sp>
        <p:nvSpPr>
          <p:cNvPr id="4" name="Rectangle 3"/>
          <p:cNvSpPr/>
          <p:nvPr/>
        </p:nvSpPr>
        <p:spPr>
          <a:xfrm>
            <a:off x="685800" y="590551"/>
            <a:ext cx="7696201" cy="2031325"/>
          </a:xfrm>
          <a:prstGeom prst="rect">
            <a:avLst/>
          </a:prstGeom>
        </p:spPr>
        <p:txBody>
          <a:bodyPr wrap="square">
            <a:spAutoFit/>
          </a:bodyPr>
          <a:lstStyle/>
          <a:p>
            <a:r>
              <a:rPr lang="vi-VN" sz="2400" b="1" dirty="0" smtClean="0">
                <a:latin typeface="Times New Roman" pitchFamily="18" charset="0"/>
                <a:cs typeface="Times New Roman" pitchFamily="18" charset="0"/>
              </a:rPr>
              <a:t>Lãnh đạo thực hiện ủy quyền</a:t>
            </a:r>
            <a:endParaRPr lang="en-US" sz="2400" b="1" dirty="0" smtClean="0">
              <a:latin typeface="Times New Roman" pitchFamily="18" charset="0"/>
              <a:cs typeface="Times New Roman" pitchFamily="18" charset="0"/>
            </a:endParaRPr>
          </a:p>
          <a:p>
            <a:endParaRPr lang="en-US" sz="1200" dirty="0" smtClean="0">
              <a:latin typeface="Times New Roman" pitchFamily="18" charset="0"/>
              <a:cs typeface="Times New Roman" pitchFamily="18" charset="0"/>
            </a:endParaRPr>
          </a:p>
          <a:p>
            <a:r>
              <a:rPr lang="vi-VN" dirty="0" smtClean="0">
                <a:latin typeface="Times New Roman" pitchFamily="18" charset="0"/>
                <a:cs typeface="Times New Roman" pitchFamily="18" charset="0"/>
              </a:rPr>
              <a:t>Khi lãnh đạo bận thì lãnh đạo có thể</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ủy quyền cho cán bộ</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cấp dưới tạm thời đảm nhận chức vụcủa mình để</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giải quyết các công việc tr</a:t>
            </a:r>
            <a:r>
              <a:rPr lang="en-US" dirty="0" smtClean="0">
                <a:latin typeface="Times New Roman" pitchFamily="18" charset="0"/>
                <a:cs typeface="Times New Roman" pitchFamily="18" charset="0"/>
              </a:rPr>
              <a:t>o</a:t>
            </a:r>
            <a:r>
              <a:rPr lang="vi-VN" dirty="0" smtClean="0">
                <a:latin typeface="Times New Roman" pitchFamily="18" charset="0"/>
                <a:cs typeface="Times New Roman" pitchFamily="18" charset="0"/>
              </a:rPr>
              <a:t>ng thời gian được ủy quyền</a:t>
            </a:r>
            <a:endParaRPr lang="en-US" dirty="0" smtClean="0">
              <a:latin typeface="Times New Roman" pitchFamily="18" charset="0"/>
              <a:cs typeface="Times New Roman" pitchFamily="18" charset="0"/>
            </a:endParaRPr>
          </a:p>
          <a:p>
            <a:r>
              <a:rPr lang="vi-VN" dirty="0" smtClean="0">
                <a:latin typeface="Times New Roman" pitchFamily="18" charset="0"/>
                <a:cs typeface="Times New Roman" pitchFamily="18" charset="0"/>
              </a:rPr>
              <a:t>Các bước thực hiện như sau:</a:t>
            </a:r>
            <a:endParaRPr lang="en-US" dirty="0" smtClean="0">
              <a:latin typeface="Times New Roman" pitchFamily="18" charset="0"/>
              <a:cs typeface="Times New Roman" pitchFamily="18" charset="0"/>
            </a:endParaRPr>
          </a:p>
          <a:p>
            <a:r>
              <a:rPr lang="vi-VN" dirty="0" smtClean="0">
                <a:latin typeface="Times New Roman" pitchFamily="18" charset="0"/>
                <a:cs typeface="Times New Roman" pitchFamily="18" charset="0"/>
              </a:rPr>
              <a:t>-Bước 1: Người dùng đăng </a:t>
            </a:r>
            <a:r>
              <a:rPr lang="en-US" dirty="0" smtClean="0">
                <a:latin typeface="Times New Roman" pitchFamily="18" charset="0"/>
                <a:cs typeface="Times New Roman" pitchFamily="18" charset="0"/>
              </a:rPr>
              <a:t>n</a:t>
            </a:r>
            <a:r>
              <a:rPr lang="vi-VN" dirty="0" smtClean="0">
                <a:latin typeface="Times New Roman" pitchFamily="18" charset="0"/>
                <a:cs typeface="Times New Roman" pitchFamily="18" charset="0"/>
              </a:rPr>
              <a:t>hập vào hệ</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thống.</a:t>
            </a:r>
            <a:endParaRPr lang="en-US" dirty="0" smtClean="0">
              <a:latin typeface="Times New Roman" pitchFamily="18" charset="0"/>
              <a:cs typeface="Times New Roman" pitchFamily="18" charset="0"/>
            </a:endParaRPr>
          </a:p>
          <a:p>
            <a:r>
              <a:rPr lang="vi-VN" dirty="0" smtClean="0">
                <a:latin typeface="Times New Roman" pitchFamily="18" charset="0"/>
                <a:cs typeface="Times New Roman" pitchFamily="18" charset="0"/>
              </a:rPr>
              <a:t>-Bước 2: Chọn </a:t>
            </a:r>
            <a:r>
              <a:rPr lang="vi-VN" b="1" dirty="0" smtClean="0">
                <a:latin typeface="Times New Roman" pitchFamily="18" charset="0"/>
                <a:cs typeface="Times New Roman" pitchFamily="18" charset="0"/>
              </a:rPr>
              <a:t>Ủy quyền</a:t>
            </a:r>
            <a:endParaRPr lang="vi-VN" b="1" dirty="0">
              <a:latin typeface="Times New Roman" pitchFamily="18" charset="0"/>
              <a:cs typeface="Times New Roman" pitchFamily="18" charset="0"/>
            </a:endParaRPr>
          </a:p>
        </p:txBody>
      </p:sp>
    </p:spTree>
    <p:extLst>
      <p:ext uri="{BB962C8B-B14F-4D97-AF65-F5344CB8AC3E}">
        <p14:creationId xmlns="" xmlns:p14="http://schemas.microsoft.com/office/powerpoint/2010/main" val="3239406661"/>
      </p:ext>
    </p:extLst>
  </p:cSld>
  <p:clrMapOvr>
    <a:masterClrMapping/>
  </p:clrMapOvr>
  <p:transition>
    <p:fade/>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4946440" y="3256398"/>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04</a:t>
            </a:r>
            <a:endParaRPr lang="ko-KR" altLang="en-US" sz="3600" b="1" dirty="0">
              <a:solidFill>
                <a:schemeClr val="bg1"/>
              </a:solidFill>
              <a:cs typeface="Arial" pitchFamily="34" charset="0"/>
            </a:endParaRPr>
          </a:p>
        </p:txBody>
      </p:sp>
      <p:pic>
        <p:nvPicPr>
          <p:cNvPr id="155650" name="Picture 2"/>
          <p:cNvPicPr>
            <a:picLocks noChangeAspect="1" noChangeArrowheads="1"/>
          </p:cNvPicPr>
          <p:nvPr/>
        </p:nvPicPr>
        <p:blipFill>
          <a:blip r:embed="rId2"/>
          <a:srcRect/>
          <a:stretch>
            <a:fillRect/>
          </a:stretch>
        </p:blipFill>
        <p:spPr bwMode="auto">
          <a:xfrm>
            <a:off x="609601" y="438151"/>
            <a:ext cx="7696201" cy="4038600"/>
          </a:xfrm>
          <a:prstGeom prst="rect">
            <a:avLst/>
          </a:prstGeom>
          <a:noFill/>
          <a:ln w="9525">
            <a:noFill/>
            <a:miter lim="800000"/>
            <a:headEnd/>
            <a:tailEnd/>
          </a:ln>
          <a:effectLst/>
        </p:spPr>
      </p:pic>
    </p:spTree>
    <p:extLst>
      <p:ext uri="{BB962C8B-B14F-4D97-AF65-F5344CB8AC3E}">
        <p14:creationId xmlns="" xmlns:p14="http://schemas.microsoft.com/office/powerpoint/2010/main" val="3239406661"/>
      </p:ext>
    </p:extLst>
  </p:cSld>
  <p:clrMapOvr>
    <a:masterClrMapping/>
  </p:clrMapOvr>
  <p:transition>
    <p:fade/>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4946440" y="3256398"/>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04</a:t>
            </a:r>
            <a:endParaRPr lang="ko-KR" altLang="en-US" sz="3600" b="1" dirty="0">
              <a:solidFill>
                <a:schemeClr val="bg1"/>
              </a:solidFill>
              <a:cs typeface="Arial" pitchFamily="34" charset="0"/>
            </a:endParaRPr>
          </a:p>
        </p:txBody>
      </p:sp>
      <p:pic>
        <p:nvPicPr>
          <p:cNvPr id="156675" name="Picture 3"/>
          <p:cNvPicPr>
            <a:picLocks noChangeAspect="1" noChangeArrowheads="1"/>
          </p:cNvPicPr>
          <p:nvPr/>
        </p:nvPicPr>
        <p:blipFill>
          <a:blip r:embed="rId2"/>
          <a:srcRect/>
          <a:stretch>
            <a:fillRect/>
          </a:stretch>
        </p:blipFill>
        <p:spPr bwMode="auto">
          <a:xfrm>
            <a:off x="1371600" y="133350"/>
            <a:ext cx="5105401" cy="4800600"/>
          </a:xfrm>
          <a:prstGeom prst="rect">
            <a:avLst/>
          </a:prstGeom>
          <a:noFill/>
          <a:ln w="9525">
            <a:noFill/>
            <a:miter lim="800000"/>
            <a:headEnd/>
            <a:tailEnd/>
          </a:ln>
          <a:effectLst/>
        </p:spPr>
      </p:pic>
    </p:spTree>
    <p:extLst>
      <p:ext uri="{BB962C8B-B14F-4D97-AF65-F5344CB8AC3E}">
        <p14:creationId xmlns="" xmlns:p14="http://schemas.microsoft.com/office/powerpoint/2010/main" val="3239406661"/>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762000" y="914400"/>
            <a:ext cx="7848601" cy="3562350"/>
          </a:xfrm>
        </p:spPr>
        <p:txBody>
          <a:bodyPr/>
          <a:lstStyle/>
          <a:p>
            <a:pPr lvl="0" algn="l">
              <a:buFontTx/>
              <a:buChar char="-"/>
            </a:pPr>
            <a:r>
              <a:rPr lang="vi-VN" sz="2000" b="1" dirty="0" smtClean="0">
                <a:solidFill>
                  <a:schemeClr val="tx1"/>
                </a:solidFill>
                <a:latin typeface="Times New Roman" pitchFamily="18" charset="0"/>
                <a:cs typeface="Times New Roman" pitchFamily="18" charset="0"/>
              </a:rPr>
              <a:t>Trường hợp 1: </a:t>
            </a:r>
            <a:r>
              <a:rPr lang="vi-VN" sz="2000" dirty="0" smtClean="0">
                <a:solidFill>
                  <a:schemeClr val="tx1"/>
                </a:solidFill>
                <a:latin typeface="Times New Roman" pitchFamily="18" charset="0"/>
                <a:cs typeface="Times New Roman" pitchFamily="18" charset="0"/>
              </a:rPr>
              <a:t>Công dân đến KNTC, KNPA là cá nhân, người dùng chọn</a:t>
            </a:r>
            <a:r>
              <a:rPr lang="en-US" sz="2000" dirty="0" smtClean="0">
                <a:solidFill>
                  <a:schemeClr val="tx1"/>
                </a:solidFill>
                <a:latin typeface="Times New Roman" pitchFamily="18" charset="0"/>
                <a:cs typeface="Times New Roman" pitchFamily="18" charset="0"/>
              </a:rPr>
              <a:t> </a:t>
            </a:r>
            <a:r>
              <a:rPr lang="vi-VN" sz="2000" i="1" dirty="0" smtClean="0">
                <a:solidFill>
                  <a:schemeClr val="tx1"/>
                </a:solidFill>
                <a:latin typeface="Times New Roman" pitchFamily="18" charset="0"/>
                <a:cs typeface="Times New Roman" pitchFamily="18" charset="0"/>
              </a:rPr>
              <a:t>“Người khiếu nại; tố cáo; kiến nghị, phản ánh” → Cá nhân</a:t>
            </a:r>
            <a:r>
              <a:rPr lang="vi-VN" sz="2000" b="1" i="1" dirty="0" smtClean="0">
                <a:solidFill>
                  <a:schemeClr val="tx1"/>
                </a:solidFill>
                <a:latin typeface="Times New Roman" pitchFamily="18" charset="0"/>
                <a:cs typeface="Times New Roman" pitchFamily="18" charset="0"/>
              </a:rPr>
              <a:t>.</a:t>
            </a:r>
            <a:r>
              <a:rPr lang="vi-VN" sz="2000" dirty="0" smtClean="0">
                <a:solidFill>
                  <a:schemeClr val="tx1"/>
                </a:solidFill>
                <a:latin typeface="Times New Roman" pitchFamily="18" charset="0"/>
                <a:cs typeface="Times New Roman" pitchFamily="18" charset="0"/>
              </a:rPr>
              <a:t/>
            </a:r>
            <a:br>
              <a:rPr lang="vi-VN" sz="2000" dirty="0" smtClean="0">
                <a:solidFill>
                  <a:schemeClr val="tx1"/>
                </a:solidFill>
                <a:latin typeface="Times New Roman" pitchFamily="18" charset="0"/>
                <a:cs typeface="Times New Roman" pitchFamily="18" charset="0"/>
              </a:rPr>
            </a:br>
            <a:endParaRPr lang="en-US" sz="2000" dirty="0" smtClean="0">
              <a:solidFill>
                <a:schemeClr val="tx1"/>
              </a:solidFill>
              <a:latin typeface="Times New Roman" pitchFamily="18" charset="0"/>
              <a:cs typeface="Times New Roman" pitchFamily="18" charset="0"/>
            </a:endParaRPr>
          </a:p>
          <a:p>
            <a:pPr lvl="0" algn="l">
              <a:buFontTx/>
              <a:buChar char="-"/>
            </a:pPr>
            <a:r>
              <a:rPr lang="en-US" sz="2000" b="1" dirty="0" smtClean="0">
                <a:solidFill>
                  <a:schemeClr val="tx1"/>
                </a:solidFill>
                <a:latin typeface="Times New Roman" pitchFamily="18" charset="0"/>
                <a:cs typeface="Times New Roman" pitchFamily="18" charset="0"/>
              </a:rPr>
              <a:t> </a:t>
            </a:r>
            <a:r>
              <a:rPr lang="vi-VN" sz="2000" b="1" dirty="0" smtClean="0">
                <a:solidFill>
                  <a:schemeClr val="tx1"/>
                </a:solidFill>
                <a:latin typeface="Times New Roman" pitchFamily="18" charset="0"/>
                <a:cs typeface="Times New Roman" pitchFamily="18" charset="0"/>
              </a:rPr>
              <a:t>Trường hợp 2: </a:t>
            </a:r>
            <a:r>
              <a:rPr lang="vi-VN" sz="2000" dirty="0" smtClean="0">
                <a:solidFill>
                  <a:schemeClr val="tx1"/>
                </a:solidFill>
                <a:latin typeface="Times New Roman" pitchFamily="18" charset="0"/>
                <a:cs typeface="Times New Roman" pitchFamily="18" charset="0"/>
              </a:rPr>
              <a:t>Công dân đến KNTC, KNPA là đoàn đông người, người dùng chọn</a:t>
            </a:r>
            <a:r>
              <a:rPr lang="en-US" sz="2000" dirty="0" smtClean="0">
                <a:solidFill>
                  <a:schemeClr val="tx1"/>
                </a:solidFill>
                <a:latin typeface="Times New Roman" pitchFamily="18" charset="0"/>
                <a:cs typeface="Times New Roman" pitchFamily="18" charset="0"/>
              </a:rPr>
              <a:t> </a:t>
            </a:r>
            <a:r>
              <a:rPr lang="vi-VN" sz="2000" dirty="0" smtClean="0">
                <a:solidFill>
                  <a:schemeClr val="tx1"/>
                </a:solidFill>
                <a:latin typeface="Times New Roman" pitchFamily="18" charset="0"/>
                <a:cs typeface="Times New Roman" pitchFamily="18" charset="0"/>
              </a:rPr>
              <a:t>“Người khiếu nại; tố cáo; kiến nghị, phản ánh” → đoàn đôn</a:t>
            </a:r>
            <a:r>
              <a:rPr lang="en-US" sz="2000" dirty="0" smtClean="0">
                <a:solidFill>
                  <a:schemeClr val="tx1"/>
                </a:solidFill>
                <a:latin typeface="Times New Roman" pitchFamily="18" charset="0"/>
                <a:cs typeface="Times New Roman" pitchFamily="18" charset="0"/>
              </a:rPr>
              <a:t>g</a:t>
            </a:r>
            <a:r>
              <a:rPr lang="vi-VN" sz="2000" dirty="0" smtClean="0">
                <a:solidFill>
                  <a:schemeClr val="tx1"/>
                </a:solidFill>
                <a:latin typeface="Times New Roman" pitchFamily="18" charset="0"/>
                <a:cs typeface="Times New Roman" pitchFamily="18" charset="0"/>
              </a:rPr>
              <a:t> </a:t>
            </a:r>
            <a:endParaRPr lang="en-US" sz="2000" dirty="0" smtClean="0">
              <a:solidFill>
                <a:schemeClr val="tx1"/>
              </a:solidFill>
              <a:latin typeface="Times New Roman" pitchFamily="18" charset="0"/>
              <a:cs typeface="Times New Roman" pitchFamily="18" charset="0"/>
            </a:endParaRPr>
          </a:p>
          <a:p>
            <a:pPr lvl="0" algn="l"/>
            <a:r>
              <a:rPr lang="vi-VN" sz="2000" dirty="0" smtClean="0">
                <a:solidFill>
                  <a:schemeClr val="tx1"/>
                </a:solidFill>
                <a:latin typeface="Times New Roman" pitchFamily="18" charset="0"/>
                <a:cs typeface="Times New Roman" pitchFamily="18" charset="0"/>
              </a:rPr>
              <a:t>người → nhập số</a:t>
            </a:r>
            <a:r>
              <a:rPr lang="en-US" sz="2000" dirty="0" smtClean="0">
                <a:solidFill>
                  <a:schemeClr val="tx1"/>
                </a:solidFill>
                <a:latin typeface="Times New Roman" pitchFamily="18" charset="0"/>
                <a:cs typeface="Times New Roman" pitchFamily="18" charset="0"/>
              </a:rPr>
              <a:t> </a:t>
            </a:r>
            <a:r>
              <a:rPr lang="vi-VN" sz="2000" dirty="0" smtClean="0">
                <a:solidFill>
                  <a:schemeClr val="tx1"/>
                </a:solidFill>
                <a:latin typeface="Times New Roman" pitchFamily="18" charset="0"/>
                <a:cs typeface="Times New Roman" pitchFamily="18" charset="0"/>
              </a:rPr>
              <a:t>người trong đoàn → số người đại diện </a:t>
            </a:r>
            <a:r>
              <a:rPr lang="vi-VN" sz="2000" i="1" dirty="0" smtClean="0">
                <a:solidFill>
                  <a:schemeClr val="tx1"/>
                </a:solidFill>
                <a:latin typeface="Times New Roman" pitchFamily="18" charset="0"/>
                <a:cs typeface="Times New Roman" pitchFamily="18" charset="0"/>
              </a:rPr>
              <a:t>(tối đa 5 người).</a:t>
            </a:r>
            <a:br>
              <a:rPr lang="vi-VN" sz="2000" i="1" dirty="0" smtClean="0">
                <a:solidFill>
                  <a:schemeClr val="tx1"/>
                </a:solidFill>
                <a:latin typeface="Times New Roman" pitchFamily="18" charset="0"/>
                <a:cs typeface="Times New Roman" pitchFamily="18" charset="0"/>
              </a:rPr>
            </a:br>
            <a:endParaRPr lang="en-US" sz="2000" i="1" dirty="0" smtClean="0">
              <a:solidFill>
                <a:schemeClr val="tx1"/>
              </a:solidFill>
              <a:latin typeface="Times New Roman" pitchFamily="18" charset="0"/>
              <a:cs typeface="Times New Roman" pitchFamily="18" charset="0"/>
            </a:endParaRPr>
          </a:p>
          <a:p>
            <a:pPr lvl="0" algn="l"/>
            <a:r>
              <a:rPr lang="vi-VN" sz="2000" dirty="0" smtClean="0">
                <a:solidFill>
                  <a:schemeClr val="tx1"/>
                </a:solidFill>
                <a:latin typeface="Times New Roman" pitchFamily="18" charset="0"/>
                <a:cs typeface="Times New Roman" pitchFamily="18" charset="0"/>
              </a:rPr>
              <a:t>- </a:t>
            </a:r>
            <a:r>
              <a:rPr lang="vi-VN" sz="2000" b="1" dirty="0" smtClean="0">
                <a:solidFill>
                  <a:schemeClr val="tx1"/>
                </a:solidFill>
                <a:latin typeface="Times New Roman" pitchFamily="18" charset="0"/>
                <a:cs typeface="Times New Roman" pitchFamily="18" charset="0"/>
              </a:rPr>
              <a:t>Trường hợp 3: </a:t>
            </a:r>
            <a:r>
              <a:rPr lang="vi-VN" sz="2000" dirty="0" smtClean="0">
                <a:solidFill>
                  <a:schemeClr val="tx1"/>
                </a:solidFill>
                <a:latin typeface="Times New Roman" pitchFamily="18" charset="0"/>
                <a:cs typeface="Times New Roman" pitchFamily="18" charset="0"/>
              </a:rPr>
              <a:t>Công dân đến KNTC, KNPA thuộc cơ quan, tổ chức, </a:t>
            </a:r>
            <a:endParaRPr lang="en-US" sz="2000" dirty="0" smtClean="0">
              <a:solidFill>
                <a:schemeClr val="tx1"/>
              </a:solidFill>
              <a:latin typeface="Times New Roman" pitchFamily="18" charset="0"/>
              <a:cs typeface="Times New Roman" pitchFamily="18" charset="0"/>
            </a:endParaRPr>
          </a:p>
          <a:p>
            <a:pPr lvl="0" algn="l"/>
            <a:r>
              <a:rPr lang="vi-VN" sz="2000" dirty="0" smtClean="0">
                <a:solidFill>
                  <a:schemeClr val="tx1"/>
                </a:solidFill>
                <a:latin typeface="Times New Roman" pitchFamily="18" charset="0"/>
                <a:cs typeface="Times New Roman" pitchFamily="18" charset="0"/>
              </a:rPr>
              <a:t>người</a:t>
            </a:r>
            <a:r>
              <a:rPr lang="en-US" sz="2000" dirty="0" smtClean="0">
                <a:solidFill>
                  <a:schemeClr val="tx1"/>
                </a:solidFill>
                <a:latin typeface="Times New Roman" pitchFamily="18" charset="0"/>
                <a:cs typeface="Times New Roman" pitchFamily="18" charset="0"/>
              </a:rPr>
              <a:t> </a:t>
            </a:r>
            <a:r>
              <a:rPr lang="vi-VN" sz="2000" dirty="0" smtClean="0">
                <a:solidFill>
                  <a:schemeClr val="tx1"/>
                </a:solidFill>
                <a:latin typeface="Times New Roman" pitchFamily="18" charset="0"/>
                <a:cs typeface="Times New Roman" pitchFamily="18" charset="0"/>
              </a:rPr>
              <a:t>dùng chọn: </a:t>
            </a:r>
            <a:r>
              <a:rPr lang="vi-VN" sz="2000" i="1" dirty="0" smtClean="0">
                <a:solidFill>
                  <a:schemeClr val="tx1"/>
                </a:solidFill>
                <a:latin typeface="Times New Roman" pitchFamily="18" charset="0"/>
                <a:cs typeface="Times New Roman" pitchFamily="18" charset="0"/>
              </a:rPr>
              <a:t>“Người khiếu nại; tố cáo; kiến nghị, phản ánh” → Cơ </a:t>
            </a:r>
            <a:endParaRPr lang="en-US" sz="2000" i="1" dirty="0" smtClean="0">
              <a:solidFill>
                <a:schemeClr val="tx1"/>
              </a:solidFill>
              <a:latin typeface="Times New Roman" pitchFamily="18" charset="0"/>
              <a:cs typeface="Times New Roman" pitchFamily="18" charset="0"/>
            </a:endParaRPr>
          </a:p>
          <a:p>
            <a:pPr lvl="0" algn="l"/>
            <a:r>
              <a:rPr lang="vi-VN" sz="2000" i="1" dirty="0" smtClean="0">
                <a:solidFill>
                  <a:schemeClr val="tx1"/>
                </a:solidFill>
                <a:latin typeface="Times New Roman" pitchFamily="18" charset="0"/>
                <a:cs typeface="Times New Roman" pitchFamily="18" charset="0"/>
              </a:rPr>
              <a:t>quan, tổ chức</a:t>
            </a:r>
            <a:r>
              <a:rPr lang="en-US" sz="2000" i="1" dirty="0" smtClean="0">
                <a:solidFill>
                  <a:schemeClr val="tx1"/>
                </a:solidFill>
                <a:latin typeface="Times New Roman" pitchFamily="18" charset="0"/>
                <a:cs typeface="Times New Roman" pitchFamily="18" charset="0"/>
              </a:rPr>
              <a:t> </a:t>
            </a:r>
            <a:r>
              <a:rPr lang="vi-VN" sz="2000" b="1" i="1" dirty="0" smtClean="0">
                <a:solidFill>
                  <a:schemeClr val="tx1"/>
                </a:solidFill>
                <a:latin typeface="Times New Roman" pitchFamily="18" charset="0"/>
                <a:cs typeface="Times New Roman" pitchFamily="18" charset="0"/>
              </a:rPr>
              <a:t>→ </a:t>
            </a:r>
            <a:r>
              <a:rPr lang="vi-VN" sz="2000" dirty="0" smtClean="0">
                <a:solidFill>
                  <a:schemeClr val="tx1"/>
                </a:solidFill>
                <a:latin typeface="Times New Roman" pitchFamily="18" charset="0"/>
                <a:cs typeface="Times New Roman" pitchFamily="18" charset="0"/>
              </a:rPr>
              <a:t>nhập tên và địa chỉ cơ quan. </a:t>
            </a:r>
            <a:br>
              <a:rPr lang="vi-VN" sz="2000" dirty="0" smtClean="0">
                <a:solidFill>
                  <a:schemeClr val="tx1"/>
                </a:solidFill>
                <a:latin typeface="Times New Roman" pitchFamily="18" charset="0"/>
                <a:cs typeface="Times New Roman" pitchFamily="18" charset="0"/>
              </a:rPr>
            </a:br>
            <a:endParaRPr lang="en-US" altLang="ko-KR" sz="2000" dirty="0">
              <a:solidFill>
                <a:schemeClr val="tx1"/>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3239406661"/>
      </p:ext>
    </p:extLst>
  </p:cSld>
  <p:clrMapOvr>
    <a:masterClrMapping/>
  </p:clrMapOvr>
  <p:transition>
    <p:fade/>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p:cNvSpPr>
            <a:spLocks noGrp="1"/>
          </p:cNvSpPr>
          <p:nvPr>
            <p:ph type="body" sz="quarter" idx="10"/>
          </p:nvPr>
        </p:nvSpPr>
        <p:spPr>
          <a:xfrm>
            <a:off x="1219201" y="209550"/>
            <a:ext cx="6248400" cy="576064"/>
          </a:xfrm>
        </p:spPr>
        <p:txBody>
          <a:bodyPr/>
          <a:lstStyle/>
          <a:p>
            <a:r>
              <a:rPr lang="en-US" altLang="ko-KR" sz="2400" b="1" dirty="0" smtClean="0">
                <a:solidFill>
                  <a:srgbClr val="FF0000"/>
                </a:solidFill>
                <a:latin typeface="Times New Roman" pitchFamily="18" charset="0"/>
                <a:cs typeface="Times New Roman" pitchFamily="18" charset="0"/>
              </a:rPr>
              <a:t>KẾT XUẤT BÁO CÁO</a:t>
            </a:r>
            <a:endParaRPr lang="ko-KR" altLang="en-US" sz="2400" b="1" dirty="0">
              <a:solidFill>
                <a:srgbClr val="FF0000"/>
              </a:solidFill>
              <a:latin typeface="Times New Roman" pitchFamily="18" charset="0"/>
              <a:cs typeface="Times New Roman" pitchFamily="18" charset="0"/>
            </a:endParaRPr>
          </a:p>
        </p:txBody>
      </p:sp>
      <p:graphicFrame>
        <p:nvGraphicFramePr>
          <p:cNvPr id="4" name="Table 3"/>
          <p:cNvGraphicFramePr>
            <a:graphicFrameLocks noGrp="1"/>
          </p:cNvGraphicFramePr>
          <p:nvPr>
            <p:extLst>
              <p:ext uri="{D42A27DB-BD31-4B8C-83A1-F6EECF244321}">
                <p14:modId xmlns="" xmlns:p14="http://schemas.microsoft.com/office/powerpoint/2010/main" val="2686862179"/>
              </p:ext>
            </p:extLst>
          </p:nvPr>
        </p:nvGraphicFramePr>
        <p:xfrm>
          <a:off x="457200" y="971550"/>
          <a:ext cx="1981200" cy="3933468"/>
        </p:xfrm>
        <a:graphic>
          <a:graphicData uri="http://schemas.openxmlformats.org/drawingml/2006/table">
            <a:tbl>
              <a:tblPr firstRow="1" bandRow="1">
                <a:tableStyleId>{5940675A-B579-460E-94D1-54222C63F5DA}</a:tableStyleId>
              </a:tblPr>
              <a:tblGrid>
                <a:gridCol w="228036">
                  <a:extLst>
                    <a:ext uri="{9D8B030D-6E8A-4147-A177-3AD203B41FA5}">
                      <a16:colId xmlns="" xmlns:a16="http://schemas.microsoft.com/office/drawing/2014/main" val="20000"/>
                    </a:ext>
                  </a:extLst>
                </a:gridCol>
                <a:gridCol w="1412740">
                  <a:extLst>
                    <a:ext uri="{9D8B030D-6E8A-4147-A177-3AD203B41FA5}">
                      <a16:colId xmlns="" xmlns:a16="http://schemas.microsoft.com/office/drawing/2014/main" val="20001"/>
                    </a:ext>
                  </a:extLst>
                </a:gridCol>
                <a:gridCol w="340424">
                  <a:extLst>
                    <a:ext uri="{9D8B030D-6E8A-4147-A177-3AD203B41FA5}">
                      <a16:colId xmlns="" xmlns:a16="http://schemas.microsoft.com/office/drawing/2014/main" val="20002"/>
                    </a:ext>
                  </a:extLst>
                </a:gridCol>
              </a:tblGrid>
              <a:tr h="0">
                <a:tc>
                  <a:txBody>
                    <a:bodyPr/>
                    <a:lstStyle/>
                    <a:p>
                      <a:pPr>
                        <a:lnSpc>
                          <a:spcPct val="0"/>
                        </a:lnSpc>
                      </a:pPr>
                      <a:endParaRPr lang="ko-KR" altLang="en-US" sz="800" dirty="0">
                        <a:solidFill>
                          <a:schemeClr val="tx1">
                            <a:lumMod val="75000"/>
                            <a:lumOff val="25000"/>
                          </a:schemeClr>
                        </a:solidFill>
                        <a:latin typeface="+mn-lt"/>
                      </a:endParaRPr>
                    </a:p>
                  </a:txBody>
                  <a:tcPr>
                    <a:lnL w="28575" cap="flat" cmpd="sng" algn="ctr">
                      <a:solidFill>
                        <a:schemeClr val="accent2"/>
                      </a:solidFill>
                      <a:prstDash val="solid"/>
                      <a:round/>
                      <a:headEnd type="none" w="med" len="med"/>
                      <a:tailEnd type="none" w="med" len="med"/>
                    </a:lnL>
                    <a:lnR w="12700" cmpd="sng">
                      <a:noFill/>
                    </a:lnR>
                    <a:lnT w="28575" cap="flat" cmpd="sng" algn="ctr">
                      <a:solidFill>
                        <a:schemeClr val="accent2"/>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nSpc>
                          <a:spcPct val="0"/>
                        </a:lnSpc>
                      </a:pPr>
                      <a:endParaRPr lang="ko-KR" altLang="en-US" sz="800" dirty="0">
                        <a:solidFill>
                          <a:schemeClr val="tx1">
                            <a:lumMod val="75000"/>
                            <a:lumOff val="25000"/>
                          </a:schemeClr>
                        </a:solidFill>
                        <a:latin typeface="+mn-lt"/>
                      </a:endParaRPr>
                    </a:p>
                  </a:txBody>
                  <a:tcPr anchor="ctr">
                    <a:lnL w="12700" cmpd="sng">
                      <a:noFill/>
                    </a:lnL>
                    <a:lnR w="12700" cmpd="sng">
                      <a:noFill/>
                    </a:lnR>
                    <a:lnT w="28575" cap="flat" cmpd="sng" algn="ctr">
                      <a:solidFill>
                        <a:schemeClr val="accent2"/>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latinLnBrk="1">
                        <a:lnSpc>
                          <a:spcPct val="0"/>
                        </a:lnSpc>
                      </a:pPr>
                      <a:endParaRPr lang="ko-KR" altLang="en-US" sz="800" dirty="0">
                        <a:solidFill>
                          <a:schemeClr val="tx1">
                            <a:lumMod val="75000"/>
                            <a:lumOff val="25000"/>
                          </a:schemeClr>
                        </a:solidFill>
                        <a:latin typeface="+mn-lt"/>
                        <a:cs typeface="Arial" pitchFamily="34" charset="0"/>
                      </a:endParaRPr>
                    </a:p>
                  </a:txBody>
                  <a:tcPr>
                    <a:lnL w="12700" cmpd="sng">
                      <a:noFill/>
                    </a:lnL>
                    <a:lnR w="28575" cap="flat" cmpd="sng" algn="ctr">
                      <a:solidFill>
                        <a:schemeClr val="accent2"/>
                      </a:solidFill>
                      <a:prstDash val="solid"/>
                      <a:round/>
                      <a:headEnd type="none" w="med" len="med"/>
                      <a:tailEnd type="none" w="med" len="med"/>
                    </a:lnR>
                    <a:lnT w="28575" cap="flat" cmpd="sng" algn="ctr">
                      <a:solidFill>
                        <a:schemeClr val="accent2"/>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565473">
                <a:tc>
                  <a:txBody>
                    <a:bodyPr/>
                    <a:lstStyle/>
                    <a:p>
                      <a:pPr latinLnBrk="1"/>
                      <a:endParaRPr lang="ko-KR" altLang="en-US" sz="1200" dirty="0">
                        <a:solidFill>
                          <a:schemeClr val="tx1">
                            <a:lumMod val="75000"/>
                            <a:lumOff val="25000"/>
                          </a:schemeClr>
                        </a:solidFill>
                        <a:latin typeface="+mn-lt"/>
                        <a:cs typeface="Arial" pitchFamily="34" charset="0"/>
                      </a:endParaRPr>
                    </a:p>
                  </a:txBody>
                  <a:tcPr>
                    <a:lnL w="28575" cap="flat" cmpd="sng" algn="ctr">
                      <a:solidFill>
                        <a:schemeClr val="accent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sz="1600" kern="1200" dirty="0" smtClean="0">
                          <a:solidFill>
                            <a:srgbClr val="C00000"/>
                          </a:solidFill>
                          <a:latin typeface="Times New Roman" pitchFamily="18" charset="0"/>
                          <a:ea typeface="+mn-ea"/>
                          <a:cs typeface="Times New Roman" pitchFamily="18" charset="0"/>
                        </a:rPr>
                        <a:t>P</a:t>
                      </a:r>
                      <a:r>
                        <a:rPr lang="vi-VN" sz="1600" kern="1200" dirty="0" smtClean="0">
                          <a:solidFill>
                            <a:srgbClr val="C00000"/>
                          </a:solidFill>
                          <a:latin typeface="Times New Roman" pitchFamily="18" charset="0"/>
                          <a:ea typeface="+mn-ea"/>
                          <a:cs typeface="Times New Roman" pitchFamily="18" charset="0"/>
                        </a:rPr>
                        <a:t>hạm </a:t>
                      </a:r>
                      <a:r>
                        <a:rPr lang="en-US" sz="1600" kern="1200" dirty="0" smtClean="0">
                          <a:solidFill>
                            <a:srgbClr val="C00000"/>
                          </a:solidFill>
                          <a:latin typeface="Times New Roman" pitchFamily="18" charset="0"/>
                          <a:ea typeface="+mn-ea"/>
                          <a:cs typeface="Times New Roman" pitchFamily="18" charset="0"/>
                        </a:rPr>
                        <a:t>v</a:t>
                      </a:r>
                      <a:r>
                        <a:rPr lang="vi-VN" sz="1600" kern="1200" dirty="0" smtClean="0">
                          <a:solidFill>
                            <a:srgbClr val="C00000"/>
                          </a:solidFill>
                          <a:latin typeface="Times New Roman" pitchFamily="18" charset="0"/>
                          <a:ea typeface="+mn-ea"/>
                          <a:cs typeface="Times New Roman" pitchFamily="18" charset="0"/>
                        </a:rPr>
                        <a:t>i </a:t>
                      </a:r>
                      <a:endParaRPr lang="en-US" sz="1600" kern="1200" dirty="0" smtClean="0">
                        <a:solidFill>
                          <a:srgbClr val="C00000"/>
                        </a:solidFill>
                        <a:latin typeface="Times New Roman" pitchFamily="18" charset="0"/>
                        <a:ea typeface="+mn-ea"/>
                        <a:cs typeface="Times New Roman" pitchFamily="18" charset="0"/>
                      </a:endParaRPr>
                    </a:p>
                    <a:p>
                      <a:pPr marL="0" marR="0" indent="0" algn="ctr" defTabSz="914400" rtl="0" eaLnBrk="1" fontAlgn="auto" latinLnBrk="1" hangingPunct="1">
                        <a:lnSpc>
                          <a:spcPct val="100000"/>
                        </a:lnSpc>
                        <a:spcBef>
                          <a:spcPts val="0"/>
                        </a:spcBef>
                        <a:spcAft>
                          <a:spcPts val="0"/>
                        </a:spcAft>
                        <a:buClrTx/>
                        <a:buSzTx/>
                        <a:buFontTx/>
                        <a:buNone/>
                        <a:tabLst/>
                        <a:defRPr/>
                      </a:pPr>
                      <a:r>
                        <a:rPr lang="en-US" sz="1600" kern="1200" dirty="0" smtClean="0">
                          <a:solidFill>
                            <a:srgbClr val="C00000"/>
                          </a:solidFill>
                          <a:latin typeface="Times New Roman" pitchFamily="18" charset="0"/>
                          <a:ea typeface="+mn-ea"/>
                          <a:cs typeface="Times New Roman" pitchFamily="18" charset="0"/>
                        </a:rPr>
                        <a:t>đ</a:t>
                      </a:r>
                      <a:r>
                        <a:rPr lang="vi-VN" sz="1600" kern="1200" dirty="0" smtClean="0">
                          <a:solidFill>
                            <a:srgbClr val="C00000"/>
                          </a:solidFill>
                          <a:latin typeface="Times New Roman" pitchFamily="18" charset="0"/>
                          <a:ea typeface="+mn-ea"/>
                          <a:cs typeface="Times New Roman" pitchFamily="18" charset="0"/>
                        </a:rPr>
                        <a:t>ơn vị</a:t>
                      </a:r>
                      <a:endParaRPr lang="en-JM" altLang="ko-KR" sz="1600" b="1" dirty="0">
                        <a:solidFill>
                          <a:srgbClr val="C00000"/>
                        </a:solidFill>
                        <a:latin typeface="+mn-lt"/>
                        <a:cs typeface="Arial" pitchFamily="34" charset="0"/>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endParaRPr lang="ko-KR" altLang="en-US" sz="1200" dirty="0">
                        <a:solidFill>
                          <a:schemeClr val="tx1">
                            <a:lumMod val="75000"/>
                            <a:lumOff val="25000"/>
                          </a:schemeClr>
                        </a:solidFill>
                        <a:latin typeface="+mn-lt"/>
                        <a:cs typeface="Arial" pitchFamily="34" charset="0"/>
                      </a:endParaRPr>
                    </a:p>
                  </a:txBody>
                  <a:tcPr>
                    <a:lnL w="12700" cmpd="sng">
                      <a:noFill/>
                    </a:lnL>
                    <a:lnR w="28575" cap="flat" cmpd="sng" algn="ctr">
                      <a:solidFill>
                        <a:schemeClr val="accent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126218">
                <a:tc>
                  <a:txBody>
                    <a:bodyPr/>
                    <a:lstStyle/>
                    <a:p>
                      <a:pPr latinLnBrk="1">
                        <a:lnSpc>
                          <a:spcPct val="0"/>
                        </a:lnSpc>
                      </a:pPr>
                      <a:endParaRPr lang="ko-KR" altLang="en-US" sz="1200" dirty="0">
                        <a:solidFill>
                          <a:schemeClr val="tx1">
                            <a:lumMod val="75000"/>
                            <a:lumOff val="25000"/>
                          </a:schemeClr>
                        </a:solidFill>
                        <a:latin typeface="+mn-lt"/>
                        <a:cs typeface="Arial" pitchFamily="34" charset="0"/>
                      </a:endParaRPr>
                    </a:p>
                  </a:txBody>
                  <a:tcPr>
                    <a:lnL w="28575" cap="flat" cmpd="sng" algn="ctr">
                      <a:solidFill>
                        <a:schemeClr val="accent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0"/>
                        </a:lnSpc>
                        <a:spcBef>
                          <a:spcPts val="0"/>
                        </a:spcBef>
                        <a:spcAft>
                          <a:spcPts val="0"/>
                        </a:spcAft>
                        <a:buClrTx/>
                        <a:buSzTx/>
                        <a:buFontTx/>
                        <a:buNone/>
                        <a:tabLst/>
                        <a:defRPr/>
                      </a:pPr>
                      <a:endParaRPr lang="en-US" altLang="ko-KR" sz="1200" dirty="0">
                        <a:solidFill>
                          <a:schemeClr val="tx1">
                            <a:lumMod val="75000"/>
                            <a:lumOff val="25000"/>
                          </a:schemeClr>
                        </a:solidFill>
                        <a:latin typeface="+mn-lt"/>
                        <a:cs typeface="Arial" pitchFamily="34" charset="0"/>
                      </a:endParaRPr>
                    </a:p>
                  </a:txBody>
                  <a:tcPr anchor="ctr">
                    <a:lnL w="12700" cmpd="sng">
                      <a:noFill/>
                    </a:lnL>
                    <a:lnR w="12700" cmpd="sng">
                      <a:noFill/>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lnSpc>
                          <a:spcPct val="0"/>
                        </a:lnSpc>
                      </a:pPr>
                      <a:endParaRPr lang="ko-KR" altLang="en-US" sz="1200" dirty="0">
                        <a:solidFill>
                          <a:schemeClr val="tx1">
                            <a:lumMod val="75000"/>
                            <a:lumOff val="25000"/>
                          </a:schemeClr>
                        </a:solidFill>
                        <a:latin typeface="+mn-lt"/>
                        <a:cs typeface="Arial" pitchFamily="34" charset="0"/>
                      </a:endParaRPr>
                    </a:p>
                  </a:txBody>
                  <a:tcPr>
                    <a:lnL w="12700" cmpd="sng">
                      <a:noFill/>
                    </a:lnL>
                    <a:lnR w="28575" cap="flat" cmpd="sng" algn="ctr">
                      <a:solidFill>
                        <a:schemeClr val="accent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67856">
                <a:tc>
                  <a:txBody>
                    <a:bodyPr/>
                    <a:lstStyle/>
                    <a:p>
                      <a:pPr latinLnBrk="1"/>
                      <a:endParaRPr lang="ko-KR" altLang="en-US" sz="1200" dirty="0">
                        <a:solidFill>
                          <a:schemeClr val="tx1">
                            <a:lumMod val="75000"/>
                            <a:lumOff val="25000"/>
                          </a:schemeClr>
                        </a:solidFill>
                        <a:latin typeface="+mn-lt"/>
                        <a:cs typeface="Arial" pitchFamily="34" charset="0"/>
                      </a:endParaRPr>
                    </a:p>
                  </a:txBody>
                  <a:tcPr>
                    <a:lnL w="28575" cap="flat" cmpd="sng" algn="ctr">
                      <a:solidFill>
                        <a:schemeClr val="accent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rowSpan="2">
                  <a:txBody>
                    <a:bodyPr/>
                    <a:lstStyle/>
                    <a:p>
                      <a:r>
                        <a:rPr lang="vi-VN" sz="1600" kern="1200" dirty="0" smtClean="0">
                          <a:solidFill>
                            <a:schemeClr val="tx1"/>
                          </a:solidFill>
                          <a:latin typeface="Times New Roman" pitchFamily="18" charset="0"/>
                          <a:ea typeface="+mn-ea"/>
                          <a:cs typeface="Times New Roman" pitchFamily="18" charset="0"/>
                        </a:rPr>
                        <a:t>Tổng hợp các biểu mẫu, kết quả</a:t>
                      </a:r>
                      <a:r>
                        <a:rPr lang="en-US" sz="1600" kern="1200" dirty="0" smtClean="0">
                          <a:solidFill>
                            <a:schemeClr val="tx1"/>
                          </a:solidFill>
                          <a:latin typeface="Times New Roman" pitchFamily="18" charset="0"/>
                          <a:ea typeface="+mn-ea"/>
                          <a:cs typeface="Times New Roman" pitchFamily="18" charset="0"/>
                        </a:rPr>
                        <a:t> </a:t>
                      </a:r>
                      <a:r>
                        <a:rPr lang="vi-VN" sz="1600" kern="1200" dirty="0" smtClean="0">
                          <a:solidFill>
                            <a:schemeClr val="tx1"/>
                          </a:solidFill>
                          <a:latin typeface="Times New Roman" pitchFamily="18" charset="0"/>
                          <a:ea typeface="+mn-ea"/>
                          <a:cs typeface="Times New Roman" pitchFamily="18" charset="0"/>
                        </a:rPr>
                        <a:t>thống kê </a:t>
                      </a:r>
                      <a:endParaRPr lang="en-US" sz="1600" kern="1200" dirty="0" smtClean="0">
                        <a:solidFill>
                          <a:schemeClr val="tx1"/>
                        </a:solidFill>
                        <a:latin typeface="Times New Roman" pitchFamily="18" charset="0"/>
                        <a:ea typeface="+mn-ea"/>
                        <a:cs typeface="Times New Roman" pitchFamily="18" charset="0"/>
                      </a:endParaRPr>
                    </a:p>
                    <a:p>
                      <a:r>
                        <a:rPr lang="vi-VN" sz="1600" kern="1200" dirty="0" smtClean="0">
                          <a:solidFill>
                            <a:schemeClr val="tx1"/>
                          </a:solidFill>
                          <a:latin typeface="Times New Roman" pitchFamily="18" charset="0"/>
                          <a:ea typeface="+mn-ea"/>
                          <a:cs typeface="Times New Roman" pitchFamily="18" charset="0"/>
                        </a:rPr>
                        <a:t>của</a:t>
                      </a:r>
                      <a:r>
                        <a:rPr lang="en-US" sz="1600" kern="1200" dirty="0" smtClean="0">
                          <a:solidFill>
                            <a:schemeClr val="tx1"/>
                          </a:solidFill>
                          <a:latin typeface="Times New Roman" pitchFamily="18" charset="0"/>
                          <a:ea typeface="+mn-ea"/>
                          <a:cs typeface="Times New Roman" pitchFamily="18" charset="0"/>
                        </a:rPr>
                        <a:t> </a:t>
                      </a:r>
                      <a:r>
                        <a:rPr lang="vi-VN" sz="1600" kern="1200" dirty="0" smtClean="0">
                          <a:solidFill>
                            <a:schemeClr val="tx1"/>
                          </a:solidFill>
                          <a:latin typeface="Times New Roman" pitchFamily="18" charset="0"/>
                          <a:ea typeface="+mn-ea"/>
                          <a:cs typeface="Times New Roman" pitchFamily="18" charset="0"/>
                        </a:rPr>
                        <a:t>công tác</a:t>
                      </a:r>
                      <a:r>
                        <a:rPr lang="en-US" sz="1600" kern="1200" dirty="0" smtClean="0">
                          <a:solidFill>
                            <a:schemeClr val="tx1"/>
                          </a:solidFill>
                          <a:latin typeface="Times New Roman" pitchFamily="18" charset="0"/>
                          <a:ea typeface="+mn-ea"/>
                          <a:cs typeface="Times New Roman" pitchFamily="18" charset="0"/>
                        </a:rPr>
                        <a:t> </a:t>
                      </a:r>
                    </a:p>
                    <a:p>
                      <a:r>
                        <a:rPr lang="vi-VN" sz="1600" kern="1200" dirty="0" smtClean="0">
                          <a:solidFill>
                            <a:schemeClr val="tx1"/>
                          </a:solidFill>
                          <a:latin typeface="Times New Roman" pitchFamily="18" charset="0"/>
                          <a:ea typeface="+mn-ea"/>
                          <a:cs typeface="Times New Roman" pitchFamily="18" charset="0"/>
                        </a:rPr>
                        <a:t>tiếp công dân </a:t>
                      </a:r>
                      <a:endParaRPr lang="en-US" sz="1600" kern="1200" dirty="0" smtClean="0">
                        <a:solidFill>
                          <a:schemeClr val="tx1"/>
                        </a:solidFill>
                        <a:latin typeface="Times New Roman" pitchFamily="18" charset="0"/>
                        <a:ea typeface="+mn-ea"/>
                        <a:cs typeface="Times New Roman" pitchFamily="18" charset="0"/>
                      </a:endParaRPr>
                    </a:p>
                  </a:txBody>
                  <a:tcPr anchor="ctr">
                    <a:lnL w="12700" cmpd="sng">
                      <a:noFill/>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endParaRPr lang="ko-KR" altLang="en-US" sz="1200" dirty="0">
                        <a:solidFill>
                          <a:schemeClr val="tx1">
                            <a:lumMod val="75000"/>
                            <a:lumOff val="25000"/>
                          </a:schemeClr>
                        </a:solidFill>
                        <a:latin typeface="+mn-lt"/>
                        <a:cs typeface="Arial" pitchFamily="34" charset="0"/>
                      </a:endParaRPr>
                    </a:p>
                  </a:txBody>
                  <a:tcPr>
                    <a:lnL w="12700" cmpd="sng">
                      <a:noFill/>
                    </a:lnL>
                    <a:lnR w="28575" cap="flat" cmpd="sng" algn="ctr">
                      <a:solidFill>
                        <a:schemeClr val="accent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037102">
                <a:tc>
                  <a:txBody>
                    <a:bodyPr/>
                    <a:lstStyle/>
                    <a:p>
                      <a:pPr latinLnBrk="1"/>
                      <a:endParaRPr lang="ko-KR" altLang="en-US" sz="1200" dirty="0">
                        <a:solidFill>
                          <a:schemeClr val="tx1">
                            <a:lumMod val="75000"/>
                            <a:lumOff val="25000"/>
                          </a:schemeClr>
                        </a:solidFill>
                        <a:latin typeface="+mn-lt"/>
                        <a:cs typeface="Arial" pitchFamily="34" charset="0"/>
                      </a:endParaRPr>
                    </a:p>
                  </a:txBody>
                  <a:tcPr>
                    <a:lnL w="28575" cap="flat" cmpd="sng" algn="ctr">
                      <a:solidFill>
                        <a:schemeClr val="accent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altLang="ko-KR" sz="1200" dirty="0">
                        <a:solidFill>
                          <a:schemeClr val="tx1">
                            <a:lumMod val="75000"/>
                            <a:lumOff val="25000"/>
                          </a:schemeClr>
                        </a:solidFill>
                        <a:latin typeface="Arial" pitchFamily="34" charset="0"/>
                        <a:cs typeface="Arial" pitchFamily="34" charset="0"/>
                      </a:endParaRPr>
                    </a:p>
                  </a:txBody>
                  <a:tcPr anchor="ctr">
                    <a:lnL w="12700" cmpd="sng">
                      <a:noFill/>
                    </a:lnL>
                    <a:lnR w="12700" cmpd="sng">
                      <a:noFill/>
                    </a:lnR>
                    <a:lnT w="28575" cap="flat" cmpd="sng" algn="ctr">
                      <a:solidFill>
                        <a:schemeClr val="tx1">
                          <a:lumMod val="75000"/>
                          <a:lumOff val="25000"/>
                        </a:schemeClr>
                      </a:solidFill>
                      <a:prstDash val="solid"/>
                      <a:round/>
                      <a:headEnd type="none" w="med" len="med"/>
                      <a:tailEnd type="none" w="med" len="med"/>
                    </a:lnT>
                    <a:lnB w="28575"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latinLnBrk="1"/>
                      <a:endParaRPr lang="ko-KR" altLang="en-US" sz="1200" dirty="0">
                        <a:solidFill>
                          <a:schemeClr val="tx1">
                            <a:lumMod val="75000"/>
                            <a:lumOff val="25000"/>
                          </a:schemeClr>
                        </a:solidFill>
                        <a:latin typeface="+mn-lt"/>
                        <a:cs typeface="Arial" pitchFamily="34" charset="0"/>
                      </a:endParaRPr>
                    </a:p>
                  </a:txBody>
                  <a:tcPr>
                    <a:lnL w="12700" cmpd="sng">
                      <a:noFill/>
                    </a:lnL>
                    <a:lnR w="28575" cap="flat" cmpd="sng" algn="ctr">
                      <a:solidFill>
                        <a:schemeClr val="accent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666648">
                <a:tc>
                  <a:txBody>
                    <a:bodyPr/>
                    <a:lstStyle/>
                    <a:p>
                      <a:pPr latinLnBrk="1">
                        <a:lnSpc>
                          <a:spcPct val="0"/>
                        </a:lnSpc>
                      </a:pPr>
                      <a:endParaRPr lang="ko-KR" altLang="en-US" sz="1200" dirty="0">
                        <a:solidFill>
                          <a:schemeClr val="tx1">
                            <a:lumMod val="75000"/>
                            <a:lumOff val="25000"/>
                          </a:schemeClr>
                        </a:solidFill>
                        <a:latin typeface="+mn-lt"/>
                        <a:cs typeface="Arial" pitchFamily="34" charset="0"/>
                      </a:endParaRPr>
                    </a:p>
                  </a:txBody>
                  <a:tcPr>
                    <a:lnL w="28575" cap="flat" cmpd="sng" algn="ctr">
                      <a:solidFill>
                        <a:schemeClr val="accent2"/>
                      </a:solidFill>
                      <a:prstDash val="solid"/>
                      <a:round/>
                      <a:headEnd type="none" w="med" len="med"/>
                      <a:tailEnd type="none" w="med" len="med"/>
                    </a:lnL>
                    <a:lnR w="12700" cmpd="sng">
                      <a:noFill/>
                    </a:lnR>
                    <a:lnT w="12700" cmpd="sng">
                      <a:noFill/>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0"/>
                        </a:lnSpc>
                        <a:spcBef>
                          <a:spcPts val="0"/>
                        </a:spcBef>
                        <a:spcAft>
                          <a:spcPts val="0"/>
                        </a:spcAft>
                        <a:buClrTx/>
                        <a:buSzTx/>
                        <a:buFontTx/>
                        <a:buNone/>
                        <a:tabLst/>
                        <a:defRPr/>
                      </a:pPr>
                      <a:endParaRPr lang="en-US" altLang="ko-KR" sz="1200" dirty="0">
                        <a:solidFill>
                          <a:schemeClr val="tx1">
                            <a:lumMod val="75000"/>
                            <a:lumOff val="25000"/>
                          </a:schemeClr>
                        </a:solidFill>
                        <a:latin typeface="+mn-lt"/>
                        <a:cs typeface="Arial" pitchFamily="34" charset="0"/>
                      </a:endParaRPr>
                    </a:p>
                  </a:txBody>
                  <a:tcPr anchor="ctr">
                    <a:lnL w="12700" cmpd="sng">
                      <a:noFill/>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lnSpc>
                          <a:spcPct val="0"/>
                        </a:lnSpc>
                      </a:pPr>
                      <a:endParaRPr lang="ko-KR" altLang="en-US" sz="1200" dirty="0">
                        <a:solidFill>
                          <a:schemeClr val="tx1">
                            <a:lumMod val="75000"/>
                            <a:lumOff val="25000"/>
                          </a:schemeClr>
                        </a:solidFill>
                        <a:latin typeface="+mn-lt"/>
                        <a:cs typeface="Arial" pitchFamily="34" charset="0"/>
                      </a:endParaRPr>
                    </a:p>
                  </a:txBody>
                  <a:tcPr>
                    <a:lnL w="12700" cmpd="sng">
                      <a:noFill/>
                    </a:lnL>
                    <a:lnR w="28575" cap="flat" cmpd="sng" algn="ctr">
                      <a:solidFill>
                        <a:schemeClr val="accent2"/>
                      </a:solidFill>
                      <a:prstDash val="solid"/>
                      <a:round/>
                      <a:headEnd type="none" w="med" len="med"/>
                      <a:tailEnd type="none" w="med" len="med"/>
                    </a:lnR>
                    <a:lnT w="12700" cmpd="sng">
                      <a:noFill/>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1133220">
                <a:tc gridSpan="3">
                  <a:txBody>
                    <a:bodyPr/>
                    <a:lstStyle/>
                    <a:p>
                      <a:pPr algn="ctr"/>
                      <a:r>
                        <a:rPr lang="pt-BR" sz="1800" kern="1200" dirty="0" smtClean="0">
                          <a:solidFill>
                            <a:schemeClr val="tx1"/>
                          </a:solidFill>
                          <a:latin typeface="Times New Roman" pitchFamily="18" charset="0"/>
                          <a:ea typeface="+mn-ea"/>
                          <a:cs typeface="Times New Roman" pitchFamily="18" charset="0"/>
                        </a:rPr>
                        <a:t>Báo cáo tiếp công dân theo quản lý</a:t>
                      </a:r>
                    </a:p>
                    <a:p>
                      <a:pPr algn="ctr"/>
                      <a:r>
                        <a:rPr lang="pt-BR" sz="1800" kern="1200" dirty="0" smtClean="0">
                          <a:solidFill>
                            <a:schemeClr val="tx1"/>
                          </a:solidFill>
                          <a:latin typeface="Times New Roman" pitchFamily="18" charset="0"/>
                          <a:ea typeface="+mn-ea"/>
                          <a:cs typeface="Times New Roman" pitchFamily="18" charset="0"/>
                        </a:rPr>
                        <a:t>đơn vị</a:t>
                      </a:r>
                      <a:endParaRPr lang="ko-KR" altLang="en-US" sz="2000" b="1" dirty="0">
                        <a:solidFill>
                          <a:schemeClr val="tx1">
                            <a:lumMod val="75000"/>
                            <a:lumOff val="25000"/>
                          </a:schemeClr>
                        </a:solidFill>
                        <a:latin typeface="Times New Roman" pitchFamily="18" charset="0"/>
                        <a:cs typeface="Times New Roman" pitchFamily="18" charset="0"/>
                      </a:endParaRPr>
                    </a:p>
                  </a:txBody>
                  <a:tcPr anchor="b">
                    <a:lnL w="28575" cap="flat" cmpd="sng" algn="ctr">
                      <a:solidFill>
                        <a:schemeClr val="accent2"/>
                      </a:solidFill>
                      <a:prstDash val="solid"/>
                      <a:round/>
                      <a:headEnd type="none" w="med" len="med"/>
                      <a:tailEnd type="none" w="med" len="med"/>
                    </a:lnL>
                    <a:lnR w="28575" cap="flat" cmpd="sng" algn="ctr">
                      <a:solidFill>
                        <a:schemeClr val="accent2"/>
                      </a:solidFill>
                      <a:prstDash val="solid"/>
                      <a:round/>
                      <a:headEnd type="none" w="med" len="med"/>
                      <a:tailEnd type="none" w="med" len="med"/>
                    </a:lnR>
                    <a:lnT w="28575"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hMerge="1">
                  <a:txBody>
                    <a:bodyPr/>
                    <a:lstStyle/>
                    <a:p>
                      <a:pPr latinLnBrk="1"/>
                      <a:endParaRPr lang="ko-KR" altLang="en-US" sz="1200" dirty="0">
                        <a:latin typeface="Arial" pitchFamily="34" charset="0"/>
                        <a:cs typeface="Arial" pitchFamily="34" charset="0"/>
                      </a:endParaRPr>
                    </a:p>
                  </a:txBody>
                  <a:tcPr/>
                </a:tc>
                <a:tc hMerge="1">
                  <a:txBody>
                    <a:bodyPr/>
                    <a:lstStyle/>
                    <a:p>
                      <a:pPr latinLnBrk="1"/>
                      <a:endParaRPr lang="ko-KR" altLang="en-US" sz="1200" dirty="0">
                        <a:latin typeface="Arial" pitchFamily="34" charset="0"/>
                        <a:cs typeface="Arial" pitchFamily="34" charset="0"/>
                      </a:endParaRPr>
                    </a:p>
                  </a:txBody>
                  <a:tcPr/>
                </a:tc>
                <a:extLst>
                  <a:ext uri="{0D108BD9-81ED-4DB2-BD59-A6C34878D82A}">
                    <a16:rowId xmlns="" xmlns:a16="http://schemas.microsoft.com/office/drawing/2014/main" val="10006"/>
                  </a:ext>
                </a:extLst>
              </a:tr>
            </a:tbl>
          </a:graphicData>
        </a:graphic>
      </p:graphicFrame>
      <p:graphicFrame>
        <p:nvGraphicFramePr>
          <p:cNvPr id="5" name="Table 4"/>
          <p:cNvGraphicFramePr>
            <a:graphicFrameLocks noGrp="1"/>
          </p:cNvGraphicFramePr>
          <p:nvPr>
            <p:extLst>
              <p:ext uri="{D42A27DB-BD31-4B8C-83A1-F6EECF244321}">
                <p14:modId xmlns="" xmlns:p14="http://schemas.microsoft.com/office/powerpoint/2010/main" val="2105171228"/>
              </p:ext>
            </p:extLst>
          </p:nvPr>
        </p:nvGraphicFramePr>
        <p:xfrm>
          <a:off x="2659101" y="971551"/>
          <a:ext cx="1868812" cy="3899638"/>
        </p:xfrm>
        <a:graphic>
          <a:graphicData uri="http://schemas.openxmlformats.org/drawingml/2006/table">
            <a:tbl>
              <a:tblPr firstRow="1" bandRow="1">
                <a:tableStyleId>{5940675A-B579-460E-94D1-54222C63F5DA}</a:tableStyleId>
              </a:tblPr>
              <a:tblGrid>
                <a:gridCol w="228036">
                  <a:extLst>
                    <a:ext uri="{9D8B030D-6E8A-4147-A177-3AD203B41FA5}">
                      <a16:colId xmlns="" xmlns:a16="http://schemas.microsoft.com/office/drawing/2014/main" val="20000"/>
                    </a:ext>
                  </a:extLst>
                </a:gridCol>
                <a:gridCol w="1412740">
                  <a:extLst>
                    <a:ext uri="{9D8B030D-6E8A-4147-A177-3AD203B41FA5}">
                      <a16:colId xmlns="" xmlns:a16="http://schemas.microsoft.com/office/drawing/2014/main" val="20001"/>
                    </a:ext>
                  </a:extLst>
                </a:gridCol>
                <a:gridCol w="228036">
                  <a:extLst>
                    <a:ext uri="{9D8B030D-6E8A-4147-A177-3AD203B41FA5}">
                      <a16:colId xmlns="" xmlns:a16="http://schemas.microsoft.com/office/drawing/2014/main" val="20002"/>
                    </a:ext>
                  </a:extLst>
                </a:gridCol>
              </a:tblGrid>
              <a:tr h="0">
                <a:tc>
                  <a:txBody>
                    <a:bodyPr/>
                    <a:lstStyle/>
                    <a:p>
                      <a:pPr>
                        <a:lnSpc>
                          <a:spcPct val="0"/>
                        </a:lnSpc>
                      </a:pPr>
                      <a:endParaRPr lang="ko-KR" altLang="en-US" sz="800" dirty="0">
                        <a:solidFill>
                          <a:schemeClr val="tx1">
                            <a:lumMod val="75000"/>
                            <a:lumOff val="25000"/>
                          </a:schemeClr>
                        </a:solidFill>
                        <a:latin typeface="+mn-lt"/>
                      </a:endParaRPr>
                    </a:p>
                  </a:txBody>
                  <a:tcPr>
                    <a:lnL w="28575" cap="flat" cmpd="sng" algn="ctr">
                      <a:solidFill>
                        <a:schemeClr val="accent1"/>
                      </a:solidFill>
                      <a:prstDash val="solid"/>
                      <a:round/>
                      <a:headEnd type="none" w="med" len="med"/>
                      <a:tailEnd type="none" w="med" len="med"/>
                    </a:lnL>
                    <a:lnR w="12700" cmpd="sng">
                      <a:noFill/>
                    </a:lnR>
                    <a:lnT w="28575" cap="flat" cmpd="sng" algn="ctr">
                      <a:solidFill>
                        <a:schemeClr val="accent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nSpc>
                          <a:spcPct val="0"/>
                        </a:lnSpc>
                      </a:pPr>
                      <a:endParaRPr lang="ko-KR" altLang="en-US" sz="800" dirty="0">
                        <a:solidFill>
                          <a:schemeClr val="tx1">
                            <a:lumMod val="75000"/>
                            <a:lumOff val="25000"/>
                          </a:schemeClr>
                        </a:solidFill>
                        <a:latin typeface="+mn-lt"/>
                      </a:endParaRPr>
                    </a:p>
                  </a:txBody>
                  <a:tcPr anchor="ctr">
                    <a:lnL w="12700" cmpd="sng">
                      <a:noFill/>
                    </a:lnL>
                    <a:lnR w="12700" cmpd="sng">
                      <a:noFill/>
                    </a:lnR>
                    <a:lnT w="28575" cap="flat" cmpd="sng" algn="ctr">
                      <a:solidFill>
                        <a:schemeClr val="accent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latinLnBrk="1">
                        <a:lnSpc>
                          <a:spcPct val="0"/>
                        </a:lnSpc>
                      </a:pPr>
                      <a:endParaRPr lang="ko-KR" altLang="en-US" sz="800" dirty="0">
                        <a:solidFill>
                          <a:schemeClr val="tx1">
                            <a:lumMod val="75000"/>
                            <a:lumOff val="25000"/>
                          </a:schemeClr>
                        </a:solidFill>
                        <a:latin typeface="+mn-lt"/>
                        <a:cs typeface="Arial" pitchFamily="34" charset="0"/>
                      </a:endParaRPr>
                    </a:p>
                  </a:txBody>
                  <a:tcPr>
                    <a:lnL w="12700" cmpd="sng">
                      <a:noFill/>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575241">
                <a:tc>
                  <a:txBody>
                    <a:bodyPr/>
                    <a:lstStyle/>
                    <a:p>
                      <a:pPr latinLnBrk="1"/>
                      <a:endParaRPr lang="ko-KR" altLang="en-US" sz="1200" dirty="0">
                        <a:solidFill>
                          <a:schemeClr val="tx1">
                            <a:lumMod val="75000"/>
                            <a:lumOff val="25000"/>
                          </a:schemeClr>
                        </a:solidFill>
                        <a:latin typeface="+mn-lt"/>
                        <a:cs typeface="Arial" pitchFamily="34" charset="0"/>
                      </a:endParaRPr>
                    </a:p>
                  </a:txBody>
                  <a:tcPr>
                    <a:lnL w="28575" cap="flat" cmpd="sng" algn="ctr">
                      <a:solidFill>
                        <a:schemeClr val="accent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sz="1600" kern="1200" dirty="0" smtClean="0">
                          <a:solidFill>
                            <a:srgbClr val="C00000"/>
                          </a:solidFill>
                          <a:latin typeface="Times New Roman" pitchFamily="18" charset="0"/>
                          <a:ea typeface="+mn-ea"/>
                          <a:cs typeface="Times New Roman" pitchFamily="18" charset="0"/>
                        </a:rPr>
                        <a:t>P</a:t>
                      </a:r>
                      <a:r>
                        <a:rPr lang="vi-VN" sz="1600" kern="1200" dirty="0" smtClean="0">
                          <a:solidFill>
                            <a:srgbClr val="C00000"/>
                          </a:solidFill>
                          <a:latin typeface="Times New Roman" pitchFamily="18" charset="0"/>
                          <a:ea typeface="+mn-ea"/>
                          <a:cs typeface="Times New Roman" pitchFamily="18" charset="0"/>
                        </a:rPr>
                        <a:t>hạm </a:t>
                      </a:r>
                      <a:r>
                        <a:rPr lang="en-US" sz="1600" kern="1200" dirty="0" smtClean="0">
                          <a:solidFill>
                            <a:srgbClr val="C00000"/>
                          </a:solidFill>
                          <a:latin typeface="Times New Roman" pitchFamily="18" charset="0"/>
                          <a:ea typeface="+mn-ea"/>
                          <a:cs typeface="Times New Roman" pitchFamily="18" charset="0"/>
                        </a:rPr>
                        <a:t>v</a:t>
                      </a:r>
                      <a:r>
                        <a:rPr lang="vi-VN" sz="1600" kern="1200" dirty="0" smtClean="0">
                          <a:solidFill>
                            <a:srgbClr val="C00000"/>
                          </a:solidFill>
                          <a:latin typeface="Times New Roman" pitchFamily="18" charset="0"/>
                          <a:ea typeface="+mn-ea"/>
                          <a:cs typeface="Times New Roman" pitchFamily="18" charset="0"/>
                        </a:rPr>
                        <a:t>i </a:t>
                      </a:r>
                      <a:endParaRPr lang="en-US" sz="1600" kern="1200" dirty="0" smtClean="0">
                        <a:solidFill>
                          <a:srgbClr val="C00000"/>
                        </a:solidFill>
                        <a:latin typeface="Times New Roman" pitchFamily="18" charset="0"/>
                        <a:ea typeface="+mn-ea"/>
                        <a:cs typeface="Times New Roman" pitchFamily="18" charset="0"/>
                      </a:endParaRPr>
                    </a:p>
                    <a:p>
                      <a:pPr marL="0" marR="0" indent="0" algn="ctr" defTabSz="914400" rtl="0" eaLnBrk="1" fontAlgn="auto" latinLnBrk="1" hangingPunct="1">
                        <a:lnSpc>
                          <a:spcPct val="100000"/>
                        </a:lnSpc>
                        <a:spcBef>
                          <a:spcPts val="0"/>
                        </a:spcBef>
                        <a:spcAft>
                          <a:spcPts val="0"/>
                        </a:spcAft>
                        <a:buClrTx/>
                        <a:buSzTx/>
                        <a:buFontTx/>
                        <a:buNone/>
                        <a:tabLst/>
                        <a:defRPr/>
                      </a:pPr>
                      <a:r>
                        <a:rPr lang="en-US" sz="1600" kern="1200" dirty="0" smtClean="0">
                          <a:solidFill>
                            <a:srgbClr val="C00000"/>
                          </a:solidFill>
                          <a:latin typeface="Times New Roman" pitchFamily="18" charset="0"/>
                          <a:ea typeface="+mn-ea"/>
                          <a:cs typeface="Times New Roman" pitchFamily="18" charset="0"/>
                        </a:rPr>
                        <a:t>đ</a:t>
                      </a:r>
                      <a:r>
                        <a:rPr lang="vi-VN" sz="1600" kern="1200" dirty="0" smtClean="0">
                          <a:solidFill>
                            <a:srgbClr val="C00000"/>
                          </a:solidFill>
                          <a:latin typeface="Times New Roman" pitchFamily="18" charset="0"/>
                          <a:ea typeface="+mn-ea"/>
                          <a:cs typeface="Times New Roman" pitchFamily="18" charset="0"/>
                        </a:rPr>
                        <a:t>ơn vị</a:t>
                      </a:r>
                      <a:endParaRPr lang="en-JM" altLang="ko-KR" sz="1600" b="1" dirty="0" smtClean="0">
                        <a:solidFill>
                          <a:srgbClr val="C00000"/>
                        </a:solidFill>
                        <a:latin typeface="+mn-lt"/>
                        <a:cs typeface="Arial" pitchFamily="34" charset="0"/>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endParaRPr lang="ko-KR" altLang="en-US" sz="1200" dirty="0">
                        <a:solidFill>
                          <a:schemeClr val="tx1">
                            <a:lumMod val="75000"/>
                            <a:lumOff val="25000"/>
                          </a:schemeClr>
                        </a:solidFill>
                        <a:latin typeface="+mn-lt"/>
                        <a:cs typeface="Arial" pitchFamily="34" charset="0"/>
                      </a:endParaRPr>
                    </a:p>
                  </a:txBody>
                  <a:tcPr>
                    <a:lnL w="12700" cmpd="sng">
                      <a:noFill/>
                    </a:lnL>
                    <a:lnR w="28575" cap="flat" cmpd="sng" algn="ctr">
                      <a:solidFill>
                        <a:schemeClr val="accent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136748">
                <a:tc>
                  <a:txBody>
                    <a:bodyPr/>
                    <a:lstStyle/>
                    <a:p>
                      <a:pPr latinLnBrk="1">
                        <a:lnSpc>
                          <a:spcPct val="0"/>
                        </a:lnSpc>
                      </a:pPr>
                      <a:endParaRPr lang="ko-KR" altLang="en-US" sz="1200" dirty="0">
                        <a:solidFill>
                          <a:schemeClr val="tx1">
                            <a:lumMod val="75000"/>
                            <a:lumOff val="25000"/>
                          </a:schemeClr>
                        </a:solidFill>
                        <a:latin typeface="+mn-lt"/>
                        <a:cs typeface="Arial" pitchFamily="34" charset="0"/>
                      </a:endParaRPr>
                    </a:p>
                  </a:txBody>
                  <a:tcPr>
                    <a:lnL w="28575" cap="flat" cmpd="sng" algn="ctr">
                      <a:solidFill>
                        <a:schemeClr val="accent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0"/>
                        </a:lnSpc>
                        <a:spcBef>
                          <a:spcPts val="0"/>
                        </a:spcBef>
                        <a:spcAft>
                          <a:spcPts val="0"/>
                        </a:spcAft>
                        <a:buClrTx/>
                        <a:buSzTx/>
                        <a:buFontTx/>
                        <a:buNone/>
                        <a:tabLst/>
                        <a:defRPr/>
                      </a:pPr>
                      <a:endParaRPr lang="en-US" altLang="ko-KR" sz="1200" dirty="0">
                        <a:solidFill>
                          <a:schemeClr val="tx1">
                            <a:lumMod val="75000"/>
                            <a:lumOff val="25000"/>
                          </a:schemeClr>
                        </a:solidFill>
                        <a:latin typeface="+mn-lt"/>
                        <a:cs typeface="Arial" pitchFamily="34" charset="0"/>
                      </a:endParaRPr>
                    </a:p>
                  </a:txBody>
                  <a:tcPr anchor="ctr">
                    <a:lnL w="12700" cmpd="sng">
                      <a:noFill/>
                    </a:lnL>
                    <a:lnR w="12700" cmpd="sng">
                      <a:noFill/>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lnSpc>
                          <a:spcPct val="0"/>
                        </a:lnSpc>
                      </a:pPr>
                      <a:endParaRPr lang="ko-KR" altLang="en-US" sz="1200" dirty="0">
                        <a:solidFill>
                          <a:schemeClr val="tx1">
                            <a:lumMod val="75000"/>
                            <a:lumOff val="25000"/>
                          </a:schemeClr>
                        </a:solidFill>
                        <a:latin typeface="+mn-lt"/>
                        <a:cs typeface="Arial" pitchFamily="34" charset="0"/>
                      </a:endParaRPr>
                    </a:p>
                  </a:txBody>
                  <a:tcPr>
                    <a:lnL w="12700" cmpd="sng">
                      <a:noFill/>
                    </a:lnL>
                    <a:lnR w="28575" cap="flat" cmpd="sng" algn="ctr">
                      <a:solidFill>
                        <a:schemeClr val="accent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2483">
                <a:tc>
                  <a:txBody>
                    <a:bodyPr/>
                    <a:lstStyle/>
                    <a:p>
                      <a:pPr latinLnBrk="1"/>
                      <a:endParaRPr lang="ko-KR" altLang="en-US" sz="1200" dirty="0">
                        <a:solidFill>
                          <a:schemeClr val="tx1">
                            <a:lumMod val="75000"/>
                            <a:lumOff val="25000"/>
                          </a:schemeClr>
                        </a:solidFill>
                        <a:latin typeface="+mn-lt"/>
                        <a:cs typeface="Arial" pitchFamily="34" charset="0"/>
                      </a:endParaRPr>
                    </a:p>
                  </a:txBody>
                  <a:tcPr>
                    <a:lnL w="28575" cap="flat" cmpd="sng" algn="ctr">
                      <a:solidFill>
                        <a:schemeClr val="accent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rowSpan="2">
                  <a:txBody>
                    <a:bodyPr/>
                    <a:lstStyle/>
                    <a:p>
                      <a:pPr algn="ctr"/>
                      <a:r>
                        <a:rPr lang="vi-VN" sz="1600" kern="1200" dirty="0" smtClean="0">
                          <a:solidFill>
                            <a:schemeClr val="tx1"/>
                          </a:solidFill>
                          <a:latin typeface="Times New Roman" pitchFamily="18" charset="0"/>
                          <a:ea typeface="+mn-ea"/>
                          <a:cs typeface="Times New Roman" pitchFamily="18" charset="0"/>
                        </a:rPr>
                        <a:t>Tổng hợp</a:t>
                      </a:r>
                      <a:r>
                        <a:rPr lang="en-US" sz="1600" kern="1200" dirty="0" smtClean="0">
                          <a:solidFill>
                            <a:schemeClr val="tx1"/>
                          </a:solidFill>
                          <a:latin typeface="Times New Roman" pitchFamily="18" charset="0"/>
                          <a:ea typeface="+mn-ea"/>
                          <a:cs typeface="Times New Roman" pitchFamily="18" charset="0"/>
                        </a:rPr>
                        <a:t> </a:t>
                      </a:r>
                      <a:r>
                        <a:rPr lang="vi-VN" sz="1600" kern="1200" dirty="0" smtClean="0">
                          <a:solidFill>
                            <a:schemeClr val="tx1"/>
                          </a:solidFill>
                          <a:latin typeface="Times New Roman" pitchFamily="18" charset="0"/>
                          <a:ea typeface="+mn-ea"/>
                          <a:cs typeface="Times New Roman" pitchFamily="18" charset="0"/>
                        </a:rPr>
                        <a:t>các biểu mẫu, </a:t>
                      </a:r>
                      <a:r>
                        <a:rPr lang="en-US" sz="1600" kern="1200" dirty="0" smtClean="0">
                          <a:solidFill>
                            <a:schemeClr val="tx1"/>
                          </a:solidFill>
                          <a:latin typeface="Times New Roman" pitchFamily="18" charset="0"/>
                          <a:ea typeface="+mn-ea"/>
                          <a:cs typeface="Times New Roman" pitchFamily="18" charset="0"/>
                        </a:rPr>
                        <a:t>k</a:t>
                      </a:r>
                      <a:r>
                        <a:rPr lang="vi-VN" sz="1600" kern="1200" dirty="0" smtClean="0">
                          <a:solidFill>
                            <a:schemeClr val="tx1"/>
                          </a:solidFill>
                          <a:latin typeface="Times New Roman" pitchFamily="18" charset="0"/>
                          <a:ea typeface="+mn-ea"/>
                          <a:cs typeface="Times New Roman" pitchFamily="18" charset="0"/>
                        </a:rPr>
                        <a:t>ết quả</a:t>
                      </a:r>
                      <a:r>
                        <a:rPr lang="en-US" sz="1600" kern="1200" dirty="0" smtClean="0">
                          <a:solidFill>
                            <a:schemeClr val="tx1"/>
                          </a:solidFill>
                          <a:latin typeface="Times New Roman" pitchFamily="18" charset="0"/>
                          <a:ea typeface="+mn-ea"/>
                          <a:cs typeface="Times New Roman" pitchFamily="18" charset="0"/>
                        </a:rPr>
                        <a:t> </a:t>
                      </a:r>
                      <a:r>
                        <a:rPr lang="vi-VN" sz="1600" kern="1200" dirty="0" smtClean="0">
                          <a:solidFill>
                            <a:schemeClr val="tx1"/>
                          </a:solidFill>
                          <a:latin typeface="Times New Roman" pitchFamily="18" charset="0"/>
                          <a:ea typeface="+mn-ea"/>
                          <a:cs typeface="Times New Roman" pitchFamily="18" charset="0"/>
                        </a:rPr>
                        <a:t>thống </a:t>
                      </a:r>
                      <a:r>
                        <a:rPr lang="en-US" sz="1600" kern="1200" dirty="0" smtClean="0">
                          <a:solidFill>
                            <a:schemeClr val="tx1"/>
                          </a:solidFill>
                          <a:latin typeface="Times New Roman" pitchFamily="18" charset="0"/>
                          <a:ea typeface="+mn-ea"/>
                          <a:cs typeface="Times New Roman" pitchFamily="18" charset="0"/>
                        </a:rPr>
                        <a:t>k</a:t>
                      </a:r>
                      <a:r>
                        <a:rPr lang="vi-VN" sz="1600" kern="1200" dirty="0" smtClean="0">
                          <a:solidFill>
                            <a:schemeClr val="tx1"/>
                          </a:solidFill>
                          <a:latin typeface="Times New Roman" pitchFamily="18" charset="0"/>
                          <a:ea typeface="+mn-ea"/>
                          <a:cs typeface="Times New Roman" pitchFamily="18" charset="0"/>
                        </a:rPr>
                        <a:t>ê </a:t>
                      </a:r>
                      <a:endParaRPr lang="en-US" sz="1600" kern="1200" dirty="0" smtClean="0">
                        <a:solidFill>
                          <a:schemeClr val="tx1"/>
                        </a:solidFill>
                        <a:latin typeface="Times New Roman" pitchFamily="18" charset="0"/>
                        <a:ea typeface="+mn-ea"/>
                        <a:cs typeface="Times New Roman" pitchFamily="18" charset="0"/>
                      </a:endParaRPr>
                    </a:p>
                    <a:p>
                      <a:pPr algn="ctr"/>
                      <a:r>
                        <a:rPr lang="vi-VN" sz="1600" kern="1200" dirty="0" smtClean="0">
                          <a:solidFill>
                            <a:schemeClr val="tx1"/>
                          </a:solidFill>
                          <a:latin typeface="Times New Roman" pitchFamily="18" charset="0"/>
                          <a:ea typeface="+mn-ea"/>
                          <a:cs typeface="Times New Roman" pitchFamily="18" charset="0"/>
                        </a:rPr>
                        <a:t>của</a:t>
                      </a:r>
                      <a:r>
                        <a:rPr lang="en-US" sz="1600" kern="1200" dirty="0" smtClean="0">
                          <a:solidFill>
                            <a:schemeClr val="tx1"/>
                          </a:solidFill>
                          <a:latin typeface="Times New Roman" pitchFamily="18" charset="0"/>
                          <a:ea typeface="+mn-ea"/>
                          <a:cs typeface="Times New Roman" pitchFamily="18" charset="0"/>
                        </a:rPr>
                        <a:t> </a:t>
                      </a:r>
                      <a:r>
                        <a:rPr lang="vi-VN" sz="1600" kern="1200" dirty="0" smtClean="0">
                          <a:solidFill>
                            <a:schemeClr val="tx1"/>
                          </a:solidFill>
                          <a:latin typeface="Times New Roman" pitchFamily="18" charset="0"/>
                          <a:ea typeface="+mn-ea"/>
                          <a:cs typeface="Times New Roman" pitchFamily="18" charset="0"/>
                        </a:rPr>
                        <a:t>công tác</a:t>
                      </a:r>
                      <a:r>
                        <a:rPr lang="en-US" sz="1600" kern="1200" dirty="0" smtClean="0">
                          <a:solidFill>
                            <a:schemeClr val="tx1"/>
                          </a:solidFill>
                          <a:latin typeface="Times New Roman" pitchFamily="18" charset="0"/>
                          <a:ea typeface="+mn-ea"/>
                          <a:cs typeface="Times New Roman" pitchFamily="18" charset="0"/>
                        </a:rPr>
                        <a:t> </a:t>
                      </a:r>
                    </a:p>
                    <a:p>
                      <a:pPr algn="ctr"/>
                      <a:r>
                        <a:rPr lang="vi-VN" sz="1600" kern="1200" dirty="0" smtClean="0">
                          <a:solidFill>
                            <a:schemeClr val="tx1"/>
                          </a:solidFill>
                          <a:latin typeface="Times New Roman" pitchFamily="18" charset="0"/>
                          <a:ea typeface="+mn-ea"/>
                          <a:cs typeface="Times New Roman" pitchFamily="18" charset="0"/>
                        </a:rPr>
                        <a:t>xử</a:t>
                      </a:r>
                      <a:r>
                        <a:rPr lang="en-US" sz="1600" kern="1200" dirty="0" smtClean="0">
                          <a:solidFill>
                            <a:schemeClr val="tx1"/>
                          </a:solidFill>
                          <a:latin typeface="Times New Roman" pitchFamily="18" charset="0"/>
                          <a:ea typeface="+mn-ea"/>
                          <a:cs typeface="Times New Roman" pitchFamily="18" charset="0"/>
                        </a:rPr>
                        <a:t> </a:t>
                      </a:r>
                      <a:r>
                        <a:rPr lang="vi-VN" sz="1600" kern="1200" dirty="0" smtClean="0">
                          <a:solidFill>
                            <a:schemeClr val="tx1"/>
                          </a:solidFill>
                          <a:latin typeface="Times New Roman" pitchFamily="18" charset="0"/>
                          <a:ea typeface="+mn-ea"/>
                          <a:cs typeface="Times New Roman" pitchFamily="18" charset="0"/>
                        </a:rPr>
                        <a:t>l</a:t>
                      </a:r>
                      <a:r>
                        <a:rPr lang="en-US" sz="1600" kern="1200" dirty="0" smtClean="0">
                          <a:solidFill>
                            <a:schemeClr val="tx1"/>
                          </a:solidFill>
                          <a:latin typeface="Times New Roman" pitchFamily="18" charset="0"/>
                          <a:ea typeface="+mn-ea"/>
                          <a:cs typeface="Times New Roman" pitchFamily="18" charset="0"/>
                        </a:rPr>
                        <a:t>ý</a:t>
                      </a:r>
                      <a:r>
                        <a:rPr lang="en-US" sz="1600" kern="1200" baseline="0" dirty="0" smtClean="0">
                          <a:solidFill>
                            <a:schemeClr val="tx1"/>
                          </a:solidFill>
                          <a:latin typeface="Times New Roman" pitchFamily="18" charset="0"/>
                          <a:ea typeface="+mn-ea"/>
                          <a:cs typeface="Times New Roman" pitchFamily="18" charset="0"/>
                        </a:rPr>
                        <a:t> </a:t>
                      </a:r>
                      <a:r>
                        <a:rPr lang="vi-VN" sz="1600" kern="1200" dirty="0" smtClean="0">
                          <a:solidFill>
                            <a:schemeClr val="tx1"/>
                          </a:solidFill>
                          <a:latin typeface="Times New Roman" pitchFamily="18" charset="0"/>
                          <a:ea typeface="+mn-ea"/>
                          <a:cs typeface="Times New Roman" pitchFamily="18" charset="0"/>
                        </a:rPr>
                        <a:t>đơn</a:t>
                      </a:r>
                      <a:endParaRPr lang="ko-KR" altLang="en-US" sz="1600" dirty="0">
                        <a:solidFill>
                          <a:schemeClr val="tx1">
                            <a:lumMod val="75000"/>
                            <a:lumOff val="25000"/>
                          </a:schemeClr>
                        </a:solidFill>
                        <a:latin typeface="Times New Roman" pitchFamily="18" charset="0"/>
                        <a:cs typeface="Times New Roman" pitchFamily="18" charset="0"/>
                      </a:endParaRPr>
                    </a:p>
                  </a:txBody>
                  <a:tcPr anchor="ctr">
                    <a:lnL w="12700" cmpd="sng">
                      <a:noFill/>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endParaRPr lang="ko-KR" altLang="en-US" sz="1200" dirty="0">
                        <a:solidFill>
                          <a:schemeClr val="tx1">
                            <a:lumMod val="75000"/>
                            <a:lumOff val="25000"/>
                          </a:schemeClr>
                        </a:solidFill>
                        <a:latin typeface="+mn-lt"/>
                        <a:cs typeface="Arial" pitchFamily="34" charset="0"/>
                      </a:endParaRPr>
                    </a:p>
                  </a:txBody>
                  <a:tcPr>
                    <a:lnL w="12700" cmpd="sng">
                      <a:noFill/>
                    </a:lnL>
                    <a:lnR w="28575" cap="flat" cmpd="sng" algn="ctr">
                      <a:solidFill>
                        <a:schemeClr val="accent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029379">
                <a:tc>
                  <a:txBody>
                    <a:bodyPr/>
                    <a:lstStyle/>
                    <a:p>
                      <a:pPr latinLnBrk="1"/>
                      <a:endParaRPr lang="ko-KR" altLang="en-US" sz="1200" dirty="0">
                        <a:solidFill>
                          <a:schemeClr val="tx1">
                            <a:lumMod val="75000"/>
                            <a:lumOff val="25000"/>
                          </a:schemeClr>
                        </a:solidFill>
                        <a:latin typeface="+mn-lt"/>
                        <a:cs typeface="Arial" pitchFamily="34" charset="0"/>
                      </a:endParaRPr>
                    </a:p>
                  </a:txBody>
                  <a:tcPr>
                    <a:lnL w="28575" cap="flat" cmpd="sng" algn="ctr">
                      <a:solidFill>
                        <a:schemeClr val="accent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altLang="ko-KR" sz="1200" dirty="0">
                        <a:solidFill>
                          <a:schemeClr val="tx1">
                            <a:lumMod val="75000"/>
                            <a:lumOff val="25000"/>
                          </a:schemeClr>
                        </a:solidFill>
                        <a:latin typeface="Arial" pitchFamily="34" charset="0"/>
                        <a:cs typeface="Arial" pitchFamily="34" charset="0"/>
                      </a:endParaRPr>
                    </a:p>
                  </a:txBody>
                  <a:tcPr anchor="ctr">
                    <a:lnL w="12700" cmpd="sng">
                      <a:noFill/>
                    </a:lnL>
                    <a:lnR w="12700" cmpd="sng">
                      <a:noFill/>
                    </a:lnR>
                    <a:lnT w="28575" cap="flat" cmpd="sng" algn="ctr">
                      <a:solidFill>
                        <a:schemeClr val="tx1">
                          <a:lumMod val="75000"/>
                          <a:lumOff val="25000"/>
                        </a:schemeClr>
                      </a:solidFill>
                      <a:prstDash val="solid"/>
                      <a:round/>
                      <a:headEnd type="none" w="med" len="med"/>
                      <a:tailEnd type="none" w="med" len="med"/>
                    </a:lnT>
                    <a:lnB w="28575"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latinLnBrk="1"/>
                      <a:endParaRPr lang="ko-KR" altLang="en-US" sz="1200" dirty="0">
                        <a:solidFill>
                          <a:schemeClr val="tx1">
                            <a:lumMod val="75000"/>
                            <a:lumOff val="25000"/>
                          </a:schemeClr>
                        </a:solidFill>
                        <a:latin typeface="+mn-lt"/>
                        <a:cs typeface="Arial" pitchFamily="34" charset="0"/>
                      </a:endParaRPr>
                    </a:p>
                  </a:txBody>
                  <a:tcPr>
                    <a:lnL w="12700" cmpd="sng">
                      <a:noFill/>
                    </a:lnL>
                    <a:lnR w="28575" cap="flat" cmpd="sng" algn="ctr">
                      <a:solidFill>
                        <a:schemeClr val="accent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660064">
                <a:tc>
                  <a:txBody>
                    <a:bodyPr/>
                    <a:lstStyle/>
                    <a:p>
                      <a:pPr latinLnBrk="1">
                        <a:lnSpc>
                          <a:spcPct val="0"/>
                        </a:lnSpc>
                      </a:pPr>
                      <a:endParaRPr lang="ko-KR" altLang="en-US" sz="1200" dirty="0">
                        <a:solidFill>
                          <a:schemeClr val="tx1">
                            <a:lumMod val="75000"/>
                            <a:lumOff val="25000"/>
                          </a:schemeClr>
                        </a:solidFill>
                        <a:latin typeface="+mn-lt"/>
                        <a:cs typeface="Arial" pitchFamily="34" charset="0"/>
                      </a:endParaRPr>
                    </a:p>
                  </a:txBody>
                  <a:tcPr>
                    <a:lnL w="28575" cap="flat" cmpd="sng" algn="ctr">
                      <a:solidFill>
                        <a:schemeClr val="accent1"/>
                      </a:solidFill>
                      <a:prstDash val="solid"/>
                      <a:round/>
                      <a:headEnd type="none" w="med" len="med"/>
                      <a:tailEnd type="none" w="med" len="med"/>
                    </a:lnL>
                    <a:lnR w="12700" cmpd="sng">
                      <a:noFill/>
                    </a:lnR>
                    <a:lnT w="12700" cmpd="sng">
                      <a:noFill/>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0"/>
                        </a:lnSpc>
                        <a:spcBef>
                          <a:spcPts val="0"/>
                        </a:spcBef>
                        <a:spcAft>
                          <a:spcPts val="0"/>
                        </a:spcAft>
                        <a:buClrTx/>
                        <a:buSzTx/>
                        <a:buFontTx/>
                        <a:buNone/>
                        <a:tabLst/>
                        <a:defRPr/>
                      </a:pPr>
                      <a:endParaRPr lang="en-US" altLang="ko-KR" sz="1200" dirty="0">
                        <a:solidFill>
                          <a:schemeClr val="tx1">
                            <a:lumMod val="75000"/>
                            <a:lumOff val="25000"/>
                          </a:schemeClr>
                        </a:solidFill>
                        <a:latin typeface="+mn-lt"/>
                        <a:cs typeface="Arial" pitchFamily="34" charset="0"/>
                      </a:endParaRPr>
                    </a:p>
                  </a:txBody>
                  <a:tcPr anchor="ctr">
                    <a:lnL w="12700" cmpd="sng">
                      <a:noFill/>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lnSpc>
                          <a:spcPct val="0"/>
                        </a:lnSpc>
                      </a:pPr>
                      <a:endParaRPr lang="ko-KR" altLang="en-US" sz="1200" dirty="0">
                        <a:solidFill>
                          <a:schemeClr val="tx1">
                            <a:lumMod val="75000"/>
                            <a:lumOff val="25000"/>
                          </a:schemeClr>
                        </a:solidFill>
                        <a:latin typeface="+mn-lt"/>
                        <a:cs typeface="Arial" pitchFamily="34" charset="0"/>
                      </a:endParaRPr>
                    </a:p>
                  </a:txBody>
                  <a:tcPr>
                    <a:lnL w="12700" cmpd="sng">
                      <a:noFill/>
                    </a:lnL>
                    <a:lnR w="28575" cap="flat" cmpd="sng" algn="ctr">
                      <a:solidFill>
                        <a:schemeClr val="accent1"/>
                      </a:solidFill>
                      <a:prstDash val="solid"/>
                      <a:round/>
                      <a:headEnd type="none" w="med" len="med"/>
                      <a:tailEnd type="none" w="med" len="med"/>
                    </a:lnR>
                    <a:lnT w="12700" cmpd="sng">
                      <a:noFill/>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1096226">
                <a:tc gridSpan="3">
                  <a:txBody>
                    <a:bodyPr/>
                    <a:lstStyle/>
                    <a:p>
                      <a:pPr algn="ctr"/>
                      <a:r>
                        <a:rPr lang="pt-BR" sz="1800" kern="1200" dirty="0" smtClean="0">
                          <a:solidFill>
                            <a:schemeClr val="tx1"/>
                          </a:solidFill>
                          <a:latin typeface="Times New Roman" pitchFamily="18" charset="0"/>
                          <a:ea typeface="+mn-ea"/>
                          <a:cs typeface="Times New Roman" pitchFamily="18" charset="0"/>
                        </a:rPr>
                        <a:t>Báo cáo xử lý </a:t>
                      </a:r>
                    </a:p>
                    <a:p>
                      <a:pPr algn="ctr"/>
                      <a:r>
                        <a:rPr lang="pt-BR" sz="1800" kern="1200" dirty="0" smtClean="0">
                          <a:solidFill>
                            <a:schemeClr val="tx1"/>
                          </a:solidFill>
                          <a:latin typeface="Times New Roman" pitchFamily="18" charset="0"/>
                          <a:ea typeface="+mn-ea"/>
                          <a:cs typeface="Times New Roman" pitchFamily="18" charset="0"/>
                        </a:rPr>
                        <a:t>đơn theo quản </a:t>
                      </a:r>
                    </a:p>
                    <a:p>
                      <a:pPr algn="ctr"/>
                      <a:r>
                        <a:rPr lang="pt-BR" sz="1800" kern="1200" dirty="0" smtClean="0">
                          <a:solidFill>
                            <a:schemeClr val="tx1"/>
                          </a:solidFill>
                          <a:latin typeface="Times New Roman" pitchFamily="18" charset="0"/>
                          <a:ea typeface="+mn-ea"/>
                          <a:cs typeface="Times New Roman" pitchFamily="18" charset="0"/>
                        </a:rPr>
                        <a:t>lý đơn vị</a:t>
                      </a:r>
                      <a:endParaRPr lang="ko-KR" altLang="en-US" sz="3600" b="1" dirty="0">
                        <a:solidFill>
                          <a:schemeClr val="tx1">
                            <a:lumMod val="75000"/>
                            <a:lumOff val="25000"/>
                          </a:schemeClr>
                        </a:solidFill>
                        <a:latin typeface="Times New Roman" pitchFamily="18" charset="0"/>
                        <a:cs typeface="Times New Roman" pitchFamily="18" charset="0"/>
                      </a:endParaRPr>
                    </a:p>
                  </a:txBody>
                  <a:tcPr anchor="b">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pPr latinLnBrk="1"/>
                      <a:endParaRPr lang="ko-KR" altLang="en-US" sz="1200" dirty="0">
                        <a:latin typeface="Arial" pitchFamily="34" charset="0"/>
                        <a:cs typeface="Arial" pitchFamily="34" charset="0"/>
                      </a:endParaRPr>
                    </a:p>
                  </a:txBody>
                  <a:tcPr/>
                </a:tc>
                <a:tc hMerge="1">
                  <a:txBody>
                    <a:bodyPr/>
                    <a:lstStyle/>
                    <a:p>
                      <a:pPr latinLnBrk="1"/>
                      <a:endParaRPr lang="ko-KR" altLang="en-US" sz="1200" dirty="0">
                        <a:latin typeface="Arial" pitchFamily="34" charset="0"/>
                        <a:cs typeface="Arial" pitchFamily="34" charset="0"/>
                      </a:endParaRPr>
                    </a:p>
                  </a:txBody>
                  <a:tcPr/>
                </a:tc>
                <a:extLst>
                  <a:ext uri="{0D108BD9-81ED-4DB2-BD59-A6C34878D82A}">
                    <a16:rowId xmlns="" xmlns:a16="http://schemas.microsoft.com/office/drawing/2014/main" val="10006"/>
                  </a:ext>
                </a:extLst>
              </a:tr>
            </a:tbl>
          </a:graphicData>
        </a:graphic>
      </p:graphicFrame>
      <p:graphicFrame>
        <p:nvGraphicFramePr>
          <p:cNvPr id="6" name="Table 5"/>
          <p:cNvGraphicFramePr>
            <a:graphicFrameLocks noGrp="1"/>
          </p:cNvGraphicFramePr>
          <p:nvPr>
            <p:extLst>
              <p:ext uri="{D42A27DB-BD31-4B8C-83A1-F6EECF244321}">
                <p14:modId xmlns="" xmlns:p14="http://schemas.microsoft.com/office/powerpoint/2010/main" val="2807356153"/>
              </p:ext>
            </p:extLst>
          </p:nvPr>
        </p:nvGraphicFramePr>
        <p:xfrm>
          <a:off x="4649265" y="972347"/>
          <a:ext cx="1868812" cy="3885402"/>
        </p:xfrm>
        <a:graphic>
          <a:graphicData uri="http://schemas.openxmlformats.org/drawingml/2006/table">
            <a:tbl>
              <a:tblPr firstRow="1" bandRow="1">
                <a:tableStyleId>{5940675A-B579-460E-94D1-54222C63F5DA}</a:tableStyleId>
              </a:tblPr>
              <a:tblGrid>
                <a:gridCol w="228036">
                  <a:extLst>
                    <a:ext uri="{9D8B030D-6E8A-4147-A177-3AD203B41FA5}">
                      <a16:colId xmlns="" xmlns:a16="http://schemas.microsoft.com/office/drawing/2014/main" val="20000"/>
                    </a:ext>
                  </a:extLst>
                </a:gridCol>
                <a:gridCol w="1412740">
                  <a:extLst>
                    <a:ext uri="{9D8B030D-6E8A-4147-A177-3AD203B41FA5}">
                      <a16:colId xmlns="" xmlns:a16="http://schemas.microsoft.com/office/drawing/2014/main" val="20001"/>
                    </a:ext>
                  </a:extLst>
                </a:gridCol>
                <a:gridCol w="228036">
                  <a:extLst>
                    <a:ext uri="{9D8B030D-6E8A-4147-A177-3AD203B41FA5}">
                      <a16:colId xmlns="" xmlns:a16="http://schemas.microsoft.com/office/drawing/2014/main" val="20002"/>
                    </a:ext>
                  </a:extLst>
                </a:gridCol>
              </a:tblGrid>
              <a:tr h="117816">
                <a:tc>
                  <a:txBody>
                    <a:bodyPr/>
                    <a:lstStyle/>
                    <a:p>
                      <a:pPr>
                        <a:lnSpc>
                          <a:spcPct val="0"/>
                        </a:lnSpc>
                      </a:pPr>
                      <a:endParaRPr lang="ko-KR" altLang="en-US" sz="800" dirty="0">
                        <a:solidFill>
                          <a:schemeClr val="tx1">
                            <a:lumMod val="75000"/>
                            <a:lumOff val="25000"/>
                          </a:schemeClr>
                        </a:solidFill>
                        <a:latin typeface="+mn-lt"/>
                      </a:endParaRPr>
                    </a:p>
                  </a:txBody>
                  <a:tcPr>
                    <a:lnL w="28575" cap="flat" cmpd="sng" algn="ctr">
                      <a:solidFill>
                        <a:schemeClr val="accent4"/>
                      </a:solidFill>
                      <a:prstDash val="solid"/>
                      <a:round/>
                      <a:headEnd type="none" w="med" len="med"/>
                      <a:tailEnd type="none" w="med" len="med"/>
                    </a:lnL>
                    <a:lnR w="12700" cmpd="sng">
                      <a:noFill/>
                    </a:lnR>
                    <a:lnT w="28575" cap="flat" cmpd="sng" algn="ctr">
                      <a:solidFill>
                        <a:schemeClr val="accent4"/>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nSpc>
                          <a:spcPct val="0"/>
                        </a:lnSpc>
                      </a:pPr>
                      <a:endParaRPr lang="ko-KR" altLang="en-US" sz="800" dirty="0">
                        <a:solidFill>
                          <a:schemeClr val="tx1">
                            <a:lumMod val="75000"/>
                            <a:lumOff val="25000"/>
                          </a:schemeClr>
                        </a:solidFill>
                        <a:latin typeface="+mn-lt"/>
                      </a:endParaRPr>
                    </a:p>
                  </a:txBody>
                  <a:tcPr anchor="ctr">
                    <a:lnL w="12700" cmpd="sng">
                      <a:noFill/>
                    </a:lnL>
                    <a:lnR w="12700" cmpd="sng">
                      <a:noFill/>
                    </a:lnR>
                    <a:lnT w="28575" cap="flat" cmpd="sng" algn="ctr">
                      <a:solidFill>
                        <a:schemeClr val="accent4"/>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latinLnBrk="1">
                        <a:lnSpc>
                          <a:spcPct val="0"/>
                        </a:lnSpc>
                      </a:pPr>
                      <a:endParaRPr lang="ko-KR" altLang="en-US" sz="800" dirty="0">
                        <a:solidFill>
                          <a:schemeClr val="tx1">
                            <a:lumMod val="75000"/>
                            <a:lumOff val="25000"/>
                          </a:schemeClr>
                        </a:solidFill>
                        <a:latin typeface="+mn-lt"/>
                        <a:cs typeface="Arial" pitchFamily="34" charset="0"/>
                      </a:endParaRPr>
                    </a:p>
                  </a:txBody>
                  <a:tcPr>
                    <a:lnL w="12700" cmpd="sng">
                      <a:noFill/>
                    </a:lnL>
                    <a:lnR w="28575" cap="flat" cmpd="sng" algn="ctr">
                      <a:solidFill>
                        <a:schemeClr val="accent4"/>
                      </a:solidFill>
                      <a:prstDash val="solid"/>
                      <a:round/>
                      <a:headEnd type="none" w="med" len="med"/>
                      <a:tailEnd type="none" w="med" len="med"/>
                    </a:lnR>
                    <a:lnT w="28575" cap="flat" cmpd="sng" algn="ctr">
                      <a:solidFill>
                        <a:schemeClr val="accent4"/>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583956">
                <a:tc>
                  <a:txBody>
                    <a:bodyPr/>
                    <a:lstStyle/>
                    <a:p>
                      <a:pPr latinLnBrk="1"/>
                      <a:endParaRPr lang="ko-KR" altLang="en-US" sz="1200" dirty="0">
                        <a:solidFill>
                          <a:schemeClr val="tx1">
                            <a:lumMod val="75000"/>
                            <a:lumOff val="25000"/>
                          </a:schemeClr>
                        </a:solidFill>
                        <a:latin typeface="+mn-lt"/>
                        <a:cs typeface="Arial" pitchFamily="34" charset="0"/>
                      </a:endParaRPr>
                    </a:p>
                  </a:txBody>
                  <a:tcPr>
                    <a:lnL w="28575" cap="flat" cmpd="sng" algn="ctr">
                      <a:solidFill>
                        <a:schemeClr val="accent4"/>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sz="1600" kern="1200" dirty="0" smtClean="0">
                          <a:solidFill>
                            <a:srgbClr val="C00000"/>
                          </a:solidFill>
                          <a:latin typeface="Times New Roman" pitchFamily="18" charset="0"/>
                          <a:ea typeface="+mn-ea"/>
                          <a:cs typeface="Times New Roman" pitchFamily="18" charset="0"/>
                        </a:rPr>
                        <a:t>P</a:t>
                      </a:r>
                      <a:r>
                        <a:rPr lang="vi-VN" sz="1600" kern="1200" dirty="0" smtClean="0">
                          <a:solidFill>
                            <a:srgbClr val="C00000"/>
                          </a:solidFill>
                          <a:latin typeface="Times New Roman" pitchFamily="18" charset="0"/>
                          <a:ea typeface="+mn-ea"/>
                          <a:cs typeface="Times New Roman" pitchFamily="18" charset="0"/>
                        </a:rPr>
                        <a:t>hạm </a:t>
                      </a:r>
                      <a:r>
                        <a:rPr lang="en-US" sz="1600" kern="1200" dirty="0" smtClean="0">
                          <a:solidFill>
                            <a:srgbClr val="C00000"/>
                          </a:solidFill>
                          <a:latin typeface="Times New Roman" pitchFamily="18" charset="0"/>
                          <a:ea typeface="+mn-ea"/>
                          <a:cs typeface="Times New Roman" pitchFamily="18" charset="0"/>
                        </a:rPr>
                        <a:t>v</a:t>
                      </a:r>
                      <a:r>
                        <a:rPr lang="vi-VN" sz="1600" kern="1200" dirty="0" smtClean="0">
                          <a:solidFill>
                            <a:srgbClr val="C00000"/>
                          </a:solidFill>
                          <a:latin typeface="Times New Roman" pitchFamily="18" charset="0"/>
                          <a:ea typeface="+mn-ea"/>
                          <a:cs typeface="Times New Roman" pitchFamily="18" charset="0"/>
                        </a:rPr>
                        <a:t>i </a:t>
                      </a:r>
                      <a:endParaRPr lang="en-US" sz="1600" kern="1200" dirty="0" smtClean="0">
                        <a:solidFill>
                          <a:srgbClr val="C00000"/>
                        </a:solidFill>
                        <a:latin typeface="Times New Roman" pitchFamily="18" charset="0"/>
                        <a:ea typeface="+mn-ea"/>
                        <a:cs typeface="Times New Roman" pitchFamily="18" charset="0"/>
                      </a:endParaRPr>
                    </a:p>
                    <a:p>
                      <a:pPr marL="0" marR="0" indent="0" algn="ctr" defTabSz="914400" rtl="0" eaLnBrk="1" fontAlgn="auto" latinLnBrk="1" hangingPunct="1">
                        <a:lnSpc>
                          <a:spcPct val="100000"/>
                        </a:lnSpc>
                        <a:spcBef>
                          <a:spcPts val="0"/>
                        </a:spcBef>
                        <a:spcAft>
                          <a:spcPts val="0"/>
                        </a:spcAft>
                        <a:buClrTx/>
                        <a:buSzTx/>
                        <a:buFontTx/>
                        <a:buNone/>
                        <a:tabLst/>
                        <a:defRPr/>
                      </a:pPr>
                      <a:r>
                        <a:rPr lang="en-US" sz="1600" kern="1200" dirty="0" smtClean="0">
                          <a:solidFill>
                            <a:srgbClr val="C00000"/>
                          </a:solidFill>
                          <a:latin typeface="Times New Roman" pitchFamily="18" charset="0"/>
                          <a:ea typeface="+mn-ea"/>
                          <a:cs typeface="Times New Roman" pitchFamily="18" charset="0"/>
                        </a:rPr>
                        <a:t>đ</a:t>
                      </a:r>
                      <a:r>
                        <a:rPr lang="vi-VN" sz="1600" kern="1200" dirty="0" smtClean="0">
                          <a:solidFill>
                            <a:srgbClr val="C00000"/>
                          </a:solidFill>
                          <a:latin typeface="Times New Roman" pitchFamily="18" charset="0"/>
                          <a:ea typeface="+mn-ea"/>
                          <a:cs typeface="Times New Roman" pitchFamily="18" charset="0"/>
                        </a:rPr>
                        <a:t>ơn vị</a:t>
                      </a:r>
                      <a:endParaRPr lang="en-JM" altLang="ko-KR" sz="1600" b="1" dirty="0" smtClean="0">
                        <a:solidFill>
                          <a:srgbClr val="C00000"/>
                        </a:solidFill>
                        <a:latin typeface="+mn-lt"/>
                        <a:cs typeface="Arial" pitchFamily="34" charset="0"/>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endParaRPr lang="ko-KR" altLang="en-US" sz="1200" dirty="0">
                        <a:solidFill>
                          <a:schemeClr val="tx1">
                            <a:lumMod val="75000"/>
                            <a:lumOff val="25000"/>
                          </a:schemeClr>
                        </a:solidFill>
                        <a:latin typeface="+mn-lt"/>
                        <a:cs typeface="Arial" pitchFamily="34" charset="0"/>
                      </a:endParaRPr>
                    </a:p>
                  </a:txBody>
                  <a:tcPr>
                    <a:lnL w="12700" cmpd="sng">
                      <a:noFill/>
                    </a:lnL>
                    <a:lnR w="28575" cap="flat" cmpd="sng" algn="ctr">
                      <a:solidFill>
                        <a:schemeClr val="accent4"/>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119608">
                <a:tc>
                  <a:txBody>
                    <a:bodyPr/>
                    <a:lstStyle/>
                    <a:p>
                      <a:pPr latinLnBrk="1">
                        <a:lnSpc>
                          <a:spcPct val="0"/>
                        </a:lnSpc>
                      </a:pPr>
                      <a:endParaRPr lang="ko-KR" altLang="en-US" sz="1200" dirty="0">
                        <a:solidFill>
                          <a:schemeClr val="tx1">
                            <a:lumMod val="75000"/>
                            <a:lumOff val="25000"/>
                          </a:schemeClr>
                        </a:solidFill>
                        <a:latin typeface="+mn-lt"/>
                        <a:cs typeface="Arial" pitchFamily="34" charset="0"/>
                      </a:endParaRPr>
                    </a:p>
                  </a:txBody>
                  <a:tcPr>
                    <a:lnL w="28575" cap="flat" cmpd="sng" algn="ctr">
                      <a:solidFill>
                        <a:schemeClr val="accent4"/>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0"/>
                        </a:lnSpc>
                        <a:spcBef>
                          <a:spcPts val="0"/>
                        </a:spcBef>
                        <a:spcAft>
                          <a:spcPts val="0"/>
                        </a:spcAft>
                        <a:buClrTx/>
                        <a:buSzTx/>
                        <a:buFontTx/>
                        <a:buNone/>
                        <a:tabLst/>
                        <a:defRPr/>
                      </a:pPr>
                      <a:endParaRPr lang="en-US" altLang="ko-KR" sz="1200" dirty="0">
                        <a:solidFill>
                          <a:schemeClr val="tx1">
                            <a:lumMod val="75000"/>
                            <a:lumOff val="25000"/>
                          </a:schemeClr>
                        </a:solidFill>
                        <a:latin typeface="+mn-lt"/>
                        <a:cs typeface="Arial" pitchFamily="34" charset="0"/>
                      </a:endParaRPr>
                    </a:p>
                  </a:txBody>
                  <a:tcPr anchor="ctr">
                    <a:lnL w="12700" cmpd="sng">
                      <a:noFill/>
                    </a:lnL>
                    <a:lnR w="12700" cmpd="sng">
                      <a:noFill/>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lnSpc>
                          <a:spcPct val="0"/>
                        </a:lnSpc>
                      </a:pPr>
                      <a:endParaRPr lang="ko-KR" altLang="en-US" sz="1200" dirty="0">
                        <a:solidFill>
                          <a:schemeClr val="tx1">
                            <a:lumMod val="75000"/>
                            <a:lumOff val="25000"/>
                          </a:schemeClr>
                        </a:solidFill>
                        <a:latin typeface="+mn-lt"/>
                        <a:cs typeface="Arial" pitchFamily="34" charset="0"/>
                      </a:endParaRPr>
                    </a:p>
                  </a:txBody>
                  <a:tcPr>
                    <a:lnL w="12700" cmpd="sng">
                      <a:noFill/>
                    </a:lnL>
                    <a:lnR w="28575" cap="flat" cmpd="sng" algn="ctr">
                      <a:solidFill>
                        <a:schemeClr val="accent4"/>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6611">
                <a:tc>
                  <a:txBody>
                    <a:bodyPr/>
                    <a:lstStyle/>
                    <a:p>
                      <a:pPr latinLnBrk="1"/>
                      <a:endParaRPr lang="ko-KR" altLang="en-US" sz="1200" dirty="0">
                        <a:solidFill>
                          <a:schemeClr val="tx1">
                            <a:lumMod val="75000"/>
                            <a:lumOff val="25000"/>
                          </a:schemeClr>
                        </a:solidFill>
                        <a:latin typeface="+mn-lt"/>
                        <a:cs typeface="Arial" pitchFamily="34" charset="0"/>
                      </a:endParaRPr>
                    </a:p>
                  </a:txBody>
                  <a:tcPr>
                    <a:lnL w="28575" cap="flat" cmpd="sng" algn="ctr">
                      <a:solidFill>
                        <a:schemeClr val="accent4"/>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rowSpan="2">
                  <a:txBody>
                    <a:bodyPr/>
                    <a:lstStyle/>
                    <a:p>
                      <a:pPr algn="ctr"/>
                      <a:r>
                        <a:rPr lang="vi-VN" sz="1600" kern="1200" dirty="0" smtClean="0">
                          <a:solidFill>
                            <a:schemeClr val="tx1"/>
                          </a:solidFill>
                          <a:latin typeface="Times New Roman" pitchFamily="18" charset="0"/>
                          <a:ea typeface="+mn-ea"/>
                          <a:cs typeface="Times New Roman" pitchFamily="18" charset="0"/>
                        </a:rPr>
                        <a:t>Tổng hợp các biểu mẫu, kết quả</a:t>
                      </a:r>
                      <a:r>
                        <a:rPr lang="en-US" sz="1600" kern="1200" dirty="0" smtClean="0">
                          <a:solidFill>
                            <a:schemeClr val="tx1"/>
                          </a:solidFill>
                          <a:latin typeface="Times New Roman" pitchFamily="18" charset="0"/>
                          <a:ea typeface="+mn-ea"/>
                          <a:cs typeface="Times New Roman" pitchFamily="18" charset="0"/>
                        </a:rPr>
                        <a:t> </a:t>
                      </a:r>
                      <a:r>
                        <a:rPr lang="vi-VN" sz="1600" kern="1200" dirty="0" smtClean="0">
                          <a:solidFill>
                            <a:schemeClr val="tx1"/>
                          </a:solidFill>
                          <a:latin typeface="Times New Roman" pitchFamily="18" charset="0"/>
                          <a:ea typeface="+mn-ea"/>
                          <a:cs typeface="Times New Roman" pitchFamily="18" charset="0"/>
                        </a:rPr>
                        <a:t>thống kê </a:t>
                      </a:r>
                      <a:endParaRPr lang="en-US" sz="1600" kern="1200" dirty="0" smtClean="0">
                        <a:solidFill>
                          <a:schemeClr val="tx1"/>
                        </a:solidFill>
                        <a:latin typeface="Times New Roman" pitchFamily="18" charset="0"/>
                        <a:ea typeface="+mn-ea"/>
                        <a:cs typeface="Times New Roman" pitchFamily="18" charset="0"/>
                      </a:endParaRPr>
                    </a:p>
                    <a:p>
                      <a:pPr algn="ctr"/>
                      <a:r>
                        <a:rPr lang="en-US" sz="1600" kern="1200" dirty="0" err="1" smtClean="0">
                          <a:solidFill>
                            <a:schemeClr val="tx1"/>
                          </a:solidFill>
                          <a:latin typeface="Times New Roman" pitchFamily="18" charset="0"/>
                          <a:ea typeface="+mn-ea"/>
                          <a:cs typeface="Times New Roman" pitchFamily="18" charset="0"/>
                        </a:rPr>
                        <a:t>về</a:t>
                      </a:r>
                      <a:r>
                        <a:rPr lang="en-US" sz="1600" kern="1200" dirty="0" smtClean="0">
                          <a:solidFill>
                            <a:schemeClr val="tx1"/>
                          </a:solidFill>
                          <a:latin typeface="Times New Roman" pitchFamily="18" charset="0"/>
                          <a:ea typeface="+mn-ea"/>
                          <a:cs typeface="Times New Roman" pitchFamily="18" charset="0"/>
                        </a:rPr>
                        <a:t> </a:t>
                      </a:r>
                      <a:r>
                        <a:rPr lang="vi-VN" sz="1600" kern="1200" dirty="0" smtClean="0">
                          <a:solidFill>
                            <a:schemeClr val="tx1"/>
                          </a:solidFill>
                          <a:latin typeface="Times New Roman" pitchFamily="18" charset="0"/>
                          <a:ea typeface="+mn-ea"/>
                          <a:cs typeface="Times New Roman" pitchFamily="18" charset="0"/>
                        </a:rPr>
                        <a:t>tiếp </a:t>
                      </a:r>
                      <a:r>
                        <a:rPr lang="en-US" sz="1600" kern="1200" dirty="0" smtClean="0">
                          <a:solidFill>
                            <a:schemeClr val="tx1"/>
                          </a:solidFill>
                          <a:latin typeface="Times New Roman" pitchFamily="18" charset="0"/>
                          <a:ea typeface="+mn-ea"/>
                          <a:cs typeface="Times New Roman" pitchFamily="18" charset="0"/>
                        </a:rPr>
                        <a:t>c</a:t>
                      </a:r>
                      <a:r>
                        <a:rPr lang="vi-VN" sz="1600" kern="1200" dirty="0" smtClean="0">
                          <a:solidFill>
                            <a:schemeClr val="tx1"/>
                          </a:solidFill>
                          <a:latin typeface="Times New Roman" pitchFamily="18" charset="0"/>
                          <a:ea typeface="+mn-ea"/>
                          <a:cs typeface="Times New Roman" pitchFamily="18" charset="0"/>
                        </a:rPr>
                        <a:t>ông </a:t>
                      </a:r>
                      <a:endParaRPr lang="en-US" sz="1600" kern="1200" dirty="0" smtClean="0">
                        <a:solidFill>
                          <a:schemeClr val="tx1"/>
                        </a:solidFill>
                        <a:latin typeface="Times New Roman" pitchFamily="18" charset="0"/>
                        <a:ea typeface="+mn-ea"/>
                        <a:cs typeface="Times New Roman" pitchFamily="18" charset="0"/>
                      </a:endParaRPr>
                    </a:p>
                    <a:p>
                      <a:pPr algn="ctr"/>
                      <a:r>
                        <a:rPr lang="vi-VN" sz="1600" kern="1200" dirty="0" smtClean="0">
                          <a:solidFill>
                            <a:schemeClr val="tx1"/>
                          </a:solidFill>
                          <a:latin typeface="Times New Roman" pitchFamily="18" charset="0"/>
                          <a:ea typeface="+mn-ea"/>
                          <a:cs typeface="Times New Roman" pitchFamily="18" charset="0"/>
                        </a:rPr>
                        <a:t>dân, xử</a:t>
                      </a:r>
                      <a:r>
                        <a:rPr lang="en-US" sz="1600" kern="1200" dirty="0" smtClean="0">
                          <a:solidFill>
                            <a:schemeClr val="tx1"/>
                          </a:solidFill>
                          <a:latin typeface="Times New Roman" pitchFamily="18" charset="0"/>
                          <a:ea typeface="+mn-ea"/>
                          <a:cs typeface="Times New Roman" pitchFamily="18" charset="0"/>
                        </a:rPr>
                        <a:t> </a:t>
                      </a:r>
                      <a:r>
                        <a:rPr lang="vi-VN" sz="1600" kern="1200" dirty="0" smtClean="0">
                          <a:solidFill>
                            <a:schemeClr val="tx1"/>
                          </a:solidFill>
                          <a:latin typeface="Times New Roman" pitchFamily="18" charset="0"/>
                          <a:ea typeface="+mn-ea"/>
                          <a:cs typeface="Times New Roman" pitchFamily="18" charset="0"/>
                        </a:rPr>
                        <a:t>lý</a:t>
                      </a:r>
                      <a:r>
                        <a:rPr lang="en-US" sz="1600" kern="1200" dirty="0" smtClean="0">
                          <a:solidFill>
                            <a:schemeClr val="tx1"/>
                          </a:solidFill>
                          <a:latin typeface="Times New Roman" pitchFamily="18" charset="0"/>
                          <a:ea typeface="+mn-ea"/>
                          <a:cs typeface="Times New Roman" pitchFamily="18" charset="0"/>
                        </a:rPr>
                        <a:t> </a:t>
                      </a:r>
                      <a:r>
                        <a:rPr lang="vi-VN" sz="1600" kern="1200" dirty="0" smtClean="0">
                          <a:solidFill>
                            <a:schemeClr val="tx1"/>
                          </a:solidFill>
                          <a:latin typeface="Times New Roman" pitchFamily="18" charset="0"/>
                          <a:ea typeface="+mn-ea"/>
                          <a:cs typeface="Times New Roman" pitchFamily="18" charset="0"/>
                        </a:rPr>
                        <a:t>và</a:t>
                      </a:r>
                      <a:r>
                        <a:rPr lang="en-US" sz="1600" kern="1200" dirty="0" smtClean="0">
                          <a:solidFill>
                            <a:schemeClr val="tx1"/>
                          </a:solidFill>
                          <a:latin typeface="Times New Roman" pitchFamily="18" charset="0"/>
                          <a:ea typeface="+mn-ea"/>
                          <a:cs typeface="Times New Roman" pitchFamily="18" charset="0"/>
                        </a:rPr>
                        <a:t> </a:t>
                      </a:r>
                    </a:p>
                    <a:p>
                      <a:pPr algn="ctr"/>
                      <a:r>
                        <a:rPr lang="vi-VN" sz="1600" kern="1200" dirty="0" smtClean="0">
                          <a:solidFill>
                            <a:schemeClr val="tx1"/>
                          </a:solidFill>
                          <a:latin typeface="Times New Roman" pitchFamily="18" charset="0"/>
                          <a:ea typeface="+mn-ea"/>
                          <a:cs typeface="Times New Roman" pitchFamily="18" charset="0"/>
                        </a:rPr>
                        <a:t>giải quyết đơn </a:t>
                      </a:r>
                    </a:p>
                  </a:txBody>
                  <a:tcPr anchor="ctr">
                    <a:lnL w="12700" cmpd="sng">
                      <a:noFill/>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endParaRPr lang="ko-KR" altLang="en-US" sz="1200" dirty="0">
                        <a:solidFill>
                          <a:schemeClr val="tx1">
                            <a:lumMod val="75000"/>
                            <a:lumOff val="25000"/>
                          </a:schemeClr>
                        </a:solidFill>
                        <a:latin typeface="+mn-lt"/>
                        <a:cs typeface="Arial" pitchFamily="34" charset="0"/>
                      </a:endParaRPr>
                    </a:p>
                  </a:txBody>
                  <a:tcPr>
                    <a:lnL w="12700" cmpd="sng">
                      <a:noFill/>
                    </a:lnL>
                    <a:lnR w="28575" cap="flat" cmpd="sng" algn="ctr">
                      <a:solidFill>
                        <a:schemeClr val="accent4"/>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290851">
                <a:tc>
                  <a:txBody>
                    <a:bodyPr/>
                    <a:lstStyle/>
                    <a:p>
                      <a:pPr latinLnBrk="1"/>
                      <a:endParaRPr lang="ko-KR" altLang="en-US" sz="1200" dirty="0">
                        <a:solidFill>
                          <a:schemeClr val="tx1">
                            <a:lumMod val="75000"/>
                            <a:lumOff val="25000"/>
                          </a:schemeClr>
                        </a:solidFill>
                        <a:latin typeface="+mn-lt"/>
                        <a:cs typeface="Arial" pitchFamily="34" charset="0"/>
                      </a:endParaRPr>
                    </a:p>
                  </a:txBody>
                  <a:tcPr>
                    <a:lnL w="28575" cap="flat" cmpd="sng" algn="ctr">
                      <a:solidFill>
                        <a:schemeClr val="accent4"/>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altLang="ko-KR" sz="1200" dirty="0">
                        <a:solidFill>
                          <a:schemeClr val="tx1">
                            <a:lumMod val="75000"/>
                            <a:lumOff val="25000"/>
                          </a:schemeClr>
                        </a:solidFill>
                        <a:latin typeface="Arial" pitchFamily="34" charset="0"/>
                        <a:cs typeface="Arial" pitchFamily="34" charset="0"/>
                      </a:endParaRPr>
                    </a:p>
                  </a:txBody>
                  <a:tcPr anchor="ctr">
                    <a:lnL w="12700" cmpd="sng">
                      <a:noFill/>
                    </a:lnL>
                    <a:lnR w="12700" cmpd="sng">
                      <a:noFill/>
                    </a:lnR>
                    <a:lnT w="28575" cap="flat" cmpd="sng" algn="ctr">
                      <a:solidFill>
                        <a:schemeClr val="tx1">
                          <a:lumMod val="75000"/>
                          <a:lumOff val="25000"/>
                        </a:schemeClr>
                      </a:solidFill>
                      <a:prstDash val="solid"/>
                      <a:round/>
                      <a:headEnd type="none" w="med" len="med"/>
                      <a:tailEnd type="none" w="med" len="med"/>
                    </a:lnT>
                    <a:lnB w="28575"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latinLnBrk="1"/>
                      <a:endParaRPr lang="ko-KR" altLang="en-US" sz="1200" dirty="0">
                        <a:solidFill>
                          <a:schemeClr val="tx1">
                            <a:lumMod val="75000"/>
                            <a:lumOff val="25000"/>
                          </a:schemeClr>
                        </a:solidFill>
                        <a:latin typeface="+mn-lt"/>
                        <a:cs typeface="Arial" pitchFamily="34" charset="0"/>
                      </a:endParaRPr>
                    </a:p>
                  </a:txBody>
                  <a:tcPr>
                    <a:lnL w="12700" cmpd="sng">
                      <a:noFill/>
                    </a:lnL>
                    <a:lnR w="28575" cap="flat" cmpd="sng" algn="ctr">
                      <a:solidFill>
                        <a:schemeClr val="accent4"/>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422694">
                <a:tc>
                  <a:txBody>
                    <a:bodyPr/>
                    <a:lstStyle/>
                    <a:p>
                      <a:pPr latinLnBrk="1">
                        <a:lnSpc>
                          <a:spcPct val="0"/>
                        </a:lnSpc>
                      </a:pPr>
                      <a:endParaRPr lang="ko-KR" altLang="en-US" sz="1200" dirty="0">
                        <a:solidFill>
                          <a:schemeClr val="tx1">
                            <a:lumMod val="75000"/>
                            <a:lumOff val="25000"/>
                          </a:schemeClr>
                        </a:solidFill>
                        <a:latin typeface="+mn-lt"/>
                        <a:cs typeface="Arial" pitchFamily="34" charset="0"/>
                      </a:endParaRPr>
                    </a:p>
                  </a:txBody>
                  <a:tcPr>
                    <a:lnL w="28575" cap="flat" cmpd="sng" algn="ctr">
                      <a:solidFill>
                        <a:schemeClr val="accent4"/>
                      </a:solidFill>
                      <a:prstDash val="solid"/>
                      <a:round/>
                      <a:headEnd type="none" w="med" len="med"/>
                      <a:tailEnd type="none" w="med" len="med"/>
                    </a:lnL>
                    <a:lnR w="12700" cmpd="sng">
                      <a:noFill/>
                    </a:lnR>
                    <a:lnT w="12700" cmpd="sng">
                      <a:noFill/>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0"/>
                        </a:lnSpc>
                        <a:spcBef>
                          <a:spcPts val="0"/>
                        </a:spcBef>
                        <a:spcAft>
                          <a:spcPts val="0"/>
                        </a:spcAft>
                        <a:buClrTx/>
                        <a:buSzTx/>
                        <a:buFontTx/>
                        <a:buNone/>
                        <a:tabLst/>
                        <a:defRPr/>
                      </a:pPr>
                      <a:endParaRPr lang="en-US" altLang="ko-KR" sz="1200" dirty="0">
                        <a:solidFill>
                          <a:schemeClr val="tx1">
                            <a:lumMod val="75000"/>
                            <a:lumOff val="25000"/>
                          </a:schemeClr>
                        </a:solidFill>
                        <a:latin typeface="+mn-lt"/>
                        <a:cs typeface="Arial" pitchFamily="34" charset="0"/>
                      </a:endParaRPr>
                    </a:p>
                  </a:txBody>
                  <a:tcPr anchor="ctr">
                    <a:lnL w="12700" cmpd="sng">
                      <a:noFill/>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lnSpc>
                          <a:spcPct val="0"/>
                        </a:lnSpc>
                      </a:pPr>
                      <a:endParaRPr lang="ko-KR" altLang="en-US" sz="1200" dirty="0">
                        <a:solidFill>
                          <a:schemeClr val="tx1">
                            <a:lumMod val="75000"/>
                            <a:lumOff val="25000"/>
                          </a:schemeClr>
                        </a:solidFill>
                        <a:latin typeface="+mn-lt"/>
                        <a:cs typeface="Arial" pitchFamily="34" charset="0"/>
                      </a:endParaRPr>
                    </a:p>
                  </a:txBody>
                  <a:tcPr>
                    <a:lnL w="12700" cmpd="sng">
                      <a:noFill/>
                    </a:lnL>
                    <a:lnR w="28575" cap="flat" cmpd="sng" algn="ctr">
                      <a:solidFill>
                        <a:schemeClr val="accent4"/>
                      </a:solidFill>
                      <a:prstDash val="solid"/>
                      <a:round/>
                      <a:headEnd type="none" w="med" len="med"/>
                      <a:tailEnd type="none" w="med" len="med"/>
                    </a:lnR>
                    <a:lnT w="12700" cmpd="sng">
                      <a:noFill/>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1073866">
                <a:tc gridSpan="3">
                  <a:txBody>
                    <a:bodyPr/>
                    <a:lstStyle/>
                    <a:p>
                      <a:pPr algn="ctr"/>
                      <a:r>
                        <a:rPr lang="pt-BR" sz="1800" kern="1200" dirty="0" smtClean="0">
                          <a:solidFill>
                            <a:schemeClr val="tx1"/>
                          </a:solidFill>
                          <a:latin typeface="Times New Roman" pitchFamily="18" charset="0"/>
                          <a:ea typeface="+mn-ea"/>
                          <a:cs typeface="Times New Roman" pitchFamily="18" charset="0"/>
                        </a:rPr>
                        <a:t>Báo cáo tổng hợp chung theo quản </a:t>
                      </a:r>
                    </a:p>
                    <a:p>
                      <a:pPr algn="ctr"/>
                      <a:r>
                        <a:rPr lang="pt-BR" sz="1800" kern="1200" dirty="0" smtClean="0">
                          <a:solidFill>
                            <a:schemeClr val="tx1"/>
                          </a:solidFill>
                          <a:latin typeface="Times New Roman" pitchFamily="18" charset="0"/>
                          <a:ea typeface="+mn-ea"/>
                          <a:cs typeface="Times New Roman" pitchFamily="18" charset="0"/>
                        </a:rPr>
                        <a:t>lý đơn vị</a:t>
                      </a:r>
                      <a:endParaRPr lang="ko-KR" altLang="en-US" sz="3600" b="1" dirty="0">
                        <a:solidFill>
                          <a:schemeClr val="tx1">
                            <a:lumMod val="75000"/>
                            <a:lumOff val="25000"/>
                          </a:schemeClr>
                        </a:solidFill>
                        <a:latin typeface="Times New Roman" pitchFamily="18" charset="0"/>
                        <a:cs typeface="Times New Roman" pitchFamily="18" charset="0"/>
                      </a:endParaRPr>
                    </a:p>
                  </a:txBody>
                  <a:tcPr anchor="b">
                    <a:lnL w="28575" cap="flat" cmpd="sng" algn="ctr">
                      <a:solidFill>
                        <a:schemeClr val="accent4"/>
                      </a:solidFill>
                      <a:prstDash val="solid"/>
                      <a:round/>
                      <a:headEnd type="none" w="med" len="med"/>
                      <a:tailEnd type="none" w="med" len="med"/>
                    </a:lnL>
                    <a:lnR w="28575" cap="flat" cmpd="sng" algn="ctr">
                      <a:solidFill>
                        <a:schemeClr val="accent4"/>
                      </a:solidFill>
                      <a:prstDash val="solid"/>
                      <a:round/>
                      <a:headEnd type="none" w="med" len="med"/>
                      <a:tailEnd type="none" w="med" len="med"/>
                    </a:lnR>
                    <a:lnT w="28575"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solidFill>
                  </a:tcPr>
                </a:tc>
                <a:tc hMerge="1">
                  <a:txBody>
                    <a:bodyPr/>
                    <a:lstStyle/>
                    <a:p>
                      <a:pPr latinLnBrk="1"/>
                      <a:endParaRPr lang="ko-KR" altLang="en-US" sz="1200" dirty="0">
                        <a:latin typeface="Arial" pitchFamily="34" charset="0"/>
                        <a:cs typeface="Arial" pitchFamily="34" charset="0"/>
                      </a:endParaRPr>
                    </a:p>
                  </a:txBody>
                  <a:tcPr/>
                </a:tc>
                <a:tc hMerge="1">
                  <a:txBody>
                    <a:bodyPr/>
                    <a:lstStyle/>
                    <a:p>
                      <a:pPr latinLnBrk="1"/>
                      <a:endParaRPr lang="ko-KR" altLang="en-US" sz="1200" dirty="0">
                        <a:latin typeface="Arial" pitchFamily="34" charset="0"/>
                        <a:cs typeface="Arial" pitchFamily="34" charset="0"/>
                      </a:endParaRPr>
                    </a:p>
                  </a:txBody>
                  <a:tcPr/>
                </a:tc>
                <a:extLst>
                  <a:ext uri="{0D108BD9-81ED-4DB2-BD59-A6C34878D82A}">
                    <a16:rowId xmlns="" xmlns:a16="http://schemas.microsoft.com/office/drawing/2014/main" val="10006"/>
                  </a:ext>
                </a:extLst>
              </a:tr>
            </a:tbl>
          </a:graphicData>
        </a:graphic>
      </p:graphicFrame>
      <p:graphicFrame>
        <p:nvGraphicFramePr>
          <p:cNvPr id="7" name="Table 6"/>
          <p:cNvGraphicFramePr>
            <a:graphicFrameLocks noGrp="1"/>
          </p:cNvGraphicFramePr>
          <p:nvPr>
            <p:extLst>
              <p:ext uri="{D42A27DB-BD31-4B8C-83A1-F6EECF244321}">
                <p14:modId xmlns="" xmlns:p14="http://schemas.microsoft.com/office/powerpoint/2010/main" val="2804023943"/>
              </p:ext>
            </p:extLst>
          </p:nvPr>
        </p:nvGraphicFramePr>
        <p:xfrm>
          <a:off x="6639428" y="971549"/>
          <a:ext cx="1868812" cy="3886201"/>
        </p:xfrm>
        <a:graphic>
          <a:graphicData uri="http://schemas.openxmlformats.org/drawingml/2006/table">
            <a:tbl>
              <a:tblPr firstRow="1" bandRow="1">
                <a:tableStyleId>{5940675A-B579-460E-94D1-54222C63F5DA}</a:tableStyleId>
              </a:tblPr>
              <a:tblGrid>
                <a:gridCol w="228036">
                  <a:extLst>
                    <a:ext uri="{9D8B030D-6E8A-4147-A177-3AD203B41FA5}">
                      <a16:colId xmlns="" xmlns:a16="http://schemas.microsoft.com/office/drawing/2014/main" val="20000"/>
                    </a:ext>
                  </a:extLst>
                </a:gridCol>
                <a:gridCol w="1412740">
                  <a:extLst>
                    <a:ext uri="{9D8B030D-6E8A-4147-A177-3AD203B41FA5}">
                      <a16:colId xmlns="" xmlns:a16="http://schemas.microsoft.com/office/drawing/2014/main" val="20001"/>
                    </a:ext>
                  </a:extLst>
                </a:gridCol>
                <a:gridCol w="228036">
                  <a:extLst>
                    <a:ext uri="{9D8B030D-6E8A-4147-A177-3AD203B41FA5}">
                      <a16:colId xmlns="" xmlns:a16="http://schemas.microsoft.com/office/drawing/2014/main" val="20002"/>
                    </a:ext>
                  </a:extLst>
                </a:gridCol>
              </a:tblGrid>
              <a:tr h="128459">
                <a:tc>
                  <a:txBody>
                    <a:bodyPr/>
                    <a:lstStyle/>
                    <a:p>
                      <a:pPr>
                        <a:lnSpc>
                          <a:spcPct val="0"/>
                        </a:lnSpc>
                      </a:pPr>
                      <a:endParaRPr lang="ko-KR" altLang="en-US" sz="800" dirty="0">
                        <a:solidFill>
                          <a:schemeClr val="tx1">
                            <a:lumMod val="75000"/>
                            <a:lumOff val="25000"/>
                          </a:schemeClr>
                        </a:solidFill>
                        <a:latin typeface="Times New Roman" pitchFamily="18" charset="0"/>
                        <a:cs typeface="Times New Roman" pitchFamily="18" charset="0"/>
                      </a:endParaRPr>
                    </a:p>
                  </a:txBody>
                  <a:tcPr>
                    <a:lnL w="28575" cap="flat" cmpd="sng" algn="ctr">
                      <a:solidFill>
                        <a:schemeClr val="accent3"/>
                      </a:solidFill>
                      <a:prstDash val="solid"/>
                      <a:round/>
                      <a:headEnd type="none" w="med" len="med"/>
                      <a:tailEnd type="none" w="med" len="med"/>
                    </a:lnL>
                    <a:lnR w="12700" cmpd="sng">
                      <a:noFill/>
                    </a:lnR>
                    <a:lnT w="28575" cap="flat" cmpd="sng" algn="ctr">
                      <a:solidFill>
                        <a:schemeClr val="accent3"/>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nSpc>
                          <a:spcPct val="0"/>
                        </a:lnSpc>
                      </a:pPr>
                      <a:endParaRPr lang="ko-KR" altLang="en-US" sz="800" dirty="0">
                        <a:solidFill>
                          <a:schemeClr val="tx1">
                            <a:lumMod val="75000"/>
                            <a:lumOff val="25000"/>
                          </a:schemeClr>
                        </a:solidFill>
                        <a:latin typeface="Times New Roman" pitchFamily="18" charset="0"/>
                        <a:cs typeface="Times New Roman" pitchFamily="18" charset="0"/>
                      </a:endParaRPr>
                    </a:p>
                  </a:txBody>
                  <a:tcPr anchor="ctr">
                    <a:lnL w="12700" cmpd="sng">
                      <a:noFill/>
                    </a:lnL>
                    <a:lnR w="12700" cmpd="sng">
                      <a:noFill/>
                    </a:lnR>
                    <a:lnT w="28575" cap="flat" cmpd="sng" algn="ctr">
                      <a:solidFill>
                        <a:schemeClr val="accent3"/>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latinLnBrk="1">
                        <a:lnSpc>
                          <a:spcPct val="0"/>
                        </a:lnSpc>
                      </a:pPr>
                      <a:endParaRPr lang="ko-KR" altLang="en-US" sz="800" dirty="0">
                        <a:solidFill>
                          <a:schemeClr val="tx1">
                            <a:lumMod val="75000"/>
                            <a:lumOff val="25000"/>
                          </a:schemeClr>
                        </a:solidFill>
                        <a:latin typeface="Times New Roman" pitchFamily="18" charset="0"/>
                        <a:cs typeface="Times New Roman" pitchFamily="18" charset="0"/>
                      </a:endParaRPr>
                    </a:p>
                  </a:txBody>
                  <a:tcPr>
                    <a:lnL w="12700" cmpd="sng">
                      <a:noFill/>
                    </a:lnL>
                    <a:lnR w="28575" cap="flat" cmpd="sng" algn="ctr">
                      <a:solidFill>
                        <a:schemeClr val="accent3"/>
                      </a:solidFill>
                      <a:prstDash val="solid"/>
                      <a:round/>
                      <a:headEnd type="none" w="med" len="med"/>
                      <a:tailEnd type="none" w="med" len="med"/>
                    </a:lnR>
                    <a:lnT w="28575" cap="flat" cmpd="sng" algn="ctr">
                      <a:solidFill>
                        <a:schemeClr val="accent3"/>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845900">
                <a:tc>
                  <a:txBody>
                    <a:bodyPr/>
                    <a:lstStyle/>
                    <a:p>
                      <a:pPr latinLnBrk="1"/>
                      <a:endParaRPr lang="ko-KR" altLang="en-US" sz="1200" dirty="0">
                        <a:solidFill>
                          <a:schemeClr val="tx1">
                            <a:lumMod val="75000"/>
                            <a:lumOff val="25000"/>
                          </a:schemeClr>
                        </a:solidFill>
                        <a:latin typeface="Times New Roman" pitchFamily="18" charset="0"/>
                        <a:cs typeface="Times New Roman" pitchFamily="18" charset="0"/>
                      </a:endParaRPr>
                    </a:p>
                  </a:txBody>
                  <a:tcPr>
                    <a:lnL w="28575" cap="flat" cmpd="sng" algn="ctr">
                      <a:solidFill>
                        <a:schemeClr val="accent3"/>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vi-VN" sz="1600" kern="1200" dirty="0" smtClean="0">
                          <a:solidFill>
                            <a:srgbClr val="C00000"/>
                          </a:solidFill>
                          <a:latin typeface="Times New Roman" pitchFamily="18" charset="0"/>
                          <a:ea typeface="+mn-ea"/>
                          <a:cs typeface="Times New Roman" pitchFamily="18" charset="0"/>
                        </a:rPr>
                        <a:t>Phạm</a:t>
                      </a:r>
                      <a:r>
                        <a:rPr lang="en-US" sz="1600" kern="1200" dirty="0" smtClean="0">
                          <a:solidFill>
                            <a:srgbClr val="C00000"/>
                          </a:solidFill>
                          <a:latin typeface="Times New Roman" pitchFamily="18" charset="0"/>
                          <a:ea typeface="+mn-ea"/>
                          <a:cs typeface="Times New Roman" pitchFamily="18" charset="0"/>
                        </a:rPr>
                        <a:t> </a:t>
                      </a:r>
                      <a:r>
                        <a:rPr lang="vi-VN" sz="1600" kern="1200" dirty="0" smtClean="0">
                          <a:solidFill>
                            <a:srgbClr val="C00000"/>
                          </a:solidFill>
                          <a:latin typeface="Times New Roman" pitchFamily="18" charset="0"/>
                          <a:ea typeface="+mn-ea"/>
                          <a:cs typeface="Times New Roman" pitchFamily="18" charset="0"/>
                        </a:rPr>
                        <a:t>vi ph</a:t>
                      </a:r>
                      <a:r>
                        <a:rPr lang="en-US" sz="1600" kern="1200" dirty="0" smtClean="0">
                          <a:solidFill>
                            <a:srgbClr val="C00000"/>
                          </a:solidFill>
                          <a:latin typeface="Times New Roman" pitchFamily="18" charset="0"/>
                          <a:ea typeface="+mn-ea"/>
                          <a:cs typeface="Times New Roman" pitchFamily="18" charset="0"/>
                        </a:rPr>
                        <a:t>â</a:t>
                      </a:r>
                      <a:r>
                        <a:rPr lang="vi-VN" sz="1600" kern="1200" dirty="0" smtClean="0">
                          <a:solidFill>
                            <a:srgbClr val="C00000"/>
                          </a:solidFill>
                          <a:latin typeface="Times New Roman" pitchFamily="18" charset="0"/>
                          <a:ea typeface="+mn-ea"/>
                          <a:cs typeface="Times New Roman" pitchFamily="18" charset="0"/>
                        </a:rPr>
                        <a:t>n </a:t>
                      </a:r>
                      <a:endParaRPr lang="en-US" sz="1600" kern="1200" dirty="0" smtClean="0">
                        <a:solidFill>
                          <a:srgbClr val="C00000"/>
                        </a:solidFill>
                        <a:latin typeface="Times New Roman" pitchFamily="18" charset="0"/>
                        <a:ea typeface="+mn-ea"/>
                        <a:cs typeface="Times New Roman" pitchFamily="18" charset="0"/>
                      </a:endParaRPr>
                    </a:p>
                    <a:p>
                      <a:pPr algn="ctr"/>
                      <a:r>
                        <a:rPr lang="vi-VN" sz="1600" kern="1200" dirty="0" smtClean="0">
                          <a:solidFill>
                            <a:srgbClr val="C00000"/>
                          </a:solidFill>
                          <a:latin typeface="Times New Roman" pitchFamily="18" charset="0"/>
                          <a:ea typeface="+mn-ea"/>
                          <a:cs typeface="Times New Roman" pitchFamily="18" charset="0"/>
                        </a:rPr>
                        <a:t>cấp theo </a:t>
                      </a:r>
                      <a:r>
                        <a:rPr lang="en-US" sz="1600" kern="1200" dirty="0" smtClean="0">
                          <a:solidFill>
                            <a:srgbClr val="C00000"/>
                          </a:solidFill>
                          <a:latin typeface="Times New Roman" pitchFamily="18" charset="0"/>
                          <a:ea typeface="+mn-ea"/>
                          <a:cs typeface="Times New Roman" pitchFamily="18" charset="0"/>
                        </a:rPr>
                        <a:t>q</a:t>
                      </a:r>
                      <a:r>
                        <a:rPr lang="vi-VN" sz="1600" kern="1200" dirty="0" smtClean="0">
                          <a:solidFill>
                            <a:srgbClr val="C00000"/>
                          </a:solidFill>
                          <a:latin typeface="Times New Roman" pitchFamily="18" charset="0"/>
                          <a:ea typeface="+mn-ea"/>
                          <a:cs typeface="Times New Roman" pitchFamily="18" charset="0"/>
                        </a:rPr>
                        <a:t>uản </a:t>
                      </a:r>
                      <a:endParaRPr lang="en-US" sz="1600" kern="1200" dirty="0" smtClean="0">
                        <a:solidFill>
                          <a:srgbClr val="C00000"/>
                        </a:solidFill>
                        <a:latin typeface="Times New Roman" pitchFamily="18" charset="0"/>
                        <a:ea typeface="+mn-ea"/>
                        <a:cs typeface="Times New Roman" pitchFamily="18" charset="0"/>
                      </a:endParaRPr>
                    </a:p>
                    <a:p>
                      <a:pPr algn="ctr"/>
                      <a:r>
                        <a:rPr lang="vi-VN" sz="1600" kern="1200" dirty="0" smtClean="0">
                          <a:solidFill>
                            <a:srgbClr val="C00000"/>
                          </a:solidFill>
                          <a:latin typeface="Times New Roman" pitchFamily="18" charset="0"/>
                          <a:ea typeface="+mn-ea"/>
                          <a:cs typeface="Times New Roman" pitchFamily="18" charset="0"/>
                        </a:rPr>
                        <a:t>lý</a:t>
                      </a:r>
                      <a:r>
                        <a:rPr lang="en-US" sz="1600" kern="1200" dirty="0" smtClean="0">
                          <a:solidFill>
                            <a:srgbClr val="C00000"/>
                          </a:solidFill>
                          <a:latin typeface="Times New Roman" pitchFamily="18" charset="0"/>
                          <a:ea typeface="+mn-ea"/>
                          <a:cs typeface="Times New Roman" pitchFamily="18" charset="0"/>
                        </a:rPr>
                        <a:t> </a:t>
                      </a:r>
                      <a:r>
                        <a:rPr lang="vi-VN" sz="1600" kern="1200" dirty="0" smtClean="0">
                          <a:solidFill>
                            <a:srgbClr val="C00000"/>
                          </a:solidFill>
                          <a:latin typeface="Times New Roman" pitchFamily="18" charset="0"/>
                          <a:ea typeface="+mn-ea"/>
                          <a:cs typeface="Times New Roman" pitchFamily="18" charset="0"/>
                        </a:rPr>
                        <a:t>nhà</a:t>
                      </a:r>
                      <a:r>
                        <a:rPr lang="en-US" sz="1600" kern="1200" dirty="0" smtClean="0">
                          <a:solidFill>
                            <a:srgbClr val="C00000"/>
                          </a:solidFill>
                          <a:latin typeface="Times New Roman" pitchFamily="18" charset="0"/>
                          <a:ea typeface="+mn-ea"/>
                          <a:cs typeface="Times New Roman" pitchFamily="18" charset="0"/>
                        </a:rPr>
                        <a:t> </a:t>
                      </a:r>
                      <a:r>
                        <a:rPr lang="vi-VN" sz="1600" kern="1200" dirty="0" smtClean="0">
                          <a:solidFill>
                            <a:srgbClr val="C00000"/>
                          </a:solidFill>
                          <a:latin typeface="Times New Roman" pitchFamily="18" charset="0"/>
                          <a:ea typeface="+mn-ea"/>
                          <a:cs typeface="Times New Roman" pitchFamily="18" charset="0"/>
                        </a:rPr>
                        <a:t>n</a:t>
                      </a:r>
                      <a:r>
                        <a:rPr lang="en-US" sz="1600" kern="1200" dirty="0" err="1" smtClean="0">
                          <a:solidFill>
                            <a:srgbClr val="C00000"/>
                          </a:solidFill>
                          <a:latin typeface="Times New Roman" pitchFamily="18" charset="0"/>
                          <a:ea typeface="+mn-ea"/>
                          <a:cs typeface="Times New Roman" pitchFamily="18" charset="0"/>
                        </a:rPr>
                        <a:t>ước</a:t>
                      </a:r>
                      <a:endParaRPr lang="en-JM" altLang="ko-KR" sz="1600" b="1" dirty="0">
                        <a:solidFill>
                          <a:srgbClr val="C00000"/>
                        </a:solidFill>
                        <a:latin typeface="Times New Roman" pitchFamily="18" charset="0"/>
                        <a:cs typeface="Times New Roman" pitchFamily="18" charset="0"/>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endParaRPr lang="ko-KR" altLang="en-US" sz="1200" dirty="0">
                        <a:solidFill>
                          <a:schemeClr val="tx1">
                            <a:lumMod val="75000"/>
                            <a:lumOff val="25000"/>
                          </a:schemeClr>
                        </a:solidFill>
                        <a:latin typeface="Times New Roman" pitchFamily="18" charset="0"/>
                        <a:cs typeface="Times New Roman" pitchFamily="18" charset="0"/>
                      </a:endParaRPr>
                    </a:p>
                  </a:txBody>
                  <a:tcPr>
                    <a:lnL w="12700" cmpd="sng">
                      <a:noFill/>
                    </a:lnL>
                    <a:lnR w="28575" cap="flat" cmpd="sng" algn="ctr">
                      <a:solidFill>
                        <a:schemeClr val="accent3"/>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123438">
                <a:tc>
                  <a:txBody>
                    <a:bodyPr/>
                    <a:lstStyle/>
                    <a:p>
                      <a:pPr latinLnBrk="1">
                        <a:lnSpc>
                          <a:spcPct val="0"/>
                        </a:lnSpc>
                      </a:pPr>
                      <a:endParaRPr lang="ko-KR" altLang="en-US" sz="1200" dirty="0">
                        <a:solidFill>
                          <a:schemeClr val="tx1">
                            <a:lumMod val="75000"/>
                            <a:lumOff val="25000"/>
                          </a:schemeClr>
                        </a:solidFill>
                        <a:latin typeface="Times New Roman" pitchFamily="18" charset="0"/>
                        <a:cs typeface="Times New Roman" pitchFamily="18" charset="0"/>
                      </a:endParaRPr>
                    </a:p>
                  </a:txBody>
                  <a:tcPr>
                    <a:lnL w="28575" cap="flat" cmpd="sng" algn="ctr">
                      <a:solidFill>
                        <a:schemeClr val="accent3"/>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0"/>
                        </a:lnSpc>
                        <a:spcBef>
                          <a:spcPts val="0"/>
                        </a:spcBef>
                        <a:spcAft>
                          <a:spcPts val="0"/>
                        </a:spcAft>
                        <a:buClrTx/>
                        <a:buSzTx/>
                        <a:buFontTx/>
                        <a:buNone/>
                        <a:tabLst/>
                        <a:defRPr/>
                      </a:pPr>
                      <a:endParaRPr lang="en-US" altLang="ko-KR" sz="1200" dirty="0">
                        <a:solidFill>
                          <a:schemeClr val="tx1">
                            <a:lumMod val="75000"/>
                            <a:lumOff val="25000"/>
                          </a:schemeClr>
                        </a:solidFill>
                        <a:latin typeface="Times New Roman" pitchFamily="18" charset="0"/>
                        <a:cs typeface="Times New Roman" pitchFamily="18" charset="0"/>
                      </a:endParaRPr>
                    </a:p>
                  </a:txBody>
                  <a:tcPr anchor="ctr">
                    <a:lnL w="12700" cmpd="sng">
                      <a:noFill/>
                    </a:lnL>
                    <a:lnR w="12700" cmpd="sng">
                      <a:noFill/>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lnSpc>
                          <a:spcPct val="0"/>
                        </a:lnSpc>
                      </a:pPr>
                      <a:endParaRPr lang="ko-KR" altLang="en-US" sz="1200" dirty="0">
                        <a:solidFill>
                          <a:schemeClr val="tx1">
                            <a:lumMod val="75000"/>
                            <a:lumOff val="25000"/>
                          </a:schemeClr>
                        </a:solidFill>
                        <a:latin typeface="Times New Roman" pitchFamily="18" charset="0"/>
                        <a:cs typeface="Times New Roman" pitchFamily="18" charset="0"/>
                      </a:endParaRPr>
                    </a:p>
                  </a:txBody>
                  <a:tcPr>
                    <a:lnL w="12700" cmpd="sng">
                      <a:noFill/>
                    </a:lnL>
                    <a:lnR w="28575" cap="flat" cmpd="sng" algn="ctr">
                      <a:solidFill>
                        <a:schemeClr val="accent3"/>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301599">
                <a:tc>
                  <a:txBody>
                    <a:bodyPr/>
                    <a:lstStyle/>
                    <a:p>
                      <a:pPr latinLnBrk="1"/>
                      <a:endParaRPr lang="ko-KR" altLang="en-US" sz="1200" dirty="0">
                        <a:solidFill>
                          <a:schemeClr val="tx1">
                            <a:lumMod val="75000"/>
                            <a:lumOff val="25000"/>
                          </a:schemeClr>
                        </a:solidFill>
                        <a:latin typeface="Times New Roman" pitchFamily="18" charset="0"/>
                        <a:cs typeface="Times New Roman" pitchFamily="18" charset="0"/>
                      </a:endParaRPr>
                    </a:p>
                  </a:txBody>
                  <a:tcPr>
                    <a:lnL w="28575" cap="flat" cmpd="sng" algn="ctr">
                      <a:solidFill>
                        <a:schemeClr val="accent3"/>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rowSpan="2">
                  <a:txBody>
                    <a:bodyPr/>
                    <a:lstStyle/>
                    <a:p>
                      <a:pPr algn="ctr"/>
                      <a:r>
                        <a:rPr lang="vi-VN" sz="1600" kern="1200" dirty="0" smtClean="0">
                          <a:solidFill>
                            <a:schemeClr val="tx1"/>
                          </a:solidFill>
                          <a:latin typeface="Times New Roman" pitchFamily="18" charset="0"/>
                          <a:ea typeface="+mn-ea"/>
                          <a:cs typeface="Times New Roman" pitchFamily="18" charset="0"/>
                        </a:rPr>
                        <a:t>Tổng hợp các biểu mẫu, kết quả</a:t>
                      </a:r>
                      <a:r>
                        <a:rPr lang="en-US" sz="1600" kern="1200" dirty="0" smtClean="0">
                          <a:solidFill>
                            <a:schemeClr val="tx1"/>
                          </a:solidFill>
                          <a:latin typeface="Times New Roman" pitchFamily="18" charset="0"/>
                          <a:ea typeface="+mn-ea"/>
                          <a:cs typeface="Times New Roman" pitchFamily="18" charset="0"/>
                        </a:rPr>
                        <a:t> </a:t>
                      </a:r>
                      <a:r>
                        <a:rPr lang="vi-VN" sz="1600" kern="1200" dirty="0" smtClean="0">
                          <a:solidFill>
                            <a:schemeClr val="tx1"/>
                          </a:solidFill>
                          <a:latin typeface="Times New Roman" pitchFamily="18" charset="0"/>
                          <a:ea typeface="+mn-ea"/>
                          <a:cs typeface="Times New Roman" pitchFamily="18" charset="0"/>
                        </a:rPr>
                        <a:t>thống kê </a:t>
                      </a:r>
                      <a:endParaRPr lang="en-US" sz="1600" kern="1200" dirty="0" smtClean="0">
                        <a:solidFill>
                          <a:schemeClr val="tx1"/>
                        </a:solidFill>
                        <a:latin typeface="Times New Roman" pitchFamily="18" charset="0"/>
                        <a:ea typeface="+mn-ea"/>
                        <a:cs typeface="Times New Roman" pitchFamily="18" charset="0"/>
                      </a:endParaRPr>
                    </a:p>
                    <a:p>
                      <a:pPr algn="ctr"/>
                      <a:r>
                        <a:rPr lang="en-US" sz="1600" kern="1200" dirty="0" err="1" smtClean="0">
                          <a:solidFill>
                            <a:schemeClr val="tx1"/>
                          </a:solidFill>
                          <a:latin typeface="Times New Roman" pitchFamily="18" charset="0"/>
                          <a:ea typeface="+mn-ea"/>
                          <a:cs typeface="Times New Roman" pitchFamily="18" charset="0"/>
                        </a:rPr>
                        <a:t>về</a:t>
                      </a:r>
                      <a:r>
                        <a:rPr lang="en-US" sz="1600" kern="1200" dirty="0" smtClean="0">
                          <a:solidFill>
                            <a:schemeClr val="tx1"/>
                          </a:solidFill>
                          <a:latin typeface="Times New Roman" pitchFamily="18" charset="0"/>
                          <a:ea typeface="+mn-ea"/>
                          <a:cs typeface="Times New Roman" pitchFamily="18" charset="0"/>
                        </a:rPr>
                        <a:t> </a:t>
                      </a:r>
                      <a:r>
                        <a:rPr lang="vi-VN" sz="1600" kern="1200" dirty="0" smtClean="0">
                          <a:solidFill>
                            <a:schemeClr val="tx1"/>
                          </a:solidFill>
                          <a:latin typeface="Times New Roman" pitchFamily="18" charset="0"/>
                          <a:ea typeface="+mn-ea"/>
                          <a:cs typeface="Times New Roman" pitchFamily="18" charset="0"/>
                        </a:rPr>
                        <a:t>tiếp </a:t>
                      </a:r>
                      <a:r>
                        <a:rPr lang="en-US" sz="1600" kern="1200" dirty="0" smtClean="0">
                          <a:solidFill>
                            <a:schemeClr val="tx1"/>
                          </a:solidFill>
                          <a:latin typeface="Times New Roman" pitchFamily="18" charset="0"/>
                          <a:ea typeface="+mn-ea"/>
                          <a:cs typeface="Times New Roman" pitchFamily="18" charset="0"/>
                        </a:rPr>
                        <a:t>c</a:t>
                      </a:r>
                      <a:r>
                        <a:rPr lang="vi-VN" sz="1600" kern="1200" dirty="0" smtClean="0">
                          <a:solidFill>
                            <a:schemeClr val="tx1"/>
                          </a:solidFill>
                          <a:latin typeface="Times New Roman" pitchFamily="18" charset="0"/>
                          <a:ea typeface="+mn-ea"/>
                          <a:cs typeface="Times New Roman" pitchFamily="18" charset="0"/>
                        </a:rPr>
                        <a:t>ông </a:t>
                      </a:r>
                      <a:endParaRPr lang="en-US" sz="1600" kern="1200" dirty="0" smtClean="0">
                        <a:solidFill>
                          <a:schemeClr val="tx1"/>
                        </a:solidFill>
                        <a:latin typeface="Times New Roman" pitchFamily="18" charset="0"/>
                        <a:ea typeface="+mn-ea"/>
                        <a:cs typeface="Times New Roman" pitchFamily="18" charset="0"/>
                      </a:endParaRPr>
                    </a:p>
                    <a:p>
                      <a:pPr algn="ctr"/>
                      <a:r>
                        <a:rPr lang="vi-VN" sz="1600" kern="1200" dirty="0" smtClean="0">
                          <a:solidFill>
                            <a:schemeClr val="tx1"/>
                          </a:solidFill>
                          <a:latin typeface="Times New Roman" pitchFamily="18" charset="0"/>
                          <a:ea typeface="+mn-ea"/>
                          <a:cs typeface="Times New Roman" pitchFamily="18" charset="0"/>
                        </a:rPr>
                        <a:t>dân, xử</a:t>
                      </a:r>
                      <a:r>
                        <a:rPr lang="en-US" sz="1600" kern="1200" dirty="0" smtClean="0">
                          <a:solidFill>
                            <a:schemeClr val="tx1"/>
                          </a:solidFill>
                          <a:latin typeface="Times New Roman" pitchFamily="18" charset="0"/>
                          <a:ea typeface="+mn-ea"/>
                          <a:cs typeface="Times New Roman" pitchFamily="18" charset="0"/>
                        </a:rPr>
                        <a:t> </a:t>
                      </a:r>
                      <a:r>
                        <a:rPr lang="vi-VN" sz="1600" kern="1200" dirty="0" smtClean="0">
                          <a:solidFill>
                            <a:schemeClr val="tx1"/>
                          </a:solidFill>
                          <a:latin typeface="Times New Roman" pitchFamily="18" charset="0"/>
                          <a:ea typeface="+mn-ea"/>
                          <a:cs typeface="Times New Roman" pitchFamily="18" charset="0"/>
                        </a:rPr>
                        <a:t>lý</a:t>
                      </a:r>
                      <a:r>
                        <a:rPr lang="en-US" sz="1600" kern="1200" dirty="0" smtClean="0">
                          <a:solidFill>
                            <a:schemeClr val="tx1"/>
                          </a:solidFill>
                          <a:latin typeface="Times New Roman" pitchFamily="18" charset="0"/>
                          <a:ea typeface="+mn-ea"/>
                          <a:cs typeface="Times New Roman" pitchFamily="18" charset="0"/>
                        </a:rPr>
                        <a:t> </a:t>
                      </a:r>
                      <a:r>
                        <a:rPr lang="vi-VN" sz="1600" kern="1200" dirty="0" smtClean="0">
                          <a:solidFill>
                            <a:schemeClr val="tx1"/>
                          </a:solidFill>
                          <a:latin typeface="Times New Roman" pitchFamily="18" charset="0"/>
                          <a:ea typeface="+mn-ea"/>
                          <a:cs typeface="Times New Roman" pitchFamily="18" charset="0"/>
                        </a:rPr>
                        <a:t>và</a:t>
                      </a:r>
                      <a:r>
                        <a:rPr lang="en-US" sz="1600" kern="1200" dirty="0" smtClean="0">
                          <a:solidFill>
                            <a:schemeClr val="tx1"/>
                          </a:solidFill>
                          <a:latin typeface="Times New Roman" pitchFamily="18" charset="0"/>
                          <a:ea typeface="+mn-ea"/>
                          <a:cs typeface="Times New Roman" pitchFamily="18" charset="0"/>
                        </a:rPr>
                        <a:t> </a:t>
                      </a:r>
                    </a:p>
                    <a:p>
                      <a:pPr algn="ctr"/>
                      <a:r>
                        <a:rPr lang="vi-VN" sz="1600" kern="1200" dirty="0" smtClean="0">
                          <a:solidFill>
                            <a:schemeClr val="tx1"/>
                          </a:solidFill>
                          <a:latin typeface="Times New Roman" pitchFamily="18" charset="0"/>
                          <a:ea typeface="+mn-ea"/>
                          <a:cs typeface="Times New Roman" pitchFamily="18" charset="0"/>
                        </a:rPr>
                        <a:t>giải quyết đơn </a:t>
                      </a:r>
                    </a:p>
                  </a:txBody>
                  <a:tcPr anchor="ctr">
                    <a:lnL w="12700" cmpd="sng">
                      <a:noFill/>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endParaRPr lang="ko-KR" altLang="en-US" sz="1200" dirty="0">
                        <a:solidFill>
                          <a:schemeClr val="tx1">
                            <a:lumMod val="75000"/>
                            <a:lumOff val="25000"/>
                          </a:schemeClr>
                        </a:solidFill>
                        <a:latin typeface="Times New Roman" pitchFamily="18" charset="0"/>
                        <a:cs typeface="Times New Roman" pitchFamily="18" charset="0"/>
                      </a:endParaRPr>
                    </a:p>
                  </a:txBody>
                  <a:tcPr>
                    <a:lnL w="12700" cmpd="sng">
                      <a:noFill/>
                    </a:lnL>
                    <a:lnR w="28575" cap="flat" cmpd="sng" algn="ctr">
                      <a:solidFill>
                        <a:schemeClr val="accent3"/>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361375">
                <a:tc>
                  <a:txBody>
                    <a:bodyPr/>
                    <a:lstStyle/>
                    <a:p>
                      <a:pPr latinLnBrk="1"/>
                      <a:endParaRPr lang="ko-KR" altLang="en-US" sz="1200" dirty="0">
                        <a:solidFill>
                          <a:schemeClr val="tx1">
                            <a:lumMod val="75000"/>
                            <a:lumOff val="25000"/>
                          </a:schemeClr>
                        </a:solidFill>
                        <a:latin typeface="Times New Roman" pitchFamily="18" charset="0"/>
                        <a:cs typeface="Times New Roman" pitchFamily="18" charset="0"/>
                      </a:endParaRPr>
                    </a:p>
                  </a:txBody>
                  <a:tcPr>
                    <a:lnL w="28575" cap="flat" cmpd="sng" algn="ctr">
                      <a:solidFill>
                        <a:schemeClr val="accent3"/>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altLang="ko-KR" sz="1200" dirty="0">
                        <a:solidFill>
                          <a:schemeClr val="tx1">
                            <a:lumMod val="75000"/>
                            <a:lumOff val="25000"/>
                          </a:schemeClr>
                        </a:solidFill>
                        <a:latin typeface="Arial" pitchFamily="34" charset="0"/>
                        <a:cs typeface="Arial" pitchFamily="34" charset="0"/>
                      </a:endParaRPr>
                    </a:p>
                  </a:txBody>
                  <a:tcPr anchor="ctr">
                    <a:lnL w="12700" cmpd="sng">
                      <a:noFill/>
                    </a:lnL>
                    <a:lnR w="12700" cmpd="sng">
                      <a:noFill/>
                    </a:lnR>
                    <a:lnT w="28575" cap="flat" cmpd="sng" algn="ctr">
                      <a:solidFill>
                        <a:schemeClr val="tx1">
                          <a:lumMod val="75000"/>
                          <a:lumOff val="25000"/>
                        </a:schemeClr>
                      </a:solidFill>
                      <a:prstDash val="solid"/>
                      <a:round/>
                      <a:headEnd type="none" w="med" len="med"/>
                      <a:tailEnd type="none" w="med" len="med"/>
                    </a:lnT>
                    <a:lnB w="28575"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latinLnBrk="1"/>
                      <a:endParaRPr lang="ko-KR" altLang="en-US" sz="1200" dirty="0">
                        <a:solidFill>
                          <a:schemeClr val="tx1">
                            <a:lumMod val="75000"/>
                            <a:lumOff val="25000"/>
                          </a:schemeClr>
                        </a:solidFill>
                        <a:latin typeface="Times New Roman" pitchFamily="18" charset="0"/>
                        <a:cs typeface="Times New Roman" pitchFamily="18" charset="0"/>
                      </a:endParaRPr>
                    </a:p>
                  </a:txBody>
                  <a:tcPr>
                    <a:lnL w="12700" cmpd="sng">
                      <a:noFill/>
                    </a:lnL>
                    <a:lnR w="28575" cap="flat" cmpd="sng" algn="ctr">
                      <a:solidFill>
                        <a:schemeClr val="accent3"/>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120097">
                <a:tc>
                  <a:txBody>
                    <a:bodyPr/>
                    <a:lstStyle/>
                    <a:p>
                      <a:pPr latinLnBrk="1">
                        <a:lnSpc>
                          <a:spcPct val="0"/>
                        </a:lnSpc>
                      </a:pPr>
                      <a:endParaRPr lang="ko-KR" altLang="en-US" sz="1200" dirty="0">
                        <a:solidFill>
                          <a:schemeClr val="tx1">
                            <a:lumMod val="75000"/>
                            <a:lumOff val="25000"/>
                          </a:schemeClr>
                        </a:solidFill>
                        <a:latin typeface="Times New Roman" pitchFamily="18" charset="0"/>
                        <a:cs typeface="Times New Roman" pitchFamily="18" charset="0"/>
                      </a:endParaRPr>
                    </a:p>
                  </a:txBody>
                  <a:tcPr>
                    <a:lnL w="28575" cap="flat" cmpd="sng" algn="ctr">
                      <a:solidFill>
                        <a:schemeClr val="accent3"/>
                      </a:solidFill>
                      <a:prstDash val="solid"/>
                      <a:round/>
                      <a:headEnd type="none" w="med" len="med"/>
                      <a:tailEnd type="none" w="med" len="med"/>
                    </a:lnL>
                    <a:lnR w="12700" cmpd="sng">
                      <a:noFill/>
                    </a:lnR>
                    <a:lnT w="12700" cmpd="sng">
                      <a:noFill/>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0"/>
                        </a:lnSpc>
                        <a:spcBef>
                          <a:spcPts val="0"/>
                        </a:spcBef>
                        <a:spcAft>
                          <a:spcPts val="0"/>
                        </a:spcAft>
                        <a:buClrTx/>
                        <a:buSzTx/>
                        <a:buFontTx/>
                        <a:buNone/>
                        <a:tabLst/>
                        <a:defRPr/>
                      </a:pPr>
                      <a:endParaRPr lang="en-US" altLang="ko-KR" sz="1200" dirty="0">
                        <a:solidFill>
                          <a:schemeClr val="tx1">
                            <a:lumMod val="75000"/>
                            <a:lumOff val="25000"/>
                          </a:schemeClr>
                        </a:solidFill>
                        <a:latin typeface="Times New Roman" pitchFamily="18" charset="0"/>
                        <a:cs typeface="Times New Roman" pitchFamily="18" charset="0"/>
                      </a:endParaRPr>
                    </a:p>
                  </a:txBody>
                  <a:tcPr anchor="ctr">
                    <a:lnL w="12700" cmpd="sng">
                      <a:noFill/>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lnSpc>
                          <a:spcPct val="0"/>
                        </a:lnSpc>
                      </a:pPr>
                      <a:endParaRPr lang="ko-KR" altLang="en-US" sz="1200" dirty="0">
                        <a:solidFill>
                          <a:schemeClr val="tx1">
                            <a:lumMod val="75000"/>
                            <a:lumOff val="25000"/>
                          </a:schemeClr>
                        </a:solidFill>
                        <a:latin typeface="Times New Roman" pitchFamily="18" charset="0"/>
                        <a:cs typeface="Times New Roman" pitchFamily="18" charset="0"/>
                      </a:endParaRPr>
                    </a:p>
                  </a:txBody>
                  <a:tcPr>
                    <a:lnL w="12700" cmpd="sng">
                      <a:noFill/>
                    </a:lnL>
                    <a:lnR w="28575" cap="flat" cmpd="sng" algn="ctr">
                      <a:solidFill>
                        <a:schemeClr val="accent3"/>
                      </a:solidFill>
                      <a:prstDash val="solid"/>
                      <a:round/>
                      <a:headEnd type="none" w="med" len="med"/>
                      <a:tailEnd type="none" w="med" len="med"/>
                    </a:lnR>
                    <a:lnT w="12700" cmpd="sng">
                      <a:noFill/>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1005333">
                <a:tc gridSpan="3">
                  <a:txBody>
                    <a:bodyPr/>
                    <a:lstStyle/>
                    <a:p>
                      <a:pPr algn="ctr"/>
                      <a:r>
                        <a:rPr lang="pt-BR" sz="1800" kern="1200" dirty="0" smtClean="0">
                          <a:solidFill>
                            <a:schemeClr val="tx1"/>
                          </a:solidFill>
                          <a:latin typeface="Times New Roman" pitchFamily="18" charset="0"/>
                          <a:ea typeface="+mn-ea"/>
                          <a:cs typeface="Times New Roman" pitchFamily="18" charset="0"/>
                        </a:rPr>
                        <a:t>Báo cáo tổng hợp chung theo quản </a:t>
                      </a:r>
                    </a:p>
                    <a:p>
                      <a:pPr algn="ctr"/>
                      <a:r>
                        <a:rPr lang="pt-BR" sz="1800" kern="1200" dirty="0" smtClean="0">
                          <a:solidFill>
                            <a:schemeClr val="tx1"/>
                          </a:solidFill>
                          <a:latin typeface="Times New Roman" pitchFamily="18" charset="0"/>
                          <a:ea typeface="+mn-ea"/>
                          <a:cs typeface="Times New Roman" pitchFamily="18" charset="0"/>
                        </a:rPr>
                        <a:t>lý nhà nước</a:t>
                      </a:r>
                    </a:p>
                  </a:txBody>
                  <a:tcPr anchor="b">
                    <a:lnL w="28575" cap="flat" cmpd="sng" algn="ctr">
                      <a:solidFill>
                        <a:schemeClr val="accent3"/>
                      </a:solidFill>
                      <a:prstDash val="solid"/>
                      <a:round/>
                      <a:headEnd type="none" w="med" len="med"/>
                      <a:tailEnd type="none" w="med" len="med"/>
                    </a:lnL>
                    <a:lnR w="28575" cap="flat" cmpd="sng" algn="ctr">
                      <a:solidFill>
                        <a:schemeClr val="accent3"/>
                      </a:solidFill>
                      <a:prstDash val="solid"/>
                      <a:round/>
                      <a:headEnd type="none" w="med" len="med"/>
                      <a:tailEnd type="none" w="med" len="med"/>
                    </a:lnR>
                    <a:lnT w="28575"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solidFill>
                  </a:tcPr>
                </a:tc>
                <a:tc hMerge="1">
                  <a:txBody>
                    <a:bodyPr/>
                    <a:lstStyle/>
                    <a:p>
                      <a:pPr latinLnBrk="1"/>
                      <a:endParaRPr lang="ko-KR" altLang="en-US" sz="1200" dirty="0">
                        <a:latin typeface="Arial" pitchFamily="34" charset="0"/>
                        <a:cs typeface="Arial" pitchFamily="34" charset="0"/>
                      </a:endParaRPr>
                    </a:p>
                  </a:txBody>
                  <a:tcPr/>
                </a:tc>
                <a:tc hMerge="1">
                  <a:txBody>
                    <a:bodyPr/>
                    <a:lstStyle/>
                    <a:p>
                      <a:pPr latinLnBrk="1"/>
                      <a:endParaRPr lang="ko-KR" altLang="en-US" sz="1200" dirty="0">
                        <a:latin typeface="Arial" pitchFamily="34" charset="0"/>
                        <a:cs typeface="Arial" pitchFamily="34" charset="0"/>
                      </a:endParaRPr>
                    </a:p>
                  </a:txBody>
                  <a:tcPr/>
                </a:tc>
                <a:extLst>
                  <a:ext uri="{0D108BD9-81ED-4DB2-BD59-A6C34878D82A}">
                    <a16:rowId xmlns="" xmlns:a16="http://schemas.microsoft.com/office/drawing/2014/main" val="10006"/>
                  </a:ext>
                </a:extLst>
              </a:tr>
            </a:tbl>
          </a:graphicData>
        </a:graphic>
      </p:graphicFrame>
    </p:spTree>
    <p:extLst>
      <p:ext uri="{BB962C8B-B14F-4D97-AF65-F5344CB8AC3E}">
        <p14:creationId xmlns="" xmlns:p14="http://schemas.microsoft.com/office/powerpoint/2010/main" val="3631786541"/>
      </p:ext>
    </p:extLst>
  </p:cSld>
  <p:clrMapOvr>
    <a:masterClrMapping/>
  </p:clrMapOvr>
  <p:transition>
    <p:fade/>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p:cNvSpPr>
            <a:spLocks noChangeArrowheads="1"/>
          </p:cNvSpPr>
          <p:nvPr/>
        </p:nvSpPr>
        <p:spPr bwMode="auto">
          <a:xfrm>
            <a:off x="5715002" y="1885950"/>
            <a:ext cx="2286000" cy="2895600"/>
          </a:xfrm>
          <a:prstGeom prst="roundRect">
            <a:avLst>
              <a:gd name="adj" fmla="val 16667"/>
            </a:avLst>
          </a:prstGeom>
          <a:noFill/>
          <a:ln w="38100">
            <a:solidFill>
              <a:srgbClr val="FF0000"/>
            </a:solidFill>
            <a:round/>
            <a:headEnd/>
            <a:tailEnd/>
          </a:ln>
          <a:effectLst/>
        </p:spPr>
        <p:txBody>
          <a:bodyPr wrap="none" anchor="ctr"/>
          <a:lstStyle/>
          <a:p>
            <a:pPr algn="ctr"/>
            <a:endParaRPr lang="en-US">
              <a:latin typeface="Verdana" pitchFamily="34" charset="0"/>
            </a:endParaRPr>
          </a:p>
        </p:txBody>
      </p:sp>
      <p:sp>
        <p:nvSpPr>
          <p:cNvPr id="4" name="Text Box 6"/>
          <p:cNvSpPr txBox="1">
            <a:spLocks noChangeArrowheads="1"/>
          </p:cNvSpPr>
          <p:nvPr/>
        </p:nvSpPr>
        <p:spPr bwMode="auto">
          <a:xfrm>
            <a:off x="1162050" y="2190750"/>
            <a:ext cx="2038350" cy="2123658"/>
          </a:xfrm>
          <a:prstGeom prst="rect">
            <a:avLst/>
          </a:prstGeom>
          <a:noFill/>
          <a:ln w="9525">
            <a:noFill/>
            <a:miter lim="800000"/>
            <a:headEnd/>
            <a:tailEnd/>
          </a:ln>
          <a:effectLst/>
        </p:spPr>
        <p:txBody>
          <a:bodyPr>
            <a:spAutoFit/>
          </a:bodyPr>
          <a:lstStyle/>
          <a:p>
            <a:pPr algn="ctr"/>
            <a:r>
              <a:rPr lang="en-US" sz="2000" b="1" dirty="0" err="1" smtClean="0">
                <a:solidFill>
                  <a:srgbClr val="000000"/>
                </a:solidFill>
                <a:latin typeface="Times New Roman" pitchFamily="18" charset="0"/>
                <a:cs typeface="Times New Roman" pitchFamily="18" charset="0"/>
              </a:rPr>
              <a:t>Báo</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cáo</a:t>
            </a:r>
            <a:r>
              <a:rPr lang="en-US" sz="2000" b="1" dirty="0" smtClean="0">
                <a:solidFill>
                  <a:srgbClr val="000000"/>
                </a:solidFill>
                <a:latin typeface="Times New Roman" pitchFamily="18" charset="0"/>
                <a:cs typeface="Times New Roman" pitchFamily="18" charset="0"/>
              </a:rPr>
              <a:t> 2a </a:t>
            </a:r>
          </a:p>
          <a:p>
            <a:pPr algn="ctr"/>
            <a:r>
              <a:rPr lang="en-US" sz="2000" b="1" dirty="0" err="1" smtClean="0">
                <a:solidFill>
                  <a:srgbClr val="000000"/>
                </a:solidFill>
                <a:latin typeface="Times New Roman" pitchFamily="18" charset="0"/>
                <a:cs typeface="Times New Roman" pitchFamily="18" charset="0"/>
              </a:rPr>
              <a:t>theo</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quản</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lý</a:t>
            </a:r>
            <a:r>
              <a:rPr lang="en-US" sz="2000" b="1" dirty="0" smtClean="0">
                <a:solidFill>
                  <a:srgbClr val="000000"/>
                </a:solidFill>
                <a:latin typeface="Times New Roman" pitchFamily="18" charset="0"/>
                <a:cs typeface="Times New Roman" pitchFamily="18" charset="0"/>
              </a:rPr>
              <a:t> </a:t>
            </a:r>
          </a:p>
          <a:p>
            <a:pPr algn="ctr"/>
            <a:r>
              <a:rPr lang="en-US" sz="2000" b="1" dirty="0" err="1" smtClean="0">
                <a:solidFill>
                  <a:srgbClr val="000000"/>
                </a:solidFill>
                <a:latin typeface="Times New Roman" pitchFamily="18" charset="0"/>
                <a:cs typeface="Times New Roman" pitchFamily="18" charset="0"/>
              </a:rPr>
              <a:t>đơn</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vị</a:t>
            </a:r>
            <a:endParaRPr lang="en-US" sz="2000" b="1" dirty="0" smtClean="0">
              <a:solidFill>
                <a:srgbClr val="000000"/>
              </a:solidFill>
              <a:latin typeface="Times New Roman" pitchFamily="18" charset="0"/>
              <a:cs typeface="Times New Roman" pitchFamily="18" charset="0"/>
            </a:endParaRPr>
          </a:p>
          <a:p>
            <a:pPr algn="ctr"/>
            <a:endParaRPr lang="en-US" dirty="0" smtClean="0">
              <a:latin typeface="Times New Roman" pitchFamily="18" charset="0"/>
              <a:ea typeface="Times New Roman" pitchFamily="18" charset="0"/>
              <a:cs typeface="Times New Roman" pitchFamily="18" charset="0"/>
            </a:endParaRPr>
          </a:p>
          <a:p>
            <a:pPr algn="ctr"/>
            <a:r>
              <a:rPr lang="en-US" dirty="0" err="1" smtClean="0">
                <a:latin typeface="Times New Roman" pitchFamily="18" charset="0"/>
                <a:ea typeface="Times New Roman" pitchFamily="18" charset="0"/>
                <a:cs typeface="Times New Roman" pitchFamily="18" charset="0"/>
              </a:rPr>
              <a:t>kết</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xuất</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báo</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cáo</a:t>
            </a:r>
            <a:r>
              <a:rPr lang="en-US" dirty="0" smtClean="0">
                <a:latin typeface="Times New Roman" pitchFamily="18" charset="0"/>
                <a:ea typeface="Times New Roman" pitchFamily="18" charset="0"/>
                <a:cs typeface="Times New Roman" pitchFamily="18" charset="0"/>
              </a:rPr>
              <a:t> </a:t>
            </a:r>
          </a:p>
          <a:p>
            <a:pPr algn="ctr"/>
            <a:r>
              <a:rPr lang="en-US" dirty="0" err="1" smtClean="0">
                <a:latin typeface="Times New Roman" pitchFamily="18" charset="0"/>
                <a:ea typeface="Times New Roman" pitchFamily="18" charset="0"/>
                <a:cs typeface="Times New Roman" pitchFamily="18" charset="0"/>
              </a:rPr>
              <a:t>tổng</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hợp</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tình</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hình</a:t>
            </a:r>
            <a:r>
              <a:rPr lang="en-US" dirty="0" smtClean="0">
                <a:latin typeface="Times New Roman" pitchFamily="18" charset="0"/>
                <a:ea typeface="Times New Roman" pitchFamily="18" charset="0"/>
                <a:cs typeface="Times New Roman" pitchFamily="18" charset="0"/>
              </a:rPr>
              <a:t> </a:t>
            </a:r>
          </a:p>
          <a:p>
            <a:pPr algn="ctr"/>
            <a:r>
              <a:rPr lang="en-US" dirty="0" err="1" smtClean="0">
                <a:latin typeface="Times New Roman" pitchFamily="18" charset="0"/>
                <a:ea typeface="Times New Roman" pitchFamily="18" charset="0"/>
                <a:cs typeface="Times New Roman" pitchFamily="18" charset="0"/>
              </a:rPr>
              <a:t>tiếp</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dân</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tại</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đơn</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vị</a:t>
            </a:r>
            <a:r>
              <a:rPr lang="en-US" dirty="0" smtClean="0">
                <a:solidFill>
                  <a:srgbClr val="000000"/>
                </a:solidFill>
                <a:latin typeface="Times New Roman" pitchFamily="18" charset="0"/>
                <a:cs typeface="Times New Roman" pitchFamily="18" charset="0"/>
              </a:rPr>
              <a:t> </a:t>
            </a:r>
          </a:p>
        </p:txBody>
      </p:sp>
      <p:sp>
        <p:nvSpPr>
          <p:cNvPr id="5" name="Freeform 7"/>
          <p:cNvSpPr>
            <a:spLocks/>
          </p:cNvSpPr>
          <p:nvPr/>
        </p:nvSpPr>
        <p:spPr bwMode="gray">
          <a:xfrm>
            <a:off x="3505200" y="1962150"/>
            <a:ext cx="903289" cy="1241425"/>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solidFill>
            <a:schemeClr val="accent3">
              <a:lumMod val="75000"/>
            </a:schemeClr>
          </a:solidFill>
          <a:ln>
            <a:noFill/>
          </a:ln>
          <a:extLst>
            <a:ext uri="{91240B29-F687-4F45-9708-019B960494DF}">
              <a14:hiddenLine xmlns="" xmlns:a14="http://schemas.microsoft.com/office/drawing/2010/main" w="0">
                <a:solidFill>
                  <a:srgbClr val="00A06C"/>
                </a:solidFill>
                <a:prstDash val="solid"/>
                <a:round/>
                <a:headEnd/>
                <a:tailEnd/>
              </a14:hiddenLine>
            </a:ext>
          </a:extLst>
        </p:spPr>
        <p:txBody>
          <a:bodyPr/>
          <a:lstStyle/>
          <a:p>
            <a:pPr eaLnBrk="1" hangingPunct="1">
              <a:defRPr/>
            </a:pPr>
            <a:endParaRPr lang="en-US"/>
          </a:p>
        </p:txBody>
      </p:sp>
      <p:sp>
        <p:nvSpPr>
          <p:cNvPr id="6" name="Freeform 9"/>
          <p:cNvSpPr>
            <a:spLocks/>
          </p:cNvSpPr>
          <p:nvPr/>
        </p:nvSpPr>
        <p:spPr bwMode="gray">
          <a:xfrm flipH="1">
            <a:off x="4724401" y="1962150"/>
            <a:ext cx="903287" cy="1241425"/>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solidFill>
            <a:srgbClr val="0070C0"/>
          </a:solidFill>
          <a:ln>
            <a:noFill/>
          </a:ln>
          <a:extLst>
            <a:ext uri="{91240B29-F687-4F45-9708-019B960494DF}">
              <a14:hiddenLine xmlns="" xmlns:a14="http://schemas.microsoft.com/office/drawing/2010/main" w="0">
                <a:solidFill>
                  <a:srgbClr val="00A06C"/>
                </a:solidFill>
                <a:prstDash val="solid"/>
                <a:round/>
                <a:headEnd/>
                <a:tailEnd/>
              </a14:hiddenLine>
            </a:ext>
          </a:extLst>
        </p:spPr>
        <p:txBody>
          <a:bodyPr/>
          <a:lstStyle/>
          <a:p>
            <a:pPr eaLnBrk="1" hangingPunct="1">
              <a:defRPr/>
            </a:pPr>
            <a:endParaRPr lang="en-US"/>
          </a:p>
        </p:txBody>
      </p:sp>
      <p:sp>
        <p:nvSpPr>
          <p:cNvPr id="17" name="AutoShape 5"/>
          <p:cNvSpPr>
            <a:spLocks noChangeArrowheads="1"/>
          </p:cNvSpPr>
          <p:nvPr/>
        </p:nvSpPr>
        <p:spPr bwMode="auto">
          <a:xfrm>
            <a:off x="1066801" y="1962150"/>
            <a:ext cx="2286000" cy="2743200"/>
          </a:xfrm>
          <a:prstGeom prst="roundRect">
            <a:avLst>
              <a:gd name="adj" fmla="val 16667"/>
            </a:avLst>
          </a:prstGeom>
          <a:noFill/>
          <a:ln w="38100">
            <a:solidFill>
              <a:srgbClr val="FF0000"/>
            </a:solidFill>
            <a:round/>
            <a:headEnd/>
            <a:tailEnd/>
          </a:ln>
          <a:effectLst/>
        </p:spPr>
        <p:txBody>
          <a:bodyPr wrap="none" anchor="ctr"/>
          <a:lstStyle/>
          <a:p>
            <a:pPr algn="ctr"/>
            <a:endParaRPr lang="en-US">
              <a:latin typeface="Verdana" pitchFamily="34" charset="0"/>
            </a:endParaRPr>
          </a:p>
        </p:txBody>
      </p:sp>
      <p:sp>
        <p:nvSpPr>
          <p:cNvPr id="18" name="Rectangle 17"/>
          <p:cNvSpPr/>
          <p:nvPr/>
        </p:nvSpPr>
        <p:spPr>
          <a:xfrm>
            <a:off x="5867399" y="2038350"/>
            <a:ext cx="2057401" cy="2677656"/>
          </a:xfrm>
          <a:prstGeom prst="rect">
            <a:avLst/>
          </a:prstGeom>
        </p:spPr>
        <p:txBody>
          <a:bodyPr wrap="square">
            <a:spAutoFit/>
          </a:bodyPr>
          <a:lstStyle/>
          <a:p>
            <a:pPr algn="ctr"/>
            <a:r>
              <a:rPr lang="en-US" sz="2000" b="1" dirty="0" err="1" smtClean="0">
                <a:latin typeface="Times New Roman" pitchFamily="18" charset="0"/>
                <a:cs typeface="Times New Roman" pitchFamily="18" charset="0"/>
              </a:rPr>
              <a:t>Báo</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cáo</a:t>
            </a:r>
            <a:r>
              <a:rPr lang="en-US" sz="2000" b="1" dirty="0" smtClean="0">
                <a:latin typeface="Times New Roman" pitchFamily="18" charset="0"/>
                <a:cs typeface="Times New Roman" pitchFamily="18" charset="0"/>
              </a:rPr>
              <a:t> 2a </a:t>
            </a:r>
          </a:p>
          <a:p>
            <a:pPr algn="ctr"/>
            <a:r>
              <a:rPr lang="en-US" sz="2000" b="1" dirty="0" err="1" smtClean="0">
                <a:latin typeface="Times New Roman" pitchFamily="18" charset="0"/>
                <a:cs typeface="Times New Roman" pitchFamily="18" charset="0"/>
              </a:rPr>
              <a:t>theo</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quản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lý</a:t>
            </a:r>
            <a:r>
              <a:rPr lang="en-US" sz="2000" b="1" dirty="0" smtClean="0">
                <a:latin typeface="Times New Roman" pitchFamily="18" charset="0"/>
                <a:cs typeface="Times New Roman" pitchFamily="18" charset="0"/>
              </a:rPr>
              <a:t> </a:t>
            </a:r>
          </a:p>
          <a:p>
            <a:pPr algn="ctr"/>
            <a:r>
              <a:rPr lang="en-US" sz="2000" b="1" dirty="0" err="1" smtClean="0">
                <a:latin typeface="Times New Roman" pitchFamily="18" charset="0"/>
                <a:cs typeface="Times New Roman" pitchFamily="18" charset="0"/>
              </a:rPr>
              <a:t>nhà</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nước</a:t>
            </a:r>
            <a:r>
              <a:rPr lang="en-US" sz="2000" b="1" dirty="0" smtClean="0">
                <a:latin typeface="Times New Roman" pitchFamily="18" charset="0"/>
                <a:cs typeface="Times New Roman" pitchFamily="18" charset="0"/>
              </a:rPr>
              <a:t> </a:t>
            </a:r>
          </a:p>
          <a:p>
            <a:pPr algn="ctr"/>
            <a:r>
              <a:rPr lang="en-US" dirty="0" err="1" smtClean="0">
                <a:latin typeface="Times New Roman" pitchFamily="18" charset="0"/>
                <a:cs typeface="Times New Roman" pitchFamily="18" charset="0"/>
              </a:rPr>
              <a:t>kết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xuất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báo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cáo</a:t>
            </a:r>
            <a:r>
              <a:rPr lang="en-US" dirty="0" smtClean="0">
                <a:latin typeface="Times New Roman" pitchFamily="18" charset="0"/>
                <a:cs typeface="Times New Roman" pitchFamily="18" charset="0"/>
              </a:rPr>
              <a:t> </a:t>
            </a:r>
          </a:p>
          <a:p>
            <a:pPr algn="ctr"/>
            <a:r>
              <a:rPr lang="en-US" dirty="0" err="1" smtClean="0">
                <a:latin typeface="Times New Roman" pitchFamily="18" charset="0"/>
                <a:cs typeface="Times New Roman" pitchFamily="18" charset="0"/>
              </a:rPr>
              <a:t>tổng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hợp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hình</a:t>
            </a:r>
            <a:r>
              <a:rPr lang="en-US" dirty="0" smtClean="0">
                <a:latin typeface="Times New Roman" pitchFamily="18" charset="0"/>
                <a:cs typeface="Times New Roman" pitchFamily="18" charset="0"/>
              </a:rPr>
              <a:t> </a:t>
            </a:r>
          </a:p>
          <a:p>
            <a:pPr algn="ctr"/>
            <a:r>
              <a:rPr lang="en-US" dirty="0" err="1" smtClean="0">
                <a:latin typeface="Times New Roman" pitchFamily="18" charset="0"/>
                <a:cs typeface="Times New Roman" pitchFamily="18" charset="0"/>
              </a:rPr>
              <a:t>Tiếp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dân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vị</a:t>
            </a:r>
            <a:endParaRPr lang="en-US" dirty="0" smtClean="0">
              <a:latin typeface="Times New Roman" pitchFamily="18" charset="0"/>
              <a:cs typeface="Times New Roman" pitchFamily="18" charset="0"/>
            </a:endParaRPr>
          </a:p>
          <a:p>
            <a:pPr algn="ct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vị</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cấp</a:t>
            </a:r>
            <a:r>
              <a:rPr lang="en-US" dirty="0" smtClean="0">
                <a:latin typeface="Times New Roman" pitchFamily="18" charset="0"/>
                <a:cs typeface="Times New Roman" pitchFamily="18" charset="0"/>
              </a:rPr>
              <a:t> </a:t>
            </a:r>
          </a:p>
          <a:p>
            <a:pPr algn="ctr"/>
            <a:r>
              <a:rPr lang="en-US" dirty="0" err="1" smtClean="0">
                <a:latin typeface="Times New Roman" pitchFamily="18" charset="0"/>
                <a:cs typeface="Times New Roman" pitchFamily="18" charset="0"/>
              </a:rPr>
              <a:t>dưới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thuộc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quản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lý</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mình</a:t>
            </a:r>
            <a:endParaRPr lang="en-US" dirty="0">
              <a:latin typeface="Times New Roman" pitchFamily="18" charset="0"/>
              <a:cs typeface="Times New Roman" pitchFamily="18" charset="0"/>
            </a:endParaRPr>
          </a:p>
        </p:txBody>
      </p:sp>
      <p:sp>
        <p:nvSpPr>
          <p:cNvPr id="20" name="Rounded Rectangle 32">
            <a:extLst>
              <a:ext uri="{FF2B5EF4-FFF2-40B4-BE49-F238E27FC236}">
                <a16:creationId xmlns="" xmlns:a16="http://schemas.microsoft.com/office/drawing/2014/main" id="{ABD0C272-DC42-4BE3-81F3-32216408B334}"/>
              </a:ext>
            </a:extLst>
          </p:cNvPr>
          <p:cNvSpPr/>
          <p:nvPr/>
        </p:nvSpPr>
        <p:spPr>
          <a:xfrm>
            <a:off x="3810000" y="361950"/>
            <a:ext cx="1828800" cy="1143000"/>
          </a:xfrm>
          <a:custGeom>
            <a:avLst/>
            <a:gdLst/>
            <a:ahLst/>
            <a:cxnLst/>
            <a:rect l="l" t="t" r="r" b="b"/>
            <a:pathLst>
              <a:path w="3240000" h="3240000">
                <a:moveTo>
                  <a:pt x="2019696" y="2510955"/>
                </a:moveTo>
                <a:lnTo>
                  <a:pt x="2019696" y="2797359"/>
                </a:lnTo>
                <a:lnTo>
                  <a:pt x="2914589" y="2797359"/>
                </a:lnTo>
                <a:lnTo>
                  <a:pt x="2914589" y="2510955"/>
                </a:lnTo>
                <a:close/>
                <a:moveTo>
                  <a:pt x="2019696" y="2081348"/>
                </a:moveTo>
                <a:lnTo>
                  <a:pt x="2019696" y="2367752"/>
                </a:lnTo>
                <a:lnTo>
                  <a:pt x="2914589" y="2367752"/>
                </a:lnTo>
                <a:lnTo>
                  <a:pt x="2914589" y="2081348"/>
                </a:lnTo>
                <a:close/>
                <a:moveTo>
                  <a:pt x="580710" y="2021703"/>
                </a:moveTo>
                <a:lnTo>
                  <a:pt x="378191" y="2224222"/>
                </a:lnTo>
                <a:lnTo>
                  <a:pt x="593323" y="2439354"/>
                </a:lnTo>
                <a:lnTo>
                  <a:pt x="378191" y="2654485"/>
                </a:lnTo>
                <a:lnTo>
                  <a:pt x="580710" y="2857004"/>
                </a:lnTo>
                <a:lnTo>
                  <a:pt x="795842" y="2641872"/>
                </a:lnTo>
                <a:lnTo>
                  <a:pt x="1010973" y="2857004"/>
                </a:lnTo>
                <a:lnTo>
                  <a:pt x="1213492" y="2654485"/>
                </a:lnTo>
                <a:lnTo>
                  <a:pt x="998360" y="2439354"/>
                </a:lnTo>
                <a:lnTo>
                  <a:pt x="1213492" y="2224222"/>
                </a:lnTo>
                <a:lnTo>
                  <a:pt x="1010973" y="2021703"/>
                </a:lnTo>
                <a:lnTo>
                  <a:pt x="795842" y="2236835"/>
                </a:lnTo>
                <a:close/>
                <a:moveTo>
                  <a:pt x="1656000" y="1656001"/>
                </a:moveTo>
                <a:lnTo>
                  <a:pt x="3240000" y="1656001"/>
                </a:lnTo>
                <a:lnTo>
                  <a:pt x="3240000" y="2699989"/>
                </a:lnTo>
                <a:cubicBezTo>
                  <a:pt x="3240000" y="2998229"/>
                  <a:pt x="2998229" y="3240000"/>
                  <a:pt x="2699989" y="3240000"/>
                </a:cubicBezTo>
                <a:lnTo>
                  <a:pt x="1656000" y="3240000"/>
                </a:lnTo>
                <a:close/>
                <a:moveTo>
                  <a:pt x="0" y="1656001"/>
                </a:moveTo>
                <a:lnTo>
                  <a:pt x="1584000" y="1656001"/>
                </a:lnTo>
                <a:lnTo>
                  <a:pt x="1584000" y="3240000"/>
                </a:lnTo>
                <a:lnTo>
                  <a:pt x="540011" y="3240000"/>
                </a:lnTo>
                <a:cubicBezTo>
                  <a:pt x="241771" y="3240000"/>
                  <a:pt x="0" y="2998229"/>
                  <a:pt x="0" y="2699989"/>
                </a:cubicBezTo>
                <a:close/>
                <a:moveTo>
                  <a:pt x="2467143" y="957859"/>
                </a:moveTo>
                <a:cubicBezTo>
                  <a:pt x="2388055" y="957859"/>
                  <a:pt x="2323941" y="1021973"/>
                  <a:pt x="2323941" y="1101061"/>
                </a:cubicBezTo>
                <a:cubicBezTo>
                  <a:pt x="2323941" y="1180149"/>
                  <a:pt x="2388055" y="1244263"/>
                  <a:pt x="2467143" y="1244263"/>
                </a:cubicBezTo>
                <a:cubicBezTo>
                  <a:pt x="2546231" y="1244263"/>
                  <a:pt x="2610345" y="1180149"/>
                  <a:pt x="2610345" y="1101061"/>
                </a:cubicBezTo>
                <a:cubicBezTo>
                  <a:pt x="2610345" y="1021973"/>
                  <a:pt x="2546231" y="957859"/>
                  <a:pt x="2467143" y="957859"/>
                </a:cubicBezTo>
                <a:close/>
                <a:moveTo>
                  <a:pt x="2019696" y="635775"/>
                </a:moveTo>
                <a:lnTo>
                  <a:pt x="2019696" y="922180"/>
                </a:lnTo>
                <a:lnTo>
                  <a:pt x="2914589" y="922180"/>
                </a:lnTo>
                <a:lnTo>
                  <a:pt x="2914589" y="635775"/>
                </a:lnTo>
                <a:close/>
                <a:moveTo>
                  <a:pt x="652639" y="331531"/>
                </a:moveTo>
                <a:lnTo>
                  <a:pt x="652639" y="635775"/>
                </a:lnTo>
                <a:lnTo>
                  <a:pt x="348395" y="635775"/>
                </a:lnTo>
                <a:lnTo>
                  <a:pt x="348395" y="922180"/>
                </a:lnTo>
                <a:lnTo>
                  <a:pt x="652639" y="922180"/>
                </a:lnTo>
                <a:lnTo>
                  <a:pt x="652639" y="1226424"/>
                </a:lnTo>
                <a:lnTo>
                  <a:pt x="939044" y="1226424"/>
                </a:lnTo>
                <a:lnTo>
                  <a:pt x="939044" y="922180"/>
                </a:lnTo>
                <a:lnTo>
                  <a:pt x="1243288" y="922180"/>
                </a:lnTo>
                <a:lnTo>
                  <a:pt x="1243288" y="635775"/>
                </a:lnTo>
                <a:lnTo>
                  <a:pt x="939044" y="635775"/>
                </a:lnTo>
                <a:lnTo>
                  <a:pt x="939044" y="331531"/>
                </a:lnTo>
                <a:close/>
                <a:moveTo>
                  <a:pt x="2467143" y="313692"/>
                </a:moveTo>
                <a:cubicBezTo>
                  <a:pt x="2388055" y="313692"/>
                  <a:pt x="2323941" y="377806"/>
                  <a:pt x="2323941" y="456894"/>
                </a:cubicBezTo>
                <a:cubicBezTo>
                  <a:pt x="2323941" y="535982"/>
                  <a:pt x="2388055" y="600096"/>
                  <a:pt x="2467143" y="600096"/>
                </a:cubicBezTo>
                <a:cubicBezTo>
                  <a:pt x="2546231" y="600096"/>
                  <a:pt x="2610345" y="535982"/>
                  <a:pt x="2610345" y="456894"/>
                </a:cubicBezTo>
                <a:cubicBezTo>
                  <a:pt x="2610345" y="377806"/>
                  <a:pt x="2546231" y="313692"/>
                  <a:pt x="2467143" y="313692"/>
                </a:cubicBezTo>
                <a:close/>
                <a:moveTo>
                  <a:pt x="540011" y="0"/>
                </a:moveTo>
                <a:lnTo>
                  <a:pt x="2699989" y="0"/>
                </a:lnTo>
                <a:cubicBezTo>
                  <a:pt x="2998229" y="0"/>
                  <a:pt x="3240000" y="241771"/>
                  <a:pt x="3240000" y="540011"/>
                </a:cubicBezTo>
                <a:lnTo>
                  <a:pt x="3240000" y="1584001"/>
                </a:lnTo>
                <a:lnTo>
                  <a:pt x="1656000" y="1584001"/>
                </a:lnTo>
                <a:lnTo>
                  <a:pt x="1656000" y="1"/>
                </a:lnTo>
                <a:lnTo>
                  <a:pt x="1584000" y="1"/>
                </a:lnTo>
                <a:lnTo>
                  <a:pt x="1584000" y="1584001"/>
                </a:lnTo>
                <a:lnTo>
                  <a:pt x="0" y="1584001"/>
                </a:lnTo>
                <a:lnTo>
                  <a:pt x="0" y="540011"/>
                </a:lnTo>
                <a:cubicBezTo>
                  <a:pt x="0" y="241771"/>
                  <a:pt x="241771" y="0"/>
                  <a:pt x="540011" y="0"/>
                </a:cubicBez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21" name="TextBox 20"/>
          <p:cNvSpPr txBox="1"/>
          <p:nvPr/>
        </p:nvSpPr>
        <p:spPr>
          <a:xfrm>
            <a:off x="3810001" y="438150"/>
            <a:ext cx="1981200" cy="1015663"/>
          </a:xfrm>
          <a:prstGeom prst="rect">
            <a:avLst/>
          </a:prstGeom>
          <a:noFill/>
        </p:spPr>
        <p:txBody>
          <a:bodyPr wrap="square" rtlCol="0">
            <a:spAutoFit/>
          </a:bodyPr>
          <a:lstStyle/>
          <a:p>
            <a:pPr algn="ctr"/>
            <a:r>
              <a:rPr lang="en-US" sz="3000" b="1" dirty="0" err="1" smtClean="0">
                <a:latin typeface="Times New Roman" pitchFamily="18" charset="0"/>
                <a:cs typeface="Times New Roman" pitchFamily="18" charset="0"/>
              </a:rPr>
              <a:t>Báo</a:t>
            </a:r>
            <a:r>
              <a:rPr lang="en-US" sz="3000" b="1" dirty="0" smtClean="0">
                <a:latin typeface="Times New Roman" pitchFamily="18" charset="0"/>
                <a:cs typeface="Times New Roman" pitchFamily="18" charset="0"/>
              </a:rPr>
              <a:t> </a:t>
            </a:r>
            <a:r>
              <a:rPr lang="en-US" sz="3000" b="1" dirty="0" err="1" smtClean="0">
                <a:latin typeface="Times New Roman" pitchFamily="18" charset="0"/>
                <a:cs typeface="Times New Roman" pitchFamily="18" charset="0"/>
              </a:rPr>
              <a:t>cáo</a:t>
            </a:r>
            <a:endParaRPr lang="en-US" sz="3000" b="1" dirty="0" smtClean="0">
              <a:latin typeface="Times New Roman" pitchFamily="18" charset="0"/>
              <a:cs typeface="Times New Roman" pitchFamily="18" charset="0"/>
            </a:endParaRPr>
          </a:p>
          <a:p>
            <a:pPr algn="ctr"/>
            <a:r>
              <a:rPr lang="en-US" sz="3000" b="1" dirty="0" smtClean="0">
                <a:latin typeface="Times New Roman" pitchFamily="18" charset="0"/>
                <a:cs typeface="Times New Roman" pitchFamily="18" charset="0"/>
              </a:rPr>
              <a:t>2a</a:t>
            </a:r>
            <a:endParaRPr lang="en-US" sz="3000" dirty="0">
              <a:latin typeface="Times New Roman" pitchFamily="18" charset="0"/>
              <a:cs typeface="Times New Roman" pitchFamily="18" charset="0"/>
            </a:endParaRPr>
          </a:p>
        </p:txBody>
      </p:sp>
    </p:spTree>
    <p:extLst>
      <p:ext uri="{BB962C8B-B14F-4D97-AF65-F5344CB8AC3E}">
        <p14:creationId xmlns="" xmlns:p14="http://schemas.microsoft.com/office/powerpoint/2010/main" val="3239406661"/>
      </p:ext>
    </p:extLst>
  </p:cSld>
  <p:clrMapOvr>
    <a:masterClrMapping/>
  </p:clrMapOvr>
  <p:transition>
    <p:fade/>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4946440" y="3256398"/>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04</a:t>
            </a:r>
            <a:endParaRPr lang="ko-KR" altLang="en-US" sz="3600" b="1" dirty="0">
              <a:solidFill>
                <a:schemeClr val="bg1"/>
              </a:solidFill>
              <a:cs typeface="Arial" pitchFamily="34" charset="0"/>
            </a:endParaRPr>
          </a:p>
        </p:txBody>
      </p:sp>
      <p:sp>
        <p:nvSpPr>
          <p:cNvPr id="52225" name="Rectangle 1"/>
          <p:cNvSpPr>
            <a:spLocks noChangeArrowheads="1"/>
          </p:cNvSpPr>
          <p:nvPr/>
        </p:nvSpPr>
        <p:spPr bwMode="auto">
          <a:xfrm>
            <a:off x="990599" y="890648"/>
            <a:ext cx="6096000"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Các</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bước</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thực</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hiện</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Bước</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1: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Người</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dùng</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click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chuột</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vào</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menu </a:t>
            </a:r>
            <a:r>
              <a:rPr kumimoji="0" lang="en-US" sz="16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Báo</a:t>
            </a:r>
            <a:r>
              <a:rPr kumimoji="0" lang="en-US"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cáo</a:t>
            </a:r>
            <a:r>
              <a:rPr kumimoji="0" lang="en-US"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tiếp</a:t>
            </a:r>
            <a:r>
              <a:rPr kumimoji="0" lang="en-US"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công</a:t>
            </a:r>
            <a:r>
              <a:rPr kumimoji="0" lang="en-US"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dân</a:t>
            </a:r>
            <a:r>
              <a:rPr kumimoji="0" lang="en-US"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theo</a:t>
            </a:r>
            <a:r>
              <a:rPr kumimoji="0" lang="en-US"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quản</a:t>
            </a:r>
            <a:r>
              <a:rPr kumimoji="0" lang="en-US"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lý</a:t>
            </a:r>
            <a:r>
              <a:rPr kumimoji="0" lang="en-US"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đơn</a:t>
            </a:r>
            <a:r>
              <a:rPr kumimoji="0" lang="en-US"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vị</a:t>
            </a:r>
            <a:endParaRPr kumimoji="0" lang="en-US"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Bước</a:t>
            </a:r>
            <a:r>
              <a:rPr kumimoji="0" lang="en-US" sz="1600" b="0" i="0" u="none" strike="noStrike" cap="none" normalizeH="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2: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Chọn</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đơn</a:t>
            </a:r>
            <a:r>
              <a:rPr kumimoji="0" lang="en-US"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vị</a:t>
            </a:r>
            <a:r>
              <a:rPr kumimoji="0" lang="en-US"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báo</a:t>
            </a:r>
            <a:r>
              <a:rPr kumimoji="0" lang="en-US"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cáo</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Bước</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3: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Chọn</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tiêu</a:t>
            </a:r>
            <a:r>
              <a:rPr kumimoji="0" lang="en-US"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chí</a:t>
            </a:r>
            <a:r>
              <a:rPr kumimoji="0" lang="en-US"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báo</a:t>
            </a:r>
            <a:r>
              <a:rPr kumimoji="0" lang="en-US"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cáo</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Chọn</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tiêu</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chí</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thời</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gian</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báo</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cáo</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theo</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tháng</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quý</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6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tháng</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đầu</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năm</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p>
          <a:p>
            <a:pPr marL="0" marR="0" lvl="0" indent="0" algn="l" defTabSz="914400" rtl="0" eaLnBrk="0" fontAlgn="base" latinLnBrk="0" hangingPunct="0">
              <a:lnSpc>
                <a:spcPct val="100000"/>
              </a:lnSpc>
              <a:spcBef>
                <a:spcPct val="0"/>
              </a:spcBef>
              <a:spcAft>
                <a:spcPct val="0"/>
              </a:spcAft>
              <a:buClrTx/>
              <a:buSzTx/>
              <a:tabLst/>
            </a:pP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9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tháng</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đầu</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năm</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năm</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hiển</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thị</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mặc</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định</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là</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năm</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hiện</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tại</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p>
          <a:p>
            <a:pPr marL="0" marR="0" lvl="0" indent="0" algn="l" defTabSz="914400" rtl="0" eaLnBrk="0" fontAlgn="base" latinLnBrk="0" hangingPunct="0">
              <a:lnSpc>
                <a:spcPct val="100000"/>
              </a:lnSpc>
              <a:spcBef>
                <a:spcPct val="0"/>
              </a:spcBef>
              <a:spcAft>
                <a:spcPct val="0"/>
              </a:spcAft>
              <a:buClrTx/>
              <a:buSzTx/>
              <a:buFontTx/>
              <a:buChar char="-"/>
              <a:tabLst/>
            </a:pPr>
            <a:r>
              <a:rPr lang="en-US" sz="1600" dirty="0" smtClean="0">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Người</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dùng</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có</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thể</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tùy</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chọn</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theo</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khoảng</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thời</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gian</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muốn</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xem</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báo</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cáo</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Bước</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4: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Nhấn</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Tạo</a:t>
            </a:r>
            <a:r>
              <a:rPr kumimoji="0" lang="en-US"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báo</a:t>
            </a:r>
            <a:r>
              <a:rPr kumimoji="0" lang="en-US"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cáo</a:t>
            </a:r>
            <a:endParaRPr kumimoji="0" lang="en-US" sz="1600" b="1"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5" name="Rectangle 4"/>
          <p:cNvSpPr/>
          <p:nvPr/>
        </p:nvSpPr>
        <p:spPr>
          <a:xfrm>
            <a:off x="1142999" y="361951"/>
            <a:ext cx="3876382" cy="430887"/>
          </a:xfrm>
          <a:prstGeom prst="rect">
            <a:avLst/>
          </a:prstGeom>
        </p:spPr>
        <p:txBody>
          <a:bodyPr wrap="none">
            <a:spAutoFit/>
          </a:bodyPr>
          <a:lstStyle/>
          <a:p>
            <a:pPr lvl="0" fontAlgn="base" latinLnBrk="0">
              <a:spcBef>
                <a:spcPct val="0"/>
              </a:spcBef>
              <a:spcAft>
                <a:spcPct val="0"/>
              </a:spcAft>
            </a:pPr>
            <a:r>
              <a:rPr lang="en-US" sz="2200" b="1" dirty="0" err="1" smtClean="0">
                <a:latin typeface="Times New Roman" pitchFamily="18" charset="0"/>
                <a:ea typeface="Times New Roman" pitchFamily="18" charset="0"/>
                <a:cs typeface="Times New Roman" pitchFamily="18" charset="0"/>
              </a:rPr>
              <a:t>Báo</a:t>
            </a:r>
            <a:r>
              <a:rPr lang="en-US" sz="2200" b="1" dirty="0" smtClean="0">
                <a:latin typeface="Times New Roman" pitchFamily="18" charset="0"/>
                <a:ea typeface="Times New Roman" pitchFamily="18" charset="0"/>
                <a:cs typeface="Times New Roman" pitchFamily="18" charset="0"/>
              </a:rPr>
              <a:t> </a:t>
            </a:r>
            <a:r>
              <a:rPr lang="en-US" sz="2200" b="1" dirty="0" err="1" smtClean="0">
                <a:latin typeface="Times New Roman" pitchFamily="18" charset="0"/>
                <a:ea typeface="Times New Roman" pitchFamily="18" charset="0"/>
                <a:cs typeface="Times New Roman" pitchFamily="18" charset="0"/>
              </a:rPr>
              <a:t>cáo</a:t>
            </a:r>
            <a:r>
              <a:rPr lang="en-US" sz="2200" b="1" dirty="0" smtClean="0">
                <a:latin typeface="Times New Roman" pitchFamily="18" charset="0"/>
                <a:ea typeface="Times New Roman" pitchFamily="18" charset="0"/>
                <a:cs typeface="Times New Roman" pitchFamily="18" charset="0"/>
              </a:rPr>
              <a:t> 2a </a:t>
            </a:r>
            <a:r>
              <a:rPr lang="en-US" sz="2200" b="1" dirty="0" err="1" smtClean="0">
                <a:latin typeface="Times New Roman" pitchFamily="18" charset="0"/>
                <a:ea typeface="Times New Roman" pitchFamily="18" charset="0"/>
                <a:cs typeface="Times New Roman" pitchFamily="18" charset="0"/>
              </a:rPr>
              <a:t>theo</a:t>
            </a:r>
            <a:r>
              <a:rPr lang="en-US" sz="2200" b="1" dirty="0" smtClean="0">
                <a:latin typeface="Times New Roman" pitchFamily="18" charset="0"/>
                <a:ea typeface="Times New Roman" pitchFamily="18" charset="0"/>
                <a:cs typeface="Times New Roman" pitchFamily="18" charset="0"/>
              </a:rPr>
              <a:t> </a:t>
            </a:r>
            <a:r>
              <a:rPr lang="en-US" sz="2200" b="1" dirty="0" err="1" smtClean="0">
                <a:latin typeface="Times New Roman" pitchFamily="18" charset="0"/>
                <a:ea typeface="Times New Roman" pitchFamily="18" charset="0"/>
                <a:cs typeface="Times New Roman" pitchFamily="18" charset="0"/>
              </a:rPr>
              <a:t>quản</a:t>
            </a:r>
            <a:r>
              <a:rPr lang="en-US" sz="2200" b="1" dirty="0" smtClean="0">
                <a:latin typeface="Times New Roman" pitchFamily="18" charset="0"/>
                <a:ea typeface="Times New Roman" pitchFamily="18" charset="0"/>
                <a:cs typeface="Times New Roman" pitchFamily="18" charset="0"/>
              </a:rPr>
              <a:t> </a:t>
            </a:r>
            <a:r>
              <a:rPr lang="en-US" sz="2200" b="1" dirty="0" err="1" smtClean="0">
                <a:latin typeface="Times New Roman" pitchFamily="18" charset="0"/>
                <a:ea typeface="Times New Roman" pitchFamily="18" charset="0"/>
                <a:cs typeface="Times New Roman" pitchFamily="18" charset="0"/>
              </a:rPr>
              <a:t>lý</a:t>
            </a:r>
            <a:r>
              <a:rPr lang="en-US" sz="2200" b="1" dirty="0" smtClean="0">
                <a:latin typeface="Times New Roman" pitchFamily="18" charset="0"/>
                <a:ea typeface="Times New Roman" pitchFamily="18" charset="0"/>
                <a:cs typeface="Times New Roman" pitchFamily="18" charset="0"/>
              </a:rPr>
              <a:t> </a:t>
            </a:r>
            <a:r>
              <a:rPr lang="en-US" sz="2200" b="1" dirty="0" err="1" smtClean="0">
                <a:latin typeface="Times New Roman" pitchFamily="18" charset="0"/>
                <a:ea typeface="Times New Roman" pitchFamily="18" charset="0"/>
                <a:cs typeface="Times New Roman" pitchFamily="18" charset="0"/>
              </a:rPr>
              <a:t>đơn</a:t>
            </a:r>
            <a:r>
              <a:rPr lang="en-US" sz="2200" b="1" dirty="0" smtClean="0">
                <a:latin typeface="Times New Roman" pitchFamily="18" charset="0"/>
                <a:ea typeface="Times New Roman" pitchFamily="18" charset="0"/>
                <a:cs typeface="Times New Roman" pitchFamily="18" charset="0"/>
              </a:rPr>
              <a:t> </a:t>
            </a:r>
            <a:r>
              <a:rPr lang="en-US" sz="2200" b="1" dirty="0" err="1" smtClean="0">
                <a:latin typeface="Times New Roman" pitchFamily="18" charset="0"/>
                <a:ea typeface="Times New Roman" pitchFamily="18" charset="0"/>
                <a:cs typeface="Times New Roman" pitchFamily="18" charset="0"/>
              </a:rPr>
              <a:t>vị</a:t>
            </a:r>
            <a:endParaRPr lang="en-US" sz="2200" b="1" dirty="0" smtClean="0">
              <a:latin typeface="Times New Roman" pitchFamily="18" charset="0"/>
              <a:cs typeface="Times New Roman" pitchFamily="18" charset="0"/>
            </a:endParaRPr>
          </a:p>
        </p:txBody>
      </p:sp>
      <p:pic>
        <p:nvPicPr>
          <p:cNvPr id="52226" name="Picture 2"/>
          <p:cNvPicPr>
            <a:picLocks noChangeAspect="1" noChangeArrowheads="1"/>
          </p:cNvPicPr>
          <p:nvPr/>
        </p:nvPicPr>
        <p:blipFill>
          <a:blip r:embed="rId2"/>
          <a:srcRect/>
          <a:stretch>
            <a:fillRect/>
          </a:stretch>
        </p:blipFill>
        <p:spPr bwMode="auto">
          <a:xfrm>
            <a:off x="1066801" y="3394424"/>
            <a:ext cx="6553200" cy="1463326"/>
          </a:xfrm>
          <a:prstGeom prst="rect">
            <a:avLst/>
          </a:prstGeom>
          <a:noFill/>
          <a:ln w="9525">
            <a:noFill/>
            <a:miter lim="800000"/>
            <a:headEnd/>
            <a:tailEnd/>
          </a:ln>
          <a:effectLst/>
        </p:spPr>
      </p:pic>
      <p:pic>
        <p:nvPicPr>
          <p:cNvPr id="52227" name="Picture 3"/>
          <p:cNvPicPr>
            <a:picLocks noChangeAspect="1" noChangeArrowheads="1"/>
          </p:cNvPicPr>
          <p:nvPr/>
        </p:nvPicPr>
        <p:blipFill>
          <a:blip r:embed="rId3"/>
          <a:srcRect/>
          <a:stretch>
            <a:fillRect/>
          </a:stretch>
        </p:blipFill>
        <p:spPr bwMode="auto">
          <a:xfrm>
            <a:off x="6096000" y="819150"/>
            <a:ext cx="2292484" cy="1066800"/>
          </a:xfrm>
          <a:prstGeom prst="rect">
            <a:avLst/>
          </a:prstGeom>
          <a:noFill/>
          <a:ln w="9525">
            <a:noFill/>
            <a:miter lim="800000"/>
            <a:headEnd/>
            <a:tailEnd/>
          </a:ln>
          <a:effectLst/>
        </p:spPr>
      </p:pic>
    </p:spTree>
    <p:extLst>
      <p:ext uri="{BB962C8B-B14F-4D97-AF65-F5344CB8AC3E}">
        <p14:creationId xmlns="" xmlns:p14="http://schemas.microsoft.com/office/powerpoint/2010/main" val="3239406661"/>
      </p:ext>
    </p:extLst>
  </p:cSld>
  <p:clrMapOvr>
    <a:masterClrMapping/>
  </p:clrMapOvr>
  <p:transition>
    <p:fade/>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09600" y="285751"/>
            <a:ext cx="5181600" cy="467436"/>
          </a:xfrm>
          <a:prstGeom prst="rect">
            <a:avLst/>
          </a:prstGeom>
        </p:spPr>
        <p:txBody>
          <a:bodyPr wrap="square">
            <a:spAutoFit/>
          </a:bodyPr>
          <a:lstStyle/>
          <a:p>
            <a:pPr algn="ctr"/>
            <a:r>
              <a:rPr lang="en-US" sz="2400" b="1" dirty="0" err="1" smtClean="0">
                <a:latin typeface="Times New Roman" pitchFamily="18" charset="0"/>
                <a:cs typeface="Times New Roman" pitchFamily="18" charset="0"/>
              </a:rPr>
              <a:t>Báo</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cáo</a:t>
            </a:r>
            <a:r>
              <a:rPr lang="en-US" sz="2400" b="1" dirty="0" smtClean="0">
                <a:latin typeface="Times New Roman" pitchFamily="18" charset="0"/>
                <a:cs typeface="Times New Roman" pitchFamily="18" charset="0"/>
              </a:rPr>
              <a:t> 2a </a:t>
            </a:r>
            <a:r>
              <a:rPr lang="en-US" sz="2400" b="1" dirty="0" err="1" smtClean="0">
                <a:latin typeface="Times New Roman" pitchFamily="18" charset="0"/>
                <a:cs typeface="Times New Roman" pitchFamily="18" charset="0"/>
              </a:rPr>
              <a:t>theo</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quản</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lý</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nhà</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nước</a:t>
            </a:r>
            <a:r>
              <a:rPr lang="en-US" sz="2400" b="1" dirty="0" smtClean="0">
                <a:latin typeface="Times New Roman" pitchFamily="18" charset="0"/>
                <a:cs typeface="Times New Roman" pitchFamily="18" charset="0"/>
              </a:rPr>
              <a:t> </a:t>
            </a:r>
          </a:p>
        </p:txBody>
      </p:sp>
      <p:sp>
        <p:nvSpPr>
          <p:cNvPr id="4" name="Rectangle 3"/>
          <p:cNvSpPr/>
          <p:nvPr/>
        </p:nvSpPr>
        <p:spPr>
          <a:xfrm>
            <a:off x="609600" y="1047751"/>
            <a:ext cx="5410200" cy="2970044"/>
          </a:xfrm>
          <a:prstGeom prst="rect">
            <a:avLst/>
          </a:prstGeom>
        </p:spPr>
        <p:txBody>
          <a:bodyPr wrap="square">
            <a:spAutoFit/>
          </a:bodyPr>
          <a:lstStyle/>
          <a:p>
            <a:r>
              <a:rPr lang="en-US" sz="1700" dirty="0" err="1" smtClean="0">
                <a:latin typeface="Times New Roman" pitchFamily="18" charset="0"/>
                <a:cs typeface="Times New Roman" pitchFamily="18" charset="0"/>
              </a:rPr>
              <a:t>Các</a:t>
            </a:r>
            <a:r>
              <a:rPr lang="en-US" sz="1700" dirty="0" smtClean="0">
                <a:latin typeface="Times New Roman" pitchFamily="18" charset="0"/>
                <a:cs typeface="Times New Roman" pitchFamily="18" charset="0"/>
              </a:rPr>
              <a:t> </a:t>
            </a:r>
            <a:r>
              <a:rPr lang="en-US" sz="1700" dirty="0" err="1" smtClean="0">
                <a:latin typeface="Times New Roman" pitchFamily="18" charset="0"/>
                <a:cs typeface="Times New Roman" pitchFamily="18" charset="0"/>
              </a:rPr>
              <a:t>bước</a:t>
            </a:r>
            <a:r>
              <a:rPr lang="en-US" sz="1700" dirty="0" smtClean="0">
                <a:latin typeface="Times New Roman" pitchFamily="18" charset="0"/>
                <a:cs typeface="Times New Roman" pitchFamily="18" charset="0"/>
              </a:rPr>
              <a:t> </a:t>
            </a:r>
            <a:r>
              <a:rPr lang="en-US" sz="1700" dirty="0" err="1" smtClean="0">
                <a:latin typeface="Times New Roman" pitchFamily="18" charset="0"/>
                <a:cs typeface="Times New Roman" pitchFamily="18" charset="0"/>
              </a:rPr>
              <a:t>thực</a:t>
            </a:r>
            <a:r>
              <a:rPr lang="en-US" sz="1700" dirty="0" smtClean="0">
                <a:latin typeface="Times New Roman" pitchFamily="18" charset="0"/>
                <a:cs typeface="Times New Roman" pitchFamily="18" charset="0"/>
              </a:rPr>
              <a:t> </a:t>
            </a:r>
            <a:r>
              <a:rPr lang="en-US" sz="1700" dirty="0" err="1" smtClean="0">
                <a:latin typeface="Times New Roman" pitchFamily="18" charset="0"/>
                <a:cs typeface="Times New Roman" pitchFamily="18" charset="0"/>
              </a:rPr>
              <a:t>hiện</a:t>
            </a:r>
            <a:r>
              <a:rPr lang="en-US" sz="1700" dirty="0" smtClean="0">
                <a:latin typeface="Times New Roman" pitchFamily="18" charset="0"/>
                <a:cs typeface="Times New Roman" pitchFamily="18" charset="0"/>
              </a:rPr>
              <a:t>:</a:t>
            </a:r>
          </a:p>
          <a:p>
            <a:r>
              <a:rPr lang="en-US" sz="1700" dirty="0" err="1" smtClean="0">
                <a:latin typeface="Times New Roman" pitchFamily="18" charset="0"/>
                <a:cs typeface="Times New Roman" pitchFamily="18" charset="0"/>
              </a:rPr>
              <a:t>Bước</a:t>
            </a:r>
            <a:r>
              <a:rPr lang="en-US" sz="1700" dirty="0" smtClean="0">
                <a:latin typeface="Times New Roman" pitchFamily="18" charset="0"/>
                <a:cs typeface="Times New Roman" pitchFamily="18" charset="0"/>
              </a:rPr>
              <a:t> 1: </a:t>
            </a:r>
            <a:r>
              <a:rPr lang="en-US" sz="1700" dirty="0" err="1" smtClean="0">
                <a:latin typeface="Times New Roman" pitchFamily="18" charset="0"/>
                <a:cs typeface="Times New Roman" pitchFamily="18" charset="0"/>
              </a:rPr>
              <a:t>Người</a:t>
            </a:r>
            <a:r>
              <a:rPr lang="en-US" sz="1700" dirty="0" smtClean="0">
                <a:latin typeface="Times New Roman" pitchFamily="18" charset="0"/>
                <a:cs typeface="Times New Roman" pitchFamily="18" charset="0"/>
              </a:rPr>
              <a:t> </a:t>
            </a:r>
            <a:r>
              <a:rPr lang="en-US" sz="1700" dirty="0" err="1" smtClean="0">
                <a:latin typeface="Times New Roman" pitchFamily="18" charset="0"/>
                <a:cs typeface="Times New Roman" pitchFamily="18" charset="0"/>
              </a:rPr>
              <a:t>dùng</a:t>
            </a:r>
            <a:r>
              <a:rPr lang="en-US" sz="1700" dirty="0" smtClean="0">
                <a:latin typeface="Times New Roman" pitchFamily="18" charset="0"/>
                <a:cs typeface="Times New Roman" pitchFamily="18" charset="0"/>
              </a:rPr>
              <a:t> click </a:t>
            </a:r>
            <a:r>
              <a:rPr lang="en-US" sz="1700" dirty="0" err="1" smtClean="0">
                <a:latin typeface="Times New Roman" pitchFamily="18" charset="0"/>
                <a:cs typeface="Times New Roman" pitchFamily="18" charset="0"/>
              </a:rPr>
              <a:t>chuột</a:t>
            </a:r>
            <a:r>
              <a:rPr lang="en-US" sz="1700" dirty="0" smtClean="0">
                <a:latin typeface="Times New Roman" pitchFamily="18" charset="0"/>
                <a:cs typeface="Times New Roman" pitchFamily="18" charset="0"/>
              </a:rPr>
              <a:t> </a:t>
            </a:r>
            <a:r>
              <a:rPr lang="en-US" sz="1700" dirty="0" err="1" smtClean="0">
                <a:latin typeface="Times New Roman" pitchFamily="18" charset="0"/>
                <a:cs typeface="Times New Roman" pitchFamily="18" charset="0"/>
              </a:rPr>
              <a:t>vào</a:t>
            </a:r>
            <a:r>
              <a:rPr lang="en-US" sz="1700" dirty="0" smtClean="0">
                <a:latin typeface="Times New Roman" pitchFamily="18" charset="0"/>
                <a:cs typeface="Times New Roman" pitchFamily="18" charset="0"/>
              </a:rPr>
              <a:t> menu </a:t>
            </a:r>
            <a:r>
              <a:rPr lang="en-US" sz="1700" b="1" dirty="0" err="1" smtClean="0">
                <a:latin typeface="Times New Roman" pitchFamily="18" charset="0"/>
                <a:cs typeface="Times New Roman" pitchFamily="18" charset="0"/>
              </a:rPr>
              <a:t>Báo</a:t>
            </a:r>
            <a:r>
              <a:rPr lang="en-US" sz="1700" b="1" dirty="0" smtClean="0">
                <a:latin typeface="Times New Roman" pitchFamily="18" charset="0"/>
                <a:cs typeface="Times New Roman" pitchFamily="18" charset="0"/>
              </a:rPr>
              <a:t> </a:t>
            </a:r>
            <a:r>
              <a:rPr lang="en-US" sz="1700" b="1" dirty="0" err="1" smtClean="0">
                <a:latin typeface="Times New Roman" pitchFamily="18" charset="0"/>
                <a:cs typeface="Times New Roman" pitchFamily="18" charset="0"/>
              </a:rPr>
              <a:t>cáo</a:t>
            </a:r>
            <a:r>
              <a:rPr lang="en-US" sz="1700" b="1" dirty="0" smtClean="0">
                <a:latin typeface="Times New Roman" pitchFamily="18" charset="0"/>
                <a:cs typeface="Times New Roman" pitchFamily="18" charset="0"/>
              </a:rPr>
              <a:t> </a:t>
            </a:r>
            <a:r>
              <a:rPr lang="en-US" sz="1700" b="1" dirty="0" err="1" smtClean="0">
                <a:latin typeface="Times New Roman" pitchFamily="18" charset="0"/>
                <a:cs typeface="Times New Roman" pitchFamily="18" charset="0"/>
              </a:rPr>
              <a:t>tổng</a:t>
            </a:r>
            <a:r>
              <a:rPr lang="en-US" sz="1700" b="1" dirty="0" smtClean="0">
                <a:latin typeface="Times New Roman" pitchFamily="18" charset="0"/>
                <a:cs typeface="Times New Roman" pitchFamily="18" charset="0"/>
              </a:rPr>
              <a:t> </a:t>
            </a:r>
          </a:p>
          <a:p>
            <a:r>
              <a:rPr lang="en-US" sz="1700" b="1" dirty="0" err="1" smtClean="0">
                <a:latin typeface="Times New Roman" pitchFamily="18" charset="0"/>
                <a:cs typeface="Times New Roman" pitchFamily="18" charset="0"/>
              </a:rPr>
              <a:t>hợp</a:t>
            </a:r>
            <a:r>
              <a:rPr lang="en-US" sz="1700" b="1" dirty="0" smtClean="0">
                <a:latin typeface="Times New Roman" pitchFamily="18" charset="0"/>
                <a:cs typeface="Times New Roman" pitchFamily="18" charset="0"/>
              </a:rPr>
              <a:t> </a:t>
            </a:r>
            <a:r>
              <a:rPr lang="en-US" sz="1700" b="1" dirty="0" err="1" smtClean="0">
                <a:latin typeface="Times New Roman" pitchFamily="18" charset="0"/>
                <a:cs typeface="Times New Roman" pitchFamily="18" charset="0"/>
              </a:rPr>
              <a:t>chung</a:t>
            </a:r>
            <a:r>
              <a:rPr lang="en-US" sz="1700" b="1" dirty="0" smtClean="0">
                <a:latin typeface="Times New Roman" pitchFamily="18" charset="0"/>
                <a:cs typeface="Times New Roman" pitchFamily="18" charset="0"/>
              </a:rPr>
              <a:t> </a:t>
            </a:r>
            <a:r>
              <a:rPr lang="en-US" sz="1700" b="1" dirty="0" err="1" smtClean="0">
                <a:latin typeface="Times New Roman" pitchFamily="18" charset="0"/>
                <a:cs typeface="Times New Roman" pitchFamily="18" charset="0"/>
              </a:rPr>
              <a:t>theo</a:t>
            </a:r>
            <a:r>
              <a:rPr lang="en-US" sz="1700" b="1" dirty="0" smtClean="0">
                <a:latin typeface="Times New Roman" pitchFamily="18" charset="0"/>
                <a:cs typeface="Times New Roman" pitchFamily="18" charset="0"/>
              </a:rPr>
              <a:t> </a:t>
            </a:r>
            <a:r>
              <a:rPr lang="en-US" sz="1700" b="1" dirty="0" err="1" smtClean="0">
                <a:latin typeface="Times New Roman" pitchFamily="18" charset="0"/>
                <a:cs typeface="Times New Roman" pitchFamily="18" charset="0"/>
              </a:rPr>
              <a:t>quản</a:t>
            </a:r>
            <a:r>
              <a:rPr lang="en-US" sz="1700" b="1" dirty="0" smtClean="0">
                <a:latin typeface="Times New Roman" pitchFamily="18" charset="0"/>
                <a:cs typeface="Times New Roman" pitchFamily="18" charset="0"/>
              </a:rPr>
              <a:t> </a:t>
            </a:r>
            <a:r>
              <a:rPr lang="en-US" sz="1700" b="1" dirty="0" err="1" smtClean="0">
                <a:latin typeface="Times New Roman" pitchFamily="18" charset="0"/>
                <a:cs typeface="Times New Roman" pitchFamily="18" charset="0"/>
              </a:rPr>
              <a:t>lý</a:t>
            </a:r>
            <a:r>
              <a:rPr lang="en-US" sz="1700" b="1" dirty="0" smtClean="0">
                <a:latin typeface="Times New Roman" pitchFamily="18" charset="0"/>
                <a:cs typeface="Times New Roman" pitchFamily="18" charset="0"/>
              </a:rPr>
              <a:t> </a:t>
            </a:r>
            <a:r>
              <a:rPr lang="en-US" sz="1700" b="1" dirty="0" err="1" smtClean="0">
                <a:latin typeface="Times New Roman" pitchFamily="18" charset="0"/>
                <a:cs typeface="Times New Roman" pitchFamily="18" charset="0"/>
              </a:rPr>
              <a:t>nhà</a:t>
            </a:r>
            <a:r>
              <a:rPr lang="en-US" sz="1700" b="1" dirty="0" smtClean="0">
                <a:latin typeface="Times New Roman" pitchFamily="18" charset="0"/>
                <a:cs typeface="Times New Roman" pitchFamily="18" charset="0"/>
              </a:rPr>
              <a:t> </a:t>
            </a:r>
            <a:r>
              <a:rPr lang="en-US" sz="1700" b="1" dirty="0" err="1" smtClean="0">
                <a:latin typeface="Times New Roman" pitchFamily="18" charset="0"/>
                <a:cs typeface="Times New Roman" pitchFamily="18" charset="0"/>
              </a:rPr>
              <a:t>nước</a:t>
            </a:r>
            <a:r>
              <a:rPr lang="en-US" sz="1700" dirty="0" smtClean="0">
                <a:latin typeface="Times New Roman" pitchFamily="18" charset="0"/>
                <a:cs typeface="Times New Roman" pitchFamily="18" charset="0"/>
              </a:rPr>
              <a:t>, </a:t>
            </a:r>
            <a:r>
              <a:rPr lang="en-US" sz="1700" dirty="0" err="1" smtClean="0">
                <a:latin typeface="Times New Roman" pitchFamily="18" charset="0"/>
                <a:cs typeface="Times New Roman" pitchFamily="18" charset="0"/>
              </a:rPr>
              <a:t>chọn</a:t>
            </a:r>
            <a:r>
              <a:rPr lang="en-US" sz="1700" dirty="0" smtClean="0">
                <a:latin typeface="Times New Roman" pitchFamily="18" charset="0"/>
                <a:cs typeface="Times New Roman" pitchFamily="18" charset="0"/>
              </a:rPr>
              <a:t> </a:t>
            </a:r>
            <a:r>
              <a:rPr lang="en-US" sz="1700" b="1" dirty="0" err="1" smtClean="0">
                <a:latin typeface="Times New Roman" pitchFamily="18" charset="0"/>
                <a:cs typeface="Times New Roman" pitchFamily="18" charset="0"/>
              </a:rPr>
              <a:t>báo</a:t>
            </a:r>
            <a:r>
              <a:rPr lang="en-US" sz="1700" b="1" dirty="0" smtClean="0">
                <a:latin typeface="Times New Roman" pitchFamily="18" charset="0"/>
                <a:cs typeface="Times New Roman" pitchFamily="18" charset="0"/>
              </a:rPr>
              <a:t> </a:t>
            </a:r>
            <a:r>
              <a:rPr lang="en-US" sz="1700" b="1" dirty="0" err="1" smtClean="0">
                <a:latin typeface="Times New Roman" pitchFamily="18" charset="0"/>
                <a:cs typeface="Times New Roman" pitchFamily="18" charset="0"/>
              </a:rPr>
              <a:t>cáo</a:t>
            </a:r>
            <a:r>
              <a:rPr lang="en-US" sz="1700" b="1" dirty="0" smtClean="0">
                <a:latin typeface="Times New Roman" pitchFamily="18" charset="0"/>
                <a:cs typeface="Times New Roman" pitchFamily="18" charset="0"/>
              </a:rPr>
              <a:t> 2a</a:t>
            </a:r>
            <a:r>
              <a:rPr lang="en-US" sz="1700" dirty="0" smtClean="0">
                <a:latin typeface="Times New Roman" pitchFamily="18" charset="0"/>
                <a:cs typeface="Times New Roman" pitchFamily="18" charset="0"/>
              </a:rPr>
              <a:t>.</a:t>
            </a:r>
          </a:p>
          <a:p>
            <a:r>
              <a:rPr lang="en-US" sz="1700" dirty="0" err="1" smtClean="0">
                <a:latin typeface="Times New Roman" pitchFamily="18" charset="0"/>
                <a:cs typeface="Times New Roman" pitchFamily="18" charset="0"/>
              </a:rPr>
              <a:t>Bước</a:t>
            </a:r>
            <a:r>
              <a:rPr lang="en-US" sz="1700" dirty="0" smtClean="0">
                <a:latin typeface="Times New Roman" pitchFamily="18" charset="0"/>
                <a:cs typeface="Times New Roman" pitchFamily="18" charset="0"/>
              </a:rPr>
              <a:t> 2: </a:t>
            </a:r>
            <a:r>
              <a:rPr lang="en-US" sz="1700" dirty="0" err="1" smtClean="0">
                <a:latin typeface="Times New Roman" pitchFamily="18" charset="0"/>
                <a:cs typeface="Times New Roman" pitchFamily="18" charset="0"/>
              </a:rPr>
              <a:t>Chọn</a:t>
            </a:r>
            <a:r>
              <a:rPr lang="en-US" sz="1700" dirty="0" smtClean="0">
                <a:latin typeface="Times New Roman" pitchFamily="18" charset="0"/>
                <a:cs typeface="Times New Roman" pitchFamily="18" charset="0"/>
              </a:rPr>
              <a:t> </a:t>
            </a:r>
            <a:r>
              <a:rPr lang="en-US" sz="1700" b="1" dirty="0" err="1" smtClean="0">
                <a:latin typeface="Times New Roman" pitchFamily="18" charset="0"/>
                <a:cs typeface="Times New Roman" pitchFamily="18" charset="0"/>
              </a:rPr>
              <a:t>đơn</a:t>
            </a:r>
            <a:r>
              <a:rPr lang="en-US" sz="1700" b="1" dirty="0" smtClean="0">
                <a:latin typeface="Times New Roman" pitchFamily="18" charset="0"/>
                <a:cs typeface="Times New Roman" pitchFamily="18" charset="0"/>
              </a:rPr>
              <a:t> </a:t>
            </a:r>
            <a:r>
              <a:rPr lang="en-US" sz="1700" b="1" dirty="0" err="1" smtClean="0">
                <a:latin typeface="Times New Roman" pitchFamily="18" charset="0"/>
                <a:cs typeface="Times New Roman" pitchFamily="18" charset="0"/>
              </a:rPr>
              <a:t>vị</a:t>
            </a:r>
            <a:r>
              <a:rPr lang="en-US" sz="1700" b="1" dirty="0" smtClean="0">
                <a:latin typeface="Times New Roman" pitchFamily="18" charset="0"/>
                <a:cs typeface="Times New Roman" pitchFamily="18" charset="0"/>
              </a:rPr>
              <a:t> </a:t>
            </a:r>
            <a:r>
              <a:rPr lang="en-US" sz="1700" b="1" dirty="0" err="1" smtClean="0">
                <a:latin typeface="Times New Roman" pitchFamily="18" charset="0"/>
                <a:cs typeface="Times New Roman" pitchFamily="18" charset="0"/>
              </a:rPr>
              <a:t>báo</a:t>
            </a:r>
            <a:r>
              <a:rPr lang="en-US" sz="1700" b="1" dirty="0" smtClean="0">
                <a:latin typeface="Times New Roman" pitchFamily="18" charset="0"/>
                <a:cs typeface="Times New Roman" pitchFamily="18" charset="0"/>
              </a:rPr>
              <a:t> </a:t>
            </a:r>
            <a:r>
              <a:rPr lang="en-US" sz="1700" b="1" dirty="0" err="1" smtClean="0">
                <a:latin typeface="Times New Roman" pitchFamily="18" charset="0"/>
                <a:cs typeface="Times New Roman" pitchFamily="18" charset="0"/>
              </a:rPr>
              <a:t>cáo</a:t>
            </a:r>
            <a:r>
              <a:rPr lang="en-US" sz="1700" b="1" dirty="0" smtClean="0">
                <a:latin typeface="Times New Roman" pitchFamily="18" charset="0"/>
                <a:cs typeface="Times New Roman" pitchFamily="18" charset="0"/>
              </a:rPr>
              <a:t>.</a:t>
            </a:r>
          </a:p>
          <a:p>
            <a:r>
              <a:rPr lang="en-US" sz="1700" dirty="0" err="1" smtClean="0">
                <a:latin typeface="Times New Roman" pitchFamily="18" charset="0"/>
                <a:cs typeface="Times New Roman" pitchFamily="18" charset="0"/>
              </a:rPr>
              <a:t>Bước</a:t>
            </a:r>
            <a:r>
              <a:rPr lang="en-US" sz="1700" dirty="0" smtClean="0">
                <a:latin typeface="Times New Roman" pitchFamily="18" charset="0"/>
                <a:cs typeface="Times New Roman" pitchFamily="18" charset="0"/>
              </a:rPr>
              <a:t> 3: </a:t>
            </a:r>
            <a:r>
              <a:rPr lang="en-US" sz="1700" dirty="0" err="1" smtClean="0">
                <a:latin typeface="Times New Roman" pitchFamily="18" charset="0"/>
                <a:cs typeface="Times New Roman" pitchFamily="18" charset="0"/>
              </a:rPr>
              <a:t>Chọn</a:t>
            </a:r>
            <a:r>
              <a:rPr lang="en-US" sz="1700" dirty="0" smtClean="0">
                <a:latin typeface="Times New Roman" pitchFamily="18" charset="0"/>
                <a:cs typeface="Times New Roman" pitchFamily="18" charset="0"/>
              </a:rPr>
              <a:t> </a:t>
            </a:r>
            <a:r>
              <a:rPr lang="en-US" sz="1700" b="1" dirty="0" err="1" smtClean="0">
                <a:latin typeface="Times New Roman" pitchFamily="18" charset="0"/>
                <a:cs typeface="Times New Roman" pitchFamily="18" charset="0"/>
              </a:rPr>
              <a:t>tiêu</a:t>
            </a:r>
            <a:r>
              <a:rPr lang="en-US" sz="1700" b="1" dirty="0" smtClean="0">
                <a:latin typeface="Times New Roman" pitchFamily="18" charset="0"/>
                <a:cs typeface="Times New Roman" pitchFamily="18" charset="0"/>
              </a:rPr>
              <a:t> </a:t>
            </a:r>
            <a:r>
              <a:rPr lang="en-US" sz="1700" b="1" dirty="0" err="1" smtClean="0">
                <a:latin typeface="Times New Roman" pitchFamily="18" charset="0"/>
                <a:cs typeface="Times New Roman" pitchFamily="18" charset="0"/>
              </a:rPr>
              <a:t>chí</a:t>
            </a:r>
            <a:r>
              <a:rPr lang="en-US" sz="1700" b="1" dirty="0" smtClean="0">
                <a:latin typeface="Times New Roman" pitchFamily="18" charset="0"/>
                <a:cs typeface="Times New Roman" pitchFamily="18" charset="0"/>
              </a:rPr>
              <a:t> </a:t>
            </a:r>
            <a:r>
              <a:rPr lang="en-US" sz="1700" b="1" dirty="0" err="1" smtClean="0">
                <a:latin typeface="Times New Roman" pitchFamily="18" charset="0"/>
                <a:cs typeface="Times New Roman" pitchFamily="18" charset="0"/>
              </a:rPr>
              <a:t>báo</a:t>
            </a:r>
            <a:r>
              <a:rPr lang="en-US" sz="1700" b="1" dirty="0" smtClean="0">
                <a:latin typeface="Times New Roman" pitchFamily="18" charset="0"/>
                <a:cs typeface="Times New Roman" pitchFamily="18" charset="0"/>
              </a:rPr>
              <a:t> </a:t>
            </a:r>
            <a:r>
              <a:rPr lang="en-US" sz="1700" b="1" dirty="0" err="1" smtClean="0">
                <a:latin typeface="Times New Roman" pitchFamily="18" charset="0"/>
                <a:cs typeface="Times New Roman" pitchFamily="18" charset="0"/>
              </a:rPr>
              <a:t>cáo</a:t>
            </a:r>
            <a:r>
              <a:rPr lang="en-US" sz="1700" b="1" dirty="0" smtClean="0">
                <a:latin typeface="Times New Roman" pitchFamily="18" charset="0"/>
                <a:cs typeface="Times New Roman" pitchFamily="18" charset="0"/>
              </a:rPr>
              <a:t>.</a:t>
            </a:r>
          </a:p>
          <a:p>
            <a:pPr>
              <a:buFontTx/>
              <a:buChar char="-"/>
            </a:pPr>
            <a:r>
              <a:rPr lang="en-US" sz="1700" dirty="0" err="1" smtClean="0">
                <a:latin typeface="Times New Roman" pitchFamily="18" charset="0"/>
                <a:cs typeface="Times New Roman" pitchFamily="18" charset="0"/>
              </a:rPr>
              <a:t>Chọn</a:t>
            </a:r>
            <a:r>
              <a:rPr lang="en-US" sz="1700" dirty="0" smtClean="0">
                <a:latin typeface="Times New Roman" pitchFamily="18" charset="0"/>
                <a:cs typeface="Times New Roman" pitchFamily="18" charset="0"/>
              </a:rPr>
              <a:t> </a:t>
            </a:r>
            <a:r>
              <a:rPr lang="en-US" sz="1700" dirty="0" err="1" smtClean="0">
                <a:latin typeface="Times New Roman" pitchFamily="18" charset="0"/>
                <a:cs typeface="Times New Roman" pitchFamily="18" charset="0"/>
              </a:rPr>
              <a:t>tiêu</a:t>
            </a:r>
            <a:r>
              <a:rPr lang="en-US" sz="1700" dirty="0" smtClean="0">
                <a:latin typeface="Times New Roman" pitchFamily="18" charset="0"/>
                <a:cs typeface="Times New Roman" pitchFamily="18" charset="0"/>
              </a:rPr>
              <a:t> </a:t>
            </a:r>
            <a:r>
              <a:rPr lang="en-US" sz="1700" dirty="0" err="1" smtClean="0">
                <a:latin typeface="Times New Roman" pitchFamily="18" charset="0"/>
                <a:cs typeface="Times New Roman" pitchFamily="18" charset="0"/>
              </a:rPr>
              <a:t>chí</a:t>
            </a:r>
            <a:r>
              <a:rPr lang="en-US" sz="1700" dirty="0" smtClean="0">
                <a:latin typeface="Times New Roman" pitchFamily="18" charset="0"/>
                <a:cs typeface="Times New Roman" pitchFamily="18" charset="0"/>
              </a:rPr>
              <a:t> </a:t>
            </a:r>
            <a:r>
              <a:rPr lang="en-US" sz="1700" dirty="0" err="1" smtClean="0">
                <a:latin typeface="Times New Roman" pitchFamily="18" charset="0"/>
                <a:cs typeface="Times New Roman" pitchFamily="18" charset="0"/>
              </a:rPr>
              <a:t>thời</a:t>
            </a:r>
            <a:r>
              <a:rPr lang="en-US" sz="1700" dirty="0" smtClean="0">
                <a:latin typeface="Times New Roman" pitchFamily="18" charset="0"/>
                <a:cs typeface="Times New Roman" pitchFamily="18" charset="0"/>
              </a:rPr>
              <a:t> </a:t>
            </a:r>
            <a:r>
              <a:rPr lang="en-US" sz="1700" dirty="0" err="1" smtClean="0">
                <a:latin typeface="Times New Roman" pitchFamily="18" charset="0"/>
                <a:cs typeface="Times New Roman" pitchFamily="18" charset="0"/>
              </a:rPr>
              <a:t>gian</a:t>
            </a:r>
            <a:r>
              <a:rPr lang="en-US" sz="1700" dirty="0" smtClean="0">
                <a:latin typeface="Times New Roman" pitchFamily="18" charset="0"/>
                <a:cs typeface="Times New Roman" pitchFamily="18" charset="0"/>
              </a:rPr>
              <a:t> </a:t>
            </a:r>
            <a:r>
              <a:rPr lang="en-US" sz="1700" dirty="0" err="1" smtClean="0">
                <a:latin typeface="Times New Roman" pitchFamily="18" charset="0"/>
                <a:cs typeface="Times New Roman" pitchFamily="18" charset="0"/>
              </a:rPr>
              <a:t>báo</a:t>
            </a:r>
            <a:r>
              <a:rPr lang="en-US" sz="1700" dirty="0" smtClean="0">
                <a:latin typeface="Times New Roman" pitchFamily="18" charset="0"/>
                <a:cs typeface="Times New Roman" pitchFamily="18" charset="0"/>
              </a:rPr>
              <a:t> </a:t>
            </a:r>
            <a:r>
              <a:rPr lang="en-US" sz="1700" dirty="0" err="1" smtClean="0">
                <a:latin typeface="Times New Roman" pitchFamily="18" charset="0"/>
                <a:cs typeface="Times New Roman" pitchFamily="18" charset="0"/>
              </a:rPr>
              <a:t>cáo</a:t>
            </a:r>
            <a:r>
              <a:rPr lang="en-US" sz="1700" dirty="0" smtClean="0">
                <a:latin typeface="Times New Roman" pitchFamily="18" charset="0"/>
                <a:cs typeface="Times New Roman" pitchFamily="18" charset="0"/>
              </a:rPr>
              <a:t> </a:t>
            </a:r>
            <a:r>
              <a:rPr lang="en-US" sz="1700" dirty="0" err="1" smtClean="0">
                <a:latin typeface="Times New Roman" pitchFamily="18" charset="0"/>
                <a:cs typeface="Times New Roman" pitchFamily="18" charset="0"/>
              </a:rPr>
              <a:t>theo</a:t>
            </a:r>
            <a:r>
              <a:rPr lang="en-US" sz="1700" dirty="0" smtClean="0">
                <a:latin typeface="Times New Roman" pitchFamily="18" charset="0"/>
                <a:cs typeface="Times New Roman" pitchFamily="18" charset="0"/>
              </a:rPr>
              <a:t> </a:t>
            </a:r>
            <a:r>
              <a:rPr lang="en-US" sz="1700" dirty="0" err="1" smtClean="0">
                <a:latin typeface="Times New Roman" pitchFamily="18" charset="0"/>
                <a:cs typeface="Times New Roman" pitchFamily="18" charset="0"/>
              </a:rPr>
              <a:t>tháng</a:t>
            </a:r>
            <a:r>
              <a:rPr lang="en-US" sz="1700" dirty="0" smtClean="0">
                <a:latin typeface="Times New Roman" pitchFamily="18" charset="0"/>
                <a:cs typeface="Times New Roman" pitchFamily="18" charset="0"/>
              </a:rPr>
              <a:t>, </a:t>
            </a:r>
            <a:r>
              <a:rPr lang="en-US" sz="1700" dirty="0" err="1" smtClean="0">
                <a:latin typeface="Times New Roman" pitchFamily="18" charset="0"/>
                <a:cs typeface="Times New Roman" pitchFamily="18" charset="0"/>
              </a:rPr>
              <a:t>quý</a:t>
            </a:r>
            <a:r>
              <a:rPr lang="en-US" sz="1700" dirty="0" smtClean="0">
                <a:latin typeface="Times New Roman" pitchFamily="18" charset="0"/>
                <a:cs typeface="Times New Roman" pitchFamily="18" charset="0"/>
              </a:rPr>
              <a:t>, 6 </a:t>
            </a:r>
            <a:r>
              <a:rPr lang="en-US" sz="1700" dirty="0" err="1" smtClean="0">
                <a:latin typeface="Times New Roman" pitchFamily="18" charset="0"/>
                <a:cs typeface="Times New Roman" pitchFamily="18" charset="0"/>
              </a:rPr>
              <a:t>tháng</a:t>
            </a:r>
            <a:r>
              <a:rPr lang="en-US" sz="1700" dirty="0" smtClean="0">
                <a:latin typeface="Times New Roman" pitchFamily="18" charset="0"/>
                <a:cs typeface="Times New Roman" pitchFamily="18" charset="0"/>
              </a:rPr>
              <a:t> </a:t>
            </a:r>
          </a:p>
          <a:p>
            <a:r>
              <a:rPr lang="en-US" sz="1700" dirty="0" err="1" smtClean="0">
                <a:latin typeface="Times New Roman" pitchFamily="18" charset="0"/>
                <a:cs typeface="Times New Roman" pitchFamily="18" charset="0"/>
              </a:rPr>
              <a:t>đầu</a:t>
            </a:r>
            <a:r>
              <a:rPr lang="en-US" sz="1700" dirty="0" smtClean="0">
                <a:latin typeface="Times New Roman" pitchFamily="18" charset="0"/>
                <a:cs typeface="Times New Roman" pitchFamily="18" charset="0"/>
              </a:rPr>
              <a:t> </a:t>
            </a:r>
            <a:r>
              <a:rPr lang="en-US" sz="1700" dirty="0" err="1" smtClean="0">
                <a:latin typeface="Times New Roman" pitchFamily="18" charset="0"/>
                <a:cs typeface="Times New Roman" pitchFamily="18" charset="0"/>
              </a:rPr>
              <a:t>năm</a:t>
            </a:r>
            <a:r>
              <a:rPr lang="en-US" sz="1700" dirty="0" smtClean="0">
                <a:latin typeface="Times New Roman" pitchFamily="18" charset="0"/>
                <a:cs typeface="Times New Roman" pitchFamily="18" charset="0"/>
              </a:rPr>
              <a:t>, 9 </a:t>
            </a:r>
            <a:r>
              <a:rPr lang="en-US" sz="1700" dirty="0" err="1" smtClean="0">
                <a:latin typeface="Times New Roman" pitchFamily="18" charset="0"/>
                <a:cs typeface="Times New Roman" pitchFamily="18" charset="0"/>
              </a:rPr>
              <a:t>tháng</a:t>
            </a:r>
            <a:r>
              <a:rPr lang="en-US" sz="1700" dirty="0" smtClean="0">
                <a:latin typeface="Times New Roman" pitchFamily="18" charset="0"/>
                <a:cs typeface="Times New Roman" pitchFamily="18" charset="0"/>
              </a:rPr>
              <a:t> </a:t>
            </a:r>
            <a:r>
              <a:rPr lang="en-US" sz="1700" dirty="0" err="1" smtClean="0">
                <a:latin typeface="Times New Roman" pitchFamily="18" charset="0"/>
                <a:cs typeface="Times New Roman" pitchFamily="18" charset="0"/>
              </a:rPr>
              <a:t>đầu</a:t>
            </a:r>
            <a:r>
              <a:rPr lang="en-US" sz="1700" dirty="0" smtClean="0">
                <a:latin typeface="Times New Roman" pitchFamily="18" charset="0"/>
                <a:cs typeface="Times New Roman" pitchFamily="18" charset="0"/>
              </a:rPr>
              <a:t> </a:t>
            </a:r>
            <a:r>
              <a:rPr lang="en-US" sz="1700" dirty="0" err="1" smtClean="0">
                <a:latin typeface="Times New Roman" pitchFamily="18" charset="0"/>
                <a:cs typeface="Times New Roman" pitchFamily="18" charset="0"/>
              </a:rPr>
              <a:t>năm</a:t>
            </a:r>
            <a:r>
              <a:rPr lang="en-US" sz="1700" dirty="0" smtClean="0">
                <a:latin typeface="Times New Roman" pitchFamily="18" charset="0"/>
                <a:cs typeface="Times New Roman" pitchFamily="18" charset="0"/>
              </a:rPr>
              <a:t>, </a:t>
            </a:r>
            <a:r>
              <a:rPr lang="en-US" sz="1700" dirty="0" err="1" smtClean="0">
                <a:latin typeface="Times New Roman" pitchFamily="18" charset="0"/>
                <a:cs typeface="Times New Roman" pitchFamily="18" charset="0"/>
              </a:rPr>
              <a:t>năm</a:t>
            </a:r>
            <a:r>
              <a:rPr lang="en-US" sz="1700" dirty="0" smtClean="0">
                <a:latin typeface="Times New Roman" pitchFamily="18" charset="0"/>
                <a:cs typeface="Times New Roman" pitchFamily="18" charset="0"/>
              </a:rPr>
              <a:t> (</a:t>
            </a:r>
            <a:r>
              <a:rPr lang="en-US" sz="1700" dirty="0" err="1" smtClean="0">
                <a:latin typeface="Times New Roman" pitchFamily="18" charset="0"/>
                <a:cs typeface="Times New Roman" pitchFamily="18" charset="0"/>
              </a:rPr>
              <a:t>hiển</a:t>
            </a:r>
            <a:r>
              <a:rPr lang="en-US" sz="1700" dirty="0" smtClean="0">
                <a:latin typeface="Times New Roman" pitchFamily="18" charset="0"/>
                <a:cs typeface="Times New Roman" pitchFamily="18" charset="0"/>
              </a:rPr>
              <a:t> </a:t>
            </a:r>
            <a:r>
              <a:rPr lang="en-US" sz="1700" dirty="0" err="1" smtClean="0">
                <a:latin typeface="Times New Roman" pitchFamily="18" charset="0"/>
                <a:cs typeface="Times New Roman" pitchFamily="18" charset="0"/>
              </a:rPr>
              <a:t>thị</a:t>
            </a:r>
            <a:r>
              <a:rPr lang="en-US" sz="1700" dirty="0" smtClean="0">
                <a:latin typeface="Times New Roman" pitchFamily="18" charset="0"/>
                <a:cs typeface="Times New Roman" pitchFamily="18" charset="0"/>
              </a:rPr>
              <a:t> </a:t>
            </a:r>
            <a:r>
              <a:rPr lang="en-US" sz="1700" dirty="0" err="1" smtClean="0">
                <a:latin typeface="Times New Roman" pitchFamily="18" charset="0"/>
                <a:cs typeface="Times New Roman" pitchFamily="18" charset="0"/>
              </a:rPr>
              <a:t>mặc</a:t>
            </a:r>
            <a:r>
              <a:rPr lang="en-US" sz="1700" dirty="0" smtClean="0">
                <a:latin typeface="Times New Roman" pitchFamily="18" charset="0"/>
                <a:cs typeface="Times New Roman" pitchFamily="18" charset="0"/>
              </a:rPr>
              <a:t> </a:t>
            </a:r>
            <a:r>
              <a:rPr lang="en-US" sz="1700" dirty="0" err="1" smtClean="0">
                <a:latin typeface="Times New Roman" pitchFamily="18" charset="0"/>
                <a:cs typeface="Times New Roman" pitchFamily="18" charset="0"/>
              </a:rPr>
              <a:t>định</a:t>
            </a:r>
            <a:r>
              <a:rPr lang="en-US" sz="1700" dirty="0" smtClean="0">
                <a:latin typeface="Times New Roman" pitchFamily="18" charset="0"/>
                <a:cs typeface="Times New Roman" pitchFamily="18" charset="0"/>
              </a:rPr>
              <a:t> </a:t>
            </a:r>
            <a:r>
              <a:rPr lang="en-US" sz="1700" dirty="0" err="1" smtClean="0">
                <a:latin typeface="Times New Roman" pitchFamily="18" charset="0"/>
                <a:cs typeface="Times New Roman" pitchFamily="18" charset="0"/>
              </a:rPr>
              <a:t>là</a:t>
            </a:r>
            <a:r>
              <a:rPr lang="en-US" sz="1700" dirty="0" smtClean="0">
                <a:latin typeface="Times New Roman" pitchFamily="18" charset="0"/>
                <a:cs typeface="Times New Roman" pitchFamily="18" charset="0"/>
              </a:rPr>
              <a:t> </a:t>
            </a:r>
            <a:r>
              <a:rPr lang="en-US" sz="1700" dirty="0" err="1" smtClean="0">
                <a:latin typeface="Times New Roman" pitchFamily="18" charset="0"/>
                <a:cs typeface="Times New Roman" pitchFamily="18" charset="0"/>
              </a:rPr>
              <a:t>năm</a:t>
            </a:r>
            <a:r>
              <a:rPr lang="en-US" sz="1700" dirty="0" smtClean="0">
                <a:latin typeface="Times New Roman" pitchFamily="18" charset="0"/>
                <a:cs typeface="Times New Roman" pitchFamily="18" charset="0"/>
              </a:rPr>
              <a:t> </a:t>
            </a:r>
          </a:p>
          <a:p>
            <a:r>
              <a:rPr lang="en-US" sz="1700" dirty="0" err="1" smtClean="0">
                <a:latin typeface="Times New Roman" pitchFamily="18" charset="0"/>
                <a:cs typeface="Times New Roman" pitchFamily="18" charset="0"/>
              </a:rPr>
              <a:t>hiện</a:t>
            </a:r>
            <a:r>
              <a:rPr lang="en-US" sz="1700" dirty="0" smtClean="0">
                <a:latin typeface="Times New Roman" pitchFamily="18" charset="0"/>
                <a:cs typeface="Times New Roman" pitchFamily="18" charset="0"/>
              </a:rPr>
              <a:t> </a:t>
            </a:r>
            <a:r>
              <a:rPr lang="en-US" sz="1700" dirty="0" err="1" smtClean="0">
                <a:latin typeface="Times New Roman" pitchFamily="18" charset="0"/>
                <a:cs typeface="Times New Roman" pitchFamily="18" charset="0"/>
              </a:rPr>
              <a:t>tại</a:t>
            </a:r>
            <a:r>
              <a:rPr lang="en-US" sz="1700" dirty="0" smtClean="0">
                <a:latin typeface="Times New Roman" pitchFamily="18" charset="0"/>
                <a:cs typeface="Times New Roman" pitchFamily="18" charset="0"/>
              </a:rPr>
              <a:t>).</a:t>
            </a:r>
          </a:p>
          <a:p>
            <a:pPr>
              <a:buFontTx/>
              <a:buChar char="-"/>
            </a:pPr>
            <a:r>
              <a:rPr lang="en-US" sz="1700" dirty="0" err="1" smtClean="0">
                <a:latin typeface="Times New Roman" pitchFamily="18" charset="0"/>
                <a:cs typeface="Times New Roman" pitchFamily="18" charset="0"/>
              </a:rPr>
              <a:t>Người</a:t>
            </a:r>
            <a:r>
              <a:rPr lang="en-US" sz="1700" dirty="0" smtClean="0">
                <a:latin typeface="Times New Roman" pitchFamily="18" charset="0"/>
                <a:cs typeface="Times New Roman" pitchFamily="18" charset="0"/>
              </a:rPr>
              <a:t> </a:t>
            </a:r>
            <a:r>
              <a:rPr lang="en-US" sz="1700" dirty="0" err="1" smtClean="0">
                <a:latin typeface="Times New Roman" pitchFamily="18" charset="0"/>
                <a:cs typeface="Times New Roman" pitchFamily="18" charset="0"/>
              </a:rPr>
              <a:t>dùng</a:t>
            </a:r>
            <a:r>
              <a:rPr lang="en-US" sz="1700" dirty="0" smtClean="0">
                <a:latin typeface="Times New Roman" pitchFamily="18" charset="0"/>
                <a:cs typeface="Times New Roman" pitchFamily="18" charset="0"/>
              </a:rPr>
              <a:t> </a:t>
            </a:r>
            <a:r>
              <a:rPr lang="en-US" sz="1700" dirty="0" err="1" smtClean="0">
                <a:latin typeface="Times New Roman" pitchFamily="18" charset="0"/>
                <a:cs typeface="Times New Roman" pitchFamily="18" charset="0"/>
              </a:rPr>
              <a:t>có</a:t>
            </a:r>
            <a:r>
              <a:rPr lang="en-US" sz="1700" dirty="0" smtClean="0">
                <a:latin typeface="Times New Roman" pitchFamily="18" charset="0"/>
                <a:cs typeface="Times New Roman" pitchFamily="18" charset="0"/>
              </a:rPr>
              <a:t> </a:t>
            </a:r>
            <a:r>
              <a:rPr lang="en-US" sz="1700" dirty="0" err="1" smtClean="0">
                <a:latin typeface="Times New Roman" pitchFamily="18" charset="0"/>
                <a:cs typeface="Times New Roman" pitchFamily="18" charset="0"/>
              </a:rPr>
              <a:t>thể</a:t>
            </a:r>
            <a:r>
              <a:rPr lang="en-US" sz="1700" dirty="0" smtClean="0">
                <a:latin typeface="Times New Roman" pitchFamily="18" charset="0"/>
                <a:cs typeface="Times New Roman" pitchFamily="18" charset="0"/>
              </a:rPr>
              <a:t> </a:t>
            </a:r>
            <a:r>
              <a:rPr lang="en-US" sz="1700" dirty="0" err="1" smtClean="0">
                <a:latin typeface="Times New Roman" pitchFamily="18" charset="0"/>
                <a:cs typeface="Times New Roman" pitchFamily="18" charset="0"/>
              </a:rPr>
              <a:t>tùy</a:t>
            </a:r>
            <a:r>
              <a:rPr lang="en-US" sz="1700" dirty="0" smtClean="0">
                <a:latin typeface="Times New Roman" pitchFamily="18" charset="0"/>
                <a:cs typeface="Times New Roman" pitchFamily="18" charset="0"/>
              </a:rPr>
              <a:t> </a:t>
            </a:r>
            <a:r>
              <a:rPr lang="en-US" sz="1700" dirty="0" err="1" smtClean="0">
                <a:latin typeface="Times New Roman" pitchFamily="18" charset="0"/>
                <a:cs typeface="Times New Roman" pitchFamily="18" charset="0"/>
              </a:rPr>
              <a:t>chọn</a:t>
            </a:r>
            <a:r>
              <a:rPr lang="en-US" sz="1700" dirty="0" smtClean="0">
                <a:latin typeface="Times New Roman" pitchFamily="18" charset="0"/>
                <a:cs typeface="Times New Roman" pitchFamily="18" charset="0"/>
              </a:rPr>
              <a:t> </a:t>
            </a:r>
            <a:r>
              <a:rPr lang="en-US" sz="1700" dirty="0" err="1" smtClean="0">
                <a:latin typeface="Times New Roman" pitchFamily="18" charset="0"/>
                <a:cs typeface="Times New Roman" pitchFamily="18" charset="0"/>
              </a:rPr>
              <a:t>theo</a:t>
            </a:r>
            <a:r>
              <a:rPr lang="en-US" sz="1700" dirty="0" smtClean="0">
                <a:latin typeface="Times New Roman" pitchFamily="18" charset="0"/>
                <a:cs typeface="Times New Roman" pitchFamily="18" charset="0"/>
              </a:rPr>
              <a:t> </a:t>
            </a:r>
            <a:r>
              <a:rPr lang="en-US" sz="1700" dirty="0" err="1" smtClean="0">
                <a:latin typeface="Times New Roman" pitchFamily="18" charset="0"/>
                <a:cs typeface="Times New Roman" pitchFamily="18" charset="0"/>
              </a:rPr>
              <a:t>khoảng</a:t>
            </a:r>
            <a:r>
              <a:rPr lang="en-US" sz="1700" dirty="0" smtClean="0">
                <a:latin typeface="Times New Roman" pitchFamily="18" charset="0"/>
                <a:cs typeface="Times New Roman" pitchFamily="18" charset="0"/>
              </a:rPr>
              <a:t> </a:t>
            </a:r>
            <a:r>
              <a:rPr lang="en-US" sz="1700" dirty="0" err="1" smtClean="0">
                <a:latin typeface="Times New Roman" pitchFamily="18" charset="0"/>
                <a:cs typeface="Times New Roman" pitchFamily="18" charset="0"/>
              </a:rPr>
              <a:t>thời</a:t>
            </a:r>
            <a:r>
              <a:rPr lang="en-US" sz="1700" dirty="0" smtClean="0">
                <a:latin typeface="Times New Roman" pitchFamily="18" charset="0"/>
                <a:cs typeface="Times New Roman" pitchFamily="18" charset="0"/>
              </a:rPr>
              <a:t> </a:t>
            </a:r>
            <a:r>
              <a:rPr lang="en-US" sz="1700" dirty="0" err="1" smtClean="0">
                <a:latin typeface="Times New Roman" pitchFamily="18" charset="0"/>
                <a:cs typeface="Times New Roman" pitchFamily="18" charset="0"/>
              </a:rPr>
              <a:t>gian</a:t>
            </a:r>
            <a:r>
              <a:rPr lang="en-US" sz="1700" dirty="0" smtClean="0">
                <a:latin typeface="Times New Roman" pitchFamily="18" charset="0"/>
                <a:cs typeface="Times New Roman" pitchFamily="18" charset="0"/>
              </a:rPr>
              <a:t> </a:t>
            </a:r>
            <a:r>
              <a:rPr lang="en-US" sz="1700" dirty="0" err="1" smtClean="0">
                <a:latin typeface="Times New Roman" pitchFamily="18" charset="0"/>
                <a:cs typeface="Times New Roman" pitchFamily="18" charset="0"/>
              </a:rPr>
              <a:t>muốn</a:t>
            </a:r>
            <a:r>
              <a:rPr lang="en-US" sz="1700" dirty="0" smtClean="0">
                <a:latin typeface="Times New Roman" pitchFamily="18" charset="0"/>
                <a:cs typeface="Times New Roman" pitchFamily="18" charset="0"/>
              </a:rPr>
              <a:t> </a:t>
            </a:r>
          </a:p>
          <a:p>
            <a:r>
              <a:rPr lang="en-US" sz="1700" dirty="0" err="1" smtClean="0">
                <a:latin typeface="Times New Roman" pitchFamily="18" charset="0"/>
                <a:cs typeface="Times New Roman" pitchFamily="18" charset="0"/>
              </a:rPr>
              <a:t>xem</a:t>
            </a:r>
            <a:r>
              <a:rPr lang="en-US" sz="1700" dirty="0" smtClean="0">
                <a:latin typeface="Times New Roman" pitchFamily="18" charset="0"/>
                <a:cs typeface="Times New Roman" pitchFamily="18" charset="0"/>
              </a:rPr>
              <a:t> </a:t>
            </a:r>
            <a:r>
              <a:rPr lang="en-US" sz="1700" dirty="0" err="1" smtClean="0">
                <a:latin typeface="Times New Roman" pitchFamily="18" charset="0"/>
                <a:cs typeface="Times New Roman" pitchFamily="18" charset="0"/>
              </a:rPr>
              <a:t>báo</a:t>
            </a:r>
            <a:r>
              <a:rPr lang="en-US" sz="1700" dirty="0" smtClean="0">
                <a:latin typeface="Times New Roman" pitchFamily="18" charset="0"/>
                <a:cs typeface="Times New Roman" pitchFamily="18" charset="0"/>
              </a:rPr>
              <a:t> </a:t>
            </a:r>
            <a:r>
              <a:rPr lang="en-US" sz="1700" dirty="0" err="1" smtClean="0">
                <a:latin typeface="Times New Roman" pitchFamily="18" charset="0"/>
                <a:cs typeface="Times New Roman" pitchFamily="18" charset="0"/>
              </a:rPr>
              <a:t>cáo</a:t>
            </a:r>
            <a:r>
              <a:rPr lang="en-US" sz="1700" dirty="0" smtClean="0">
                <a:latin typeface="Times New Roman" pitchFamily="18" charset="0"/>
                <a:cs typeface="Times New Roman" pitchFamily="18" charset="0"/>
              </a:rPr>
              <a:t>.</a:t>
            </a:r>
          </a:p>
          <a:p>
            <a:pPr>
              <a:buFontTx/>
              <a:buChar char="-"/>
            </a:pPr>
            <a:r>
              <a:rPr lang="en-US" sz="1700" dirty="0" err="1" smtClean="0">
                <a:latin typeface="Times New Roman" pitchFamily="18" charset="0"/>
                <a:cs typeface="Times New Roman" pitchFamily="18" charset="0"/>
              </a:rPr>
              <a:t>Bước</a:t>
            </a:r>
            <a:r>
              <a:rPr lang="en-US" sz="1700" dirty="0" smtClean="0">
                <a:latin typeface="Times New Roman" pitchFamily="18" charset="0"/>
                <a:cs typeface="Times New Roman" pitchFamily="18" charset="0"/>
              </a:rPr>
              <a:t> 4: </a:t>
            </a:r>
            <a:r>
              <a:rPr lang="en-US" sz="1700" dirty="0" err="1" smtClean="0">
                <a:latin typeface="Times New Roman" pitchFamily="18" charset="0"/>
                <a:cs typeface="Times New Roman" pitchFamily="18" charset="0"/>
              </a:rPr>
              <a:t>Nhấn</a:t>
            </a:r>
            <a:r>
              <a:rPr lang="en-US" sz="1700" dirty="0" smtClean="0">
                <a:latin typeface="Times New Roman" pitchFamily="18" charset="0"/>
                <a:cs typeface="Times New Roman" pitchFamily="18" charset="0"/>
              </a:rPr>
              <a:t> </a:t>
            </a:r>
            <a:r>
              <a:rPr lang="en-US" sz="1700" b="1" dirty="0" err="1" smtClean="0">
                <a:latin typeface="Times New Roman" pitchFamily="18" charset="0"/>
                <a:cs typeface="Times New Roman" pitchFamily="18" charset="0"/>
              </a:rPr>
              <a:t>Tạo</a:t>
            </a:r>
            <a:r>
              <a:rPr lang="en-US" sz="1700" b="1" dirty="0" smtClean="0">
                <a:latin typeface="Times New Roman" pitchFamily="18" charset="0"/>
                <a:cs typeface="Times New Roman" pitchFamily="18" charset="0"/>
              </a:rPr>
              <a:t> </a:t>
            </a:r>
            <a:r>
              <a:rPr lang="en-US" sz="1700" b="1" dirty="0" err="1" smtClean="0">
                <a:latin typeface="Times New Roman" pitchFamily="18" charset="0"/>
                <a:cs typeface="Times New Roman" pitchFamily="18" charset="0"/>
              </a:rPr>
              <a:t>báo</a:t>
            </a:r>
            <a:r>
              <a:rPr lang="en-US" sz="1700" b="1" dirty="0" smtClean="0">
                <a:latin typeface="Times New Roman" pitchFamily="18" charset="0"/>
                <a:cs typeface="Times New Roman" pitchFamily="18" charset="0"/>
              </a:rPr>
              <a:t> </a:t>
            </a:r>
            <a:r>
              <a:rPr lang="en-US" sz="1700" b="1" dirty="0" err="1" smtClean="0">
                <a:latin typeface="Times New Roman" pitchFamily="18" charset="0"/>
                <a:cs typeface="Times New Roman" pitchFamily="18" charset="0"/>
              </a:rPr>
              <a:t>cáo</a:t>
            </a:r>
            <a:r>
              <a:rPr lang="en-US" sz="1700" b="1" dirty="0" smtClean="0">
                <a:latin typeface="Times New Roman" pitchFamily="18" charset="0"/>
                <a:cs typeface="Times New Roman" pitchFamily="18" charset="0"/>
              </a:rPr>
              <a:t>.</a:t>
            </a:r>
            <a:endParaRPr lang="en-US" sz="1700" b="1" dirty="0">
              <a:latin typeface="Times New Roman" pitchFamily="18" charset="0"/>
              <a:cs typeface="Times New Roman" pitchFamily="18" charset="0"/>
            </a:endParaRPr>
          </a:p>
        </p:txBody>
      </p:sp>
      <p:pic>
        <p:nvPicPr>
          <p:cNvPr id="50177" name="Picture 1"/>
          <p:cNvPicPr>
            <a:picLocks noChangeAspect="1" noChangeArrowheads="1"/>
          </p:cNvPicPr>
          <p:nvPr/>
        </p:nvPicPr>
        <p:blipFill>
          <a:blip r:embed="rId2"/>
          <a:srcRect/>
          <a:stretch>
            <a:fillRect/>
          </a:stretch>
        </p:blipFill>
        <p:spPr bwMode="auto">
          <a:xfrm>
            <a:off x="6019802" y="1276350"/>
            <a:ext cx="2200276" cy="1774415"/>
          </a:xfrm>
          <a:prstGeom prst="rect">
            <a:avLst/>
          </a:prstGeom>
          <a:noFill/>
          <a:ln w="9525">
            <a:noFill/>
            <a:miter lim="800000"/>
            <a:headEnd/>
            <a:tailEnd/>
          </a:ln>
          <a:effectLst/>
        </p:spPr>
      </p:pic>
    </p:spTree>
    <p:extLst>
      <p:ext uri="{BB962C8B-B14F-4D97-AF65-F5344CB8AC3E}">
        <p14:creationId xmlns="" xmlns:p14="http://schemas.microsoft.com/office/powerpoint/2010/main" val="3239406661"/>
      </p:ext>
    </p:extLst>
  </p:cSld>
  <p:clrMapOvr>
    <a:masterClrMapping/>
  </p:clrMapOvr>
  <p:transition>
    <p:fade/>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p:cNvSpPr>
            <a:spLocks noChangeArrowheads="1"/>
          </p:cNvSpPr>
          <p:nvPr/>
        </p:nvSpPr>
        <p:spPr bwMode="auto">
          <a:xfrm>
            <a:off x="5715002" y="1885950"/>
            <a:ext cx="2286000" cy="2895600"/>
          </a:xfrm>
          <a:prstGeom prst="roundRect">
            <a:avLst>
              <a:gd name="adj" fmla="val 16667"/>
            </a:avLst>
          </a:prstGeom>
          <a:noFill/>
          <a:ln w="38100">
            <a:solidFill>
              <a:srgbClr val="FF0000"/>
            </a:solidFill>
            <a:round/>
            <a:headEnd/>
            <a:tailEnd/>
          </a:ln>
          <a:effectLst/>
        </p:spPr>
        <p:txBody>
          <a:bodyPr wrap="none" anchor="ctr"/>
          <a:lstStyle/>
          <a:p>
            <a:pPr algn="ctr"/>
            <a:endParaRPr lang="en-US">
              <a:latin typeface="Verdana" pitchFamily="34" charset="0"/>
            </a:endParaRPr>
          </a:p>
        </p:txBody>
      </p:sp>
      <p:sp>
        <p:nvSpPr>
          <p:cNvPr id="4" name="Text Box 6"/>
          <p:cNvSpPr txBox="1">
            <a:spLocks noChangeArrowheads="1"/>
          </p:cNvSpPr>
          <p:nvPr/>
        </p:nvSpPr>
        <p:spPr bwMode="auto">
          <a:xfrm>
            <a:off x="1162050" y="2190750"/>
            <a:ext cx="2038350" cy="2400657"/>
          </a:xfrm>
          <a:prstGeom prst="rect">
            <a:avLst/>
          </a:prstGeom>
          <a:noFill/>
          <a:ln w="9525">
            <a:noFill/>
            <a:miter lim="800000"/>
            <a:headEnd/>
            <a:tailEnd/>
          </a:ln>
          <a:effectLst/>
        </p:spPr>
        <p:txBody>
          <a:bodyPr>
            <a:spAutoFit/>
          </a:bodyPr>
          <a:lstStyle/>
          <a:p>
            <a:pPr algn="ctr"/>
            <a:r>
              <a:rPr lang="en-US" sz="2000" b="1" dirty="0" err="1" smtClean="0">
                <a:solidFill>
                  <a:srgbClr val="000000"/>
                </a:solidFill>
                <a:latin typeface="Times New Roman" pitchFamily="18" charset="0"/>
                <a:cs typeface="Times New Roman" pitchFamily="18" charset="0"/>
              </a:rPr>
              <a:t>Báo</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cáo</a:t>
            </a:r>
            <a:r>
              <a:rPr lang="en-US" sz="2000" b="1" dirty="0" smtClean="0">
                <a:solidFill>
                  <a:srgbClr val="000000"/>
                </a:solidFill>
                <a:latin typeface="Times New Roman" pitchFamily="18" charset="0"/>
                <a:cs typeface="Times New Roman" pitchFamily="18" charset="0"/>
              </a:rPr>
              <a:t> 2b </a:t>
            </a:r>
          </a:p>
          <a:p>
            <a:pPr algn="ctr"/>
            <a:r>
              <a:rPr lang="en-US" sz="2000" b="1" dirty="0" err="1" smtClean="0">
                <a:solidFill>
                  <a:srgbClr val="000000"/>
                </a:solidFill>
                <a:latin typeface="Times New Roman" pitchFamily="18" charset="0"/>
                <a:cs typeface="Times New Roman" pitchFamily="18" charset="0"/>
              </a:rPr>
              <a:t>theo</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quản</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lý</a:t>
            </a:r>
            <a:r>
              <a:rPr lang="en-US" sz="2000" b="1" dirty="0" smtClean="0">
                <a:solidFill>
                  <a:srgbClr val="000000"/>
                </a:solidFill>
                <a:latin typeface="Times New Roman" pitchFamily="18" charset="0"/>
                <a:cs typeface="Times New Roman" pitchFamily="18" charset="0"/>
              </a:rPr>
              <a:t> </a:t>
            </a:r>
          </a:p>
          <a:p>
            <a:pPr algn="ctr"/>
            <a:r>
              <a:rPr lang="en-US" sz="2000" b="1" dirty="0" err="1" smtClean="0">
                <a:solidFill>
                  <a:srgbClr val="000000"/>
                </a:solidFill>
                <a:latin typeface="Times New Roman" pitchFamily="18" charset="0"/>
                <a:cs typeface="Times New Roman" pitchFamily="18" charset="0"/>
              </a:rPr>
              <a:t>đơn</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vị</a:t>
            </a:r>
            <a:endParaRPr lang="en-US" sz="2000" b="1" dirty="0" smtClean="0">
              <a:solidFill>
                <a:srgbClr val="000000"/>
              </a:solidFill>
              <a:latin typeface="Times New Roman" pitchFamily="18" charset="0"/>
              <a:cs typeface="Times New Roman" pitchFamily="18" charset="0"/>
            </a:endParaRPr>
          </a:p>
          <a:p>
            <a:pPr algn="ctr"/>
            <a:endParaRPr lang="en-US" dirty="0" smtClean="0">
              <a:latin typeface="Times New Roman" pitchFamily="18" charset="0"/>
              <a:ea typeface="Times New Roman" pitchFamily="18" charset="0"/>
              <a:cs typeface="Times New Roman" pitchFamily="18" charset="0"/>
            </a:endParaRPr>
          </a:p>
          <a:p>
            <a:pPr algn="ctr"/>
            <a:r>
              <a:rPr lang="en-US" dirty="0" err="1" smtClean="0">
                <a:latin typeface="Times New Roman" pitchFamily="18" charset="0"/>
                <a:ea typeface="Times New Roman" pitchFamily="18" charset="0"/>
                <a:cs typeface="Times New Roman" pitchFamily="18" charset="0"/>
              </a:rPr>
              <a:t>kết</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xuất</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báo</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cáo</a:t>
            </a:r>
            <a:r>
              <a:rPr lang="en-US" dirty="0" smtClean="0">
                <a:latin typeface="Times New Roman" pitchFamily="18" charset="0"/>
                <a:ea typeface="Times New Roman" pitchFamily="18" charset="0"/>
                <a:cs typeface="Times New Roman" pitchFamily="18" charset="0"/>
              </a:rPr>
              <a:t> </a:t>
            </a:r>
          </a:p>
          <a:p>
            <a:pPr algn="ctr"/>
            <a:r>
              <a:rPr lang="en-US" dirty="0" err="1" smtClean="0">
                <a:latin typeface="Times New Roman" pitchFamily="18" charset="0"/>
                <a:ea typeface="Times New Roman" pitchFamily="18" charset="0"/>
                <a:cs typeface="Times New Roman" pitchFamily="18" charset="0"/>
              </a:rPr>
              <a:t>tổng</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hợp</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tình</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hình</a:t>
            </a:r>
            <a:r>
              <a:rPr lang="en-US" dirty="0" smtClean="0">
                <a:latin typeface="Times New Roman" pitchFamily="18" charset="0"/>
                <a:ea typeface="Times New Roman" pitchFamily="18" charset="0"/>
                <a:cs typeface="Times New Roman" pitchFamily="18" charset="0"/>
              </a:rPr>
              <a:t> </a:t>
            </a:r>
          </a:p>
          <a:p>
            <a:pPr algn="ctr"/>
            <a:r>
              <a:rPr lang="en-US" dirty="0" err="1" smtClean="0">
                <a:latin typeface="Times New Roman" pitchFamily="18" charset="0"/>
                <a:ea typeface="Times New Roman" pitchFamily="18" charset="0"/>
                <a:cs typeface="Times New Roman" pitchFamily="18" charset="0"/>
              </a:rPr>
              <a:t>Xử</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lý</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đơn</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tại</a:t>
            </a:r>
            <a:r>
              <a:rPr lang="en-US" dirty="0" smtClean="0">
                <a:latin typeface="Times New Roman" pitchFamily="18" charset="0"/>
                <a:ea typeface="Times New Roman" pitchFamily="18" charset="0"/>
                <a:cs typeface="Times New Roman" pitchFamily="18" charset="0"/>
              </a:rPr>
              <a:t> </a:t>
            </a:r>
          </a:p>
          <a:p>
            <a:pPr algn="ctr"/>
            <a:r>
              <a:rPr lang="en-US" dirty="0" err="1" smtClean="0">
                <a:latin typeface="Times New Roman" pitchFamily="18" charset="0"/>
                <a:ea typeface="Times New Roman" pitchFamily="18" charset="0"/>
                <a:cs typeface="Times New Roman" pitchFamily="18" charset="0"/>
              </a:rPr>
              <a:t>đơn</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vị</a:t>
            </a:r>
            <a:r>
              <a:rPr lang="en-US" dirty="0" smtClean="0">
                <a:solidFill>
                  <a:srgbClr val="000000"/>
                </a:solidFill>
                <a:latin typeface="Times New Roman" pitchFamily="18" charset="0"/>
                <a:cs typeface="Times New Roman" pitchFamily="18" charset="0"/>
              </a:rPr>
              <a:t> </a:t>
            </a:r>
          </a:p>
        </p:txBody>
      </p:sp>
      <p:sp>
        <p:nvSpPr>
          <p:cNvPr id="5" name="Freeform 7"/>
          <p:cNvSpPr>
            <a:spLocks/>
          </p:cNvSpPr>
          <p:nvPr/>
        </p:nvSpPr>
        <p:spPr bwMode="gray">
          <a:xfrm>
            <a:off x="3505200" y="1962150"/>
            <a:ext cx="903289" cy="1241425"/>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solidFill>
            <a:schemeClr val="accent3">
              <a:lumMod val="75000"/>
            </a:schemeClr>
          </a:solidFill>
          <a:ln>
            <a:noFill/>
          </a:ln>
          <a:extLst>
            <a:ext uri="{91240B29-F687-4F45-9708-019B960494DF}">
              <a14:hiddenLine xmlns="" xmlns:a14="http://schemas.microsoft.com/office/drawing/2010/main" w="0">
                <a:solidFill>
                  <a:srgbClr val="00A06C"/>
                </a:solidFill>
                <a:prstDash val="solid"/>
                <a:round/>
                <a:headEnd/>
                <a:tailEnd/>
              </a14:hiddenLine>
            </a:ext>
          </a:extLst>
        </p:spPr>
        <p:txBody>
          <a:bodyPr/>
          <a:lstStyle/>
          <a:p>
            <a:pPr eaLnBrk="1" hangingPunct="1">
              <a:defRPr/>
            </a:pPr>
            <a:endParaRPr lang="en-US"/>
          </a:p>
        </p:txBody>
      </p:sp>
      <p:sp>
        <p:nvSpPr>
          <p:cNvPr id="6" name="Freeform 9"/>
          <p:cNvSpPr>
            <a:spLocks/>
          </p:cNvSpPr>
          <p:nvPr/>
        </p:nvSpPr>
        <p:spPr bwMode="gray">
          <a:xfrm flipH="1">
            <a:off x="4724401" y="1962150"/>
            <a:ext cx="903287" cy="1241425"/>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solidFill>
            <a:srgbClr val="0070C0"/>
          </a:solidFill>
          <a:ln>
            <a:noFill/>
          </a:ln>
          <a:extLst>
            <a:ext uri="{91240B29-F687-4F45-9708-019B960494DF}">
              <a14:hiddenLine xmlns="" xmlns:a14="http://schemas.microsoft.com/office/drawing/2010/main" w="0">
                <a:solidFill>
                  <a:srgbClr val="00A06C"/>
                </a:solidFill>
                <a:prstDash val="solid"/>
                <a:round/>
                <a:headEnd/>
                <a:tailEnd/>
              </a14:hiddenLine>
            </a:ext>
          </a:extLst>
        </p:spPr>
        <p:txBody>
          <a:bodyPr/>
          <a:lstStyle/>
          <a:p>
            <a:pPr eaLnBrk="1" hangingPunct="1">
              <a:defRPr/>
            </a:pPr>
            <a:endParaRPr lang="en-US"/>
          </a:p>
        </p:txBody>
      </p:sp>
      <p:sp>
        <p:nvSpPr>
          <p:cNvPr id="17" name="AutoShape 5"/>
          <p:cNvSpPr>
            <a:spLocks noChangeArrowheads="1"/>
          </p:cNvSpPr>
          <p:nvPr/>
        </p:nvSpPr>
        <p:spPr bwMode="auto">
          <a:xfrm>
            <a:off x="1066801" y="1962150"/>
            <a:ext cx="2286000" cy="2743200"/>
          </a:xfrm>
          <a:prstGeom prst="roundRect">
            <a:avLst>
              <a:gd name="adj" fmla="val 16667"/>
            </a:avLst>
          </a:prstGeom>
          <a:noFill/>
          <a:ln w="38100">
            <a:solidFill>
              <a:srgbClr val="FF0000"/>
            </a:solidFill>
            <a:round/>
            <a:headEnd/>
            <a:tailEnd/>
          </a:ln>
          <a:effectLst/>
        </p:spPr>
        <p:txBody>
          <a:bodyPr wrap="none" anchor="ctr"/>
          <a:lstStyle/>
          <a:p>
            <a:pPr algn="ctr"/>
            <a:endParaRPr lang="en-US">
              <a:latin typeface="Verdana" pitchFamily="34" charset="0"/>
            </a:endParaRPr>
          </a:p>
        </p:txBody>
      </p:sp>
      <p:sp>
        <p:nvSpPr>
          <p:cNvPr id="18" name="Rectangle 17"/>
          <p:cNvSpPr/>
          <p:nvPr/>
        </p:nvSpPr>
        <p:spPr>
          <a:xfrm>
            <a:off x="5867399" y="2038350"/>
            <a:ext cx="2057401" cy="2677656"/>
          </a:xfrm>
          <a:prstGeom prst="rect">
            <a:avLst/>
          </a:prstGeom>
        </p:spPr>
        <p:txBody>
          <a:bodyPr wrap="square">
            <a:spAutoFit/>
          </a:bodyPr>
          <a:lstStyle/>
          <a:p>
            <a:pPr algn="ctr"/>
            <a:r>
              <a:rPr lang="en-US" sz="2000" b="1" dirty="0" err="1" smtClean="0">
                <a:latin typeface="Times New Roman" pitchFamily="18" charset="0"/>
                <a:cs typeface="Times New Roman" pitchFamily="18" charset="0"/>
              </a:rPr>
              <a:t>Báo</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cáo</a:t>
            </a:r>
            <a:r>
              <a:rPr lang="en-US" sz="2000" b="1" dirty="0" smtClean="0">
                <a:latin typeface="Times New Roman" pitchFamily="18" charset="0"/>
                <a:cs typeface="Times New Roman" pitchFamily="18" charset="0"/>
              </a:rPr>
              <a:t> 2b </a:t>
            </a:r>
          </a:p>
          <a:p>
            <a:pPr algn="ctr"/>
            <a:r>
              <a:rPr lang="en-US" sz="2000" b="1" dirty="0" err="1" smtClean="0">
                <a:latin typeface="Times New Roman" pitchFamily="18" charset="0"/>
                <a:cs typeface="Times New Roman" pitchFamily="18" charset="0"/>
              </a:rPr>
              <a:t>theo</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quản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lý</a:t>
            </a:r>
            <a:r>
              <a:rPr lang="en-US" sz="2000" b="1" dirty="0" smtClean="0">
                <a:latin typeface="Times New Roman" pitchFamily="18" charset="0"/>
                <a:cs typeface="Times New Roman" pitchFamily="18" charset="0"/>
              </a:rPr>
              <a:t> </a:t>
            </a:r>
          </a:p>
          <a:p>
            <a:pPr algn="ctr"/>
            <a:r>
              <a:rPr lang="en-US" sz="2000" b="1" dirty="0" err="1" smtClean="0">
                <a:latin typeface="Times New Roman" pitchFamily="18" charset="0"/>
                <a:cs typeface="Times New Roman" pitchFamily="18" charset="0"/>
              </a:rPr>
              <a:t>nhà</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nước</a:t>
            </a:r>
            <a:r>
              <a:rPr lang="en-US" sz="2000" b="1" dirty="0" smtClean="0">
                <a:latin typeface="Times New Roman" pitchFamily="18" charset="0"/>
                <a:cs typeface="Times New Roman" pitchFamily="18" charset="0"/>
              </a:rPr>
              <a:t> </a:t>
            </a:r>
          </a:p>
          <a:p>
            <a:pPr algn="ctr"/>
            <a:r>
              <a:rPr lang="en-US" dirty="0" err="1" smtClean="0">
                <a:latin typeface="Times New Roman" pitchFamily="18" charset="0"/>
                <a:cs typeface="Times New Roman" pitchFamily="18" charset="0"/>
              </a:rPr>
              <a:t>kết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xuất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báo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cáo</a:t>
            </a:r>
            <a:r>
              <a:rPr lang="en-US" dirty="0" smtClean="0">
                <a:latin typeface="Times New Roman" pitchFamily="18" charset="0"/>
                <a:cs typeface="Times New Roman" pitchFamily="18" charset="0"/>
              </a:rPr>
              <a:t> </a:t>
            </a:r>
          </a:p>
          <a:p>
            <a:pPr algn="ctr"/>
            <a:r>
              <a:rPr lang="en-US" dirty="0" err="1" smtClean="0">
                <a:latin typeface="Times New Roman" pitchFamily="18" charset="0"/>
                <a:cs typeface="Times New Roman" pitchFamily="18" charset="0"/>
              </a:rPr>
              <a:t>tổng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hợp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hình</a:t>
            </a:r>
            <a:r>
              <a:rPr lang="en-US" dirty="0" smtClean="0">
                <a:latin typeface="Times New Roman" pitchFamily="18" charset="0"/>
                <a:cs typeface="Times New Roman" pitchFamily="18" charset="0"/>
              </a:rPr>
              <a:t> </a:t>
            </a:r>
          </a:p>
          <a:p>
            <a:pPr algn="ctr"/>
            <a:r>
              <a:rPr lang="en-US" dirty="0" err="1" smtClean="0">
                <a:latin typeface="Times New Roman" pitchFamily="18" charset="0"/>
                <a:cs typeface="Times New Roman" pitchFamily="18" charset="0"/>
              </a:rPr>
              <a:t>Xử</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lý</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vị</a:t>
            </a:r>
            <a:endParaRPr lang="en-US" dirty="0" smtClean="0">
              <a:latin typeface="Times New Roman" pitchFamily="18" charset="0"/>
              <a:cs typeface="Times New Roman" pitchFamily="18" charset="0"/>
            </a:endParaRPr>
          </a:p>
          <a:p>
            <a:pPr algn="ct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vị</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cấp</a:t>
            </a:r>
            <a:r>
              <a:rPr lang="en-US" dirty="0" smtClean="0">
                <a:latin typeface="Times New Roman" pitchFamily="18" charset="0"/>
                <a:cs typeface="Times New Roman" pitchFamily="18" charset="0"/>
              </a:rPr>
              <a:t> </a:t>
            </a:r>
          </a:p>
          <a:p>
            <a:pPr algn="ctr"/>
            <a:r>
              <a:rPr lang="en-US" dirty="0" err="1" smtClean="0">
                <a:latin typeface="Times New Roman" pitchFamily="18" charset="0"/>
                <a:cs typeface="Times New Roman" pitchFamily="18" charset="0"/>
              </a:rPr>
              <a:t>dưới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thuộc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quản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lý</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mình</a:t>
            </a:r>
            <a:endParaRPr lang="en-US" dirty="0">
              <a:latin typeface="Times New Roman" pitchFamily="18" charset="0"/>
              <a:cs typeface="Times New Roman" pitchFamily="18" charset="0"/>
            </a:endParaRPr>
          </a:p>
        </p:txBody>
      </p:sp>
      <p:sp>
        <p:nvSpPr>
          <p:cNvPr id="20" name="Rounded Rectangle 32">
            <a:extLst>
              <a:ext uri="{FF2B5EF4-FFF2-40B4-BE49-F238E27FC236}">
                <a16:creationId xmlns="" xmlns:a16="http://schemas.microsoft.com/office/drawing/2014/main" id="{ABD0C272-DC42-4BE3-81F3-32216408B334}"/>
              </a:ext>
            </a:extLst>
          </p:cNvPr>
          <p:cNvSpPr/>
          <p:nvPr/>
        </p:nvSpPr>
        <p:spPr>
          <a:xfrm>
            <a:off x="3810000" y="361950"/>
            <a:ext cx="1828800" cy="1143000"/>
          </a:xfrm>
          <a:custGeom>
            <a:avLst/>
            <a:gdLst/>
            <a:ahLst/>
            <a:cxnLst/>
            <a:rect l="l" t="t" r="r" b="b"/>
            <a:pathLst>
              <a:path w="3240000" h="3240000">
                <a:moveTo>
                  <a:pt x="2019696" y="2510955"/>
                </a:moveTo>
                <a:lnTo>
                  <a:pt x="2019696" y="2797359"/>
                </a:lnTo>
                <a:lnTo>
                  <a:pt x="2914589" y="2797359"/>
                </a:lnTo>
                <a:lnTo>
                  <a:pt x="2914589" y="2510955"/>
                </a:lnTo>
                <a:close/>
                <a:moveTo>
                  <a:pt x="2019696" y="2081348"/>
                </a:moveTo>
                <a:lnTo>
                  <a:pt x="2019696" y="2367752"/>
                </a:lnTo>
                <a:lnTo>
                  <a:pt x="2914589" y="2367752"/>
                </a:lnTo>
                <a:lnTo>
                  <a:pt x="2914589" y="2081348"/>
                </a:lnTo>
                <a:close/>
                <a:moveTo>
                  <a:pt x="580710" y="2021703"/>
                </a:moveTo>
                <a:lnTo>
                  <a:pt x="378191" y="2224222"/>
                </a:lnTo>
                <a:lnTo>
                  <a:pt x="593323" y="2439354"/>
                </a:lnTo>
                <a:lnTo>
                  <a:pt x="378191" y="2654485"/>
                </a:lnTo>
                <a:lnTo>
                  <a:pt x="580710" y="2857004"/>
                </a:lnTo>
                <a:lnTo>
                  <a:pt x="795842" y="2641872"/>
                </a:lnTo>
                <a:lnTo>
                  <a:pt x="1010973" y="2857004"/>
                </a:lnTo>
                <a:lnTo>
                  <a:pt x="1213492" y="2654485"/>
                </a:lnTo>
                <a:lnTo>
                  <a:pt x="998360" y="2439354"/>
                </a:lnTo>
                <a:lnTo>
                  <a:pt x="1213492" y="2224222"/>
                </a:lnTo>
                <a:lnTo>
                  <a:pt x="1010973" y="2021703"/>
                </a:lnTo>
                <a:lnTo>
                  <a:pt x="795842" y="2236835"/>
                </a:lnTo>
                <a:close/>
                <a:moveTo>
                  <a:pt x="1656000" y="1656001"/>
                </a:moveTo>
                <a:lnTo>
                  <a:pt x="3240000" y="1656001"/>
                </a:lnTo>
                <a:lnTo>
                  <a:pt x="3240000" y="2699989"/>
                </a:lnTo>
                <a:cubicBezTo>
                  <a:pt x="3240000" y="2998229"/>
                  <a:pt x="2998229" y="3240000"/>
                  <a:pt x="2699989" y="3240000"/>
                </a:cubicBezTo>
                <a:lnTo>
                  <a:pt x="1656000" y="3240000"/>
                </a:lnTo>
                <a:close/>
                <a:moveTo>
                  <a:pt x="0" y="1656001"/>
                </a:moveTo>
                <a:lnTo>
                  <a:pt x="1584000" y="1656001"/>
                </a:lnTo>
                <a:lnTo>
                  <a:pt x="1584000" y="3240000"/>
                </a:lnTo>
                <a:lnTo>
                  <a:pt x="540011" y="3240000"/>
                </a:lnTo>
                <a:cubicBezTo>
                  <a:pt x="241771" y="3240000"/>
                  <a:pt x="0" y="2998229"/>
                  <a:pt x="0" y="2699989"/>
                </a:cubicBezTo>
                <a:close/>
                <a:moveTo>
                  <a:pt x="2467143" y="957859"/>
                </a:moveTo>
                <a:cubicBezTo>
                  <a:pt x="2388055" y="957859"/>
                  <a:pt x="2323941" y="1021973"/>
                  <a:pt x="2323941" y="1101061"/>
                </a:cubicBezTo>
                <a:cubicBezTo>
                  <a:pt x="2323941" y="1180149"/>
                  <a:pt x="2388055" y="1244263"/>
                  <a:pt x="2467143" y="1244263"/>
                </a:cubicBezTo>
                <a:cubicBezTo>
                  <a:pt x="2546231" y="1244263"/>
                  <a:pt x="2610345" y="1180149"/>
                  <a:pt x="2610345" y="1101061"/>
                </a:cubicBezTo>
                <a:cubicBezTo>
                  <a:pt x="2610345" y="1021973"/>
                  <a:pt x="2546231" y="957859"/>
                  <a:pt x="2467143" y="957859"/>
                </a:cubicBezTo>
                <a:close/>
                <a:moveTo>
                  <a:pt x="2019696" y="635775"/>
                </a:moveTo>
                <a:lnTo>
                  <a:pt x="2019696" y="922180"/>
                </a:lnTo>
                <a:lnTo>
                  <a:pt x="2914589" y="922180"/>
                </a:lnTo>
                <a:lnTo>
                  <a:pt x="2914589" y="635775"/>
                </a:lnTo>
                <a:close/>
                <a:moveTo>
                  <a:pt x="652639" y="331531"/>
                </a:moveTo>
                <a:lnTo>
                  <a:pt x="652639" y="635775"/>
                </a:lnTo>
                <a:lnTo>
                  <a:pt x="348395" y="635775"/>
                </a:lnTo>
                <a:lnTo>
                  <a:pt x="348395" y="922180"/>
                </a:lnTo>
                <a:lnTo>
                  <a:pt x="652639" y="922180"/>
                </a:lnTo>
                <a:lnTo>
                  <a:pt x="652639" y="1226424"/>
                </a:lnTo>
                <a:lnTo>
                  <a:pt x="939044" y="1226424"/>
                </a:lnTo>
                <a:lnTo>
                  <a:pt x="939044" y="922180"/>
                </a:lnTo>
                <a:lnTo>
                  <a:pt x="1243288" y="922180"/>
                </a:lnTo>
                <a:lnTo>
                  <a:pt x="1243288" y="635775"/>
                </a:lnTo>
                <a:lnTo>
                  <a:pt x="939044" y="635775"/>
                </a:lnTo>
                <a:lnTo>
                  <a:pt x="939044" y="331531"/>
                </a:lnTo>
                <a:close/>
                <a:moveTo>
                  <a:pt x="2467143" y="313692"/>
                </a:moveTo>
                <a:cubicBezTo>
                  <a:pt x="2388055" y="313692"/>
                  <a:pt x="2323941" y="377806"/>
                  <a:pt x="2323941" y="456894"/>
                </a:cubicBezTo>
                <a:cubicBezTo>
                  <a:pt x="2323941" y="535982"/>
                  <a:pt x="2388055" y="600096"/>
                  <a:pt x="2467143" y="600096"/>
                </a:cubicBezTo>
                <a:cubicBezTo>
                  <a:pt x="2546231" y="600096"/>
                  <a:pt x="2610345" y="535982"/>
                  <a:pt x="2610345" y="456894"/>
                </a:cubicBezTo>
                <a:cubicBezTo>
                  <a:pt x="2610345" y="377806"/>
                  <a:pt x="2546231" y="313692"/>
                  <a:pt x="2467143" y="313692"/>
                </a:cubicBezTo>
                <a:close/>
                <a:moveTo>
                  <a:pt x="540011" y="0"/>
                </a:moveTo>
                <a:lnTo>
                  <a:pt x="2699989" y="0"/>
                </a:lnTo>
                <a:cubicBezTo>
                  <a:pt x="2998229" y="0"/>
                  <a:pt x="3240000" y="241771"/>
                  <a:pt x="3240000" y="540011"/>
                </a:cubicBezTo>
                <a:lnTo>
                  <a:pt x="3240000" y="1584001"/>
                </a:lnTo>
                <a:lnTo>
                  <a:pt x="1656000" y="1584001"/>
                </a:lnTo>
                <a:lnTo>
                  <a:pt x="1656000" y="1"/>
                </a:lnTo>
                <a:lnTo>
                  <a:pt x="1584000" y="1"/>
                </a:lnTo>
                <a:lnTo>
                  <a:pt x="1584000" y="1584001"/>
                </a:lnTo>
                <a:lnTo>
                  <a:pt x="0" y="1584001"/>
                </a:lnTo>
                <a:lnTo>
                  <a:pt x="0" y="540011"/>
                </a:lnTo>
                <a:cubicBezTo>
                  <a:pt x="0" y="241771"/>
                  <a:pt x="241771" y="0"/>
                  <a:pt x="540011" y="0"/>
                </a:cubicBez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21" name="TextBox 20"/>
          <p:cNvSpPr txBox="1"/>
          <p:nvPr/>
        </p:nvSpPr>
        <p:spPr>
          <a:xfrm>
            <a:off x="3810001" y="438150"/>
            <a:ext cx="1981200" cy="1015663"/>
          </a:xfrm>
          <a:prstGeom prst="rect">
            <a:avLst/>
          </a:prstGeom>
          <a:noFill/>
        </p:spPr>
        <p:txBody>
          <a:bodyPr wrap="square" rtlCol="0">
            <a:spAutoFit/>
          </a:bodyPr>
          <a:lstStyle/>
          <a:p>
            <a:pPr algn="ctr"/>
            <a:r>
              <a:rPr lang="en-US" sz="3000" b="1" dirty="0" err="1" smtClean="0">
                <a:latin typeface="Times New Roman" pitchFamily="18" charset="0"/>
                <a:cs typeface="Times New Roman" pitchFamily="18" charset="0"/>
              </a:rPr>
              <a:t>Báo</a:t>
            </a:r>
            <a:r>
              <a:rPr lang="en-US" sz="3000" b="1" dirty="0" smtClean="0">
                <a:latin typeface="Times New Roman" pitchFamily="18" charset="0"/>
                <a:cs typeface="Times New Roman" pitchFamily="18" charset="0"/>
              </a:rPr>
              <a:t> </a:t>
            </a:r>
            <a:r>
              <a:rPr lang="en-US" sz="3000" b="1" dirty="0" err="1" smtClean="0">
                <a:latin typeface="Times New Roman" pitchFamily="18" charset="0"/>
                <a:cs typeface="Times New Roman" pitchFamily="18" charset="0"/>
              </a:rPr>
              <a:t>cáo</a:t>
            </a:r>
            <a:endParaRPr lang="en-US" sz="3000" b="1" dirty="0" smtClean="0">
              <a:latin typeface="Times New Roman" pitchFamily="18" charset="0"/>
              <a:cs typeface="Times New Roman" pitchFamily="18" charset="0"/>
            </a:endParaRPr>
          </a:p>
          <a:p>
            <a:pPr algn="ctr"/>
            <a:r>
              <a:rPr lang="en-US" sz="3000" b="1" dirty="0" smtClean="0">
                <a:latin typeface="Times New Roman" pitchFamily="18" charset="0"/>
                <a:cs typeface="Times New Roman" pitchFamily="18" charset="0"/>
              </a:rPr>
              <a:t>2b</a:t>
            </a:r>
            <a:endParaRPr lang="en-US" sz="3000" dirty="0">
              <a:latin typeface="Times New Roman" pitchFamily="18" charset="0"/>
              <a:cs typeface="Times New Roman" pitchFamily="18" charset="0"/>
            </a:endParaRPr>
          </a:p>
        </p:txBody>
      </p:sp>
    </p:spTree>
    <p:extLst>
      <p:ext uri="{BB962C8B-B14F-4D97-AF65-F5344CB8AC3E}">
        <p14:creationId xmlns="" xmlns:p14="http://schemas.microsoft.com/office/powerpoint/2010/main" val="3239406661"/>
      </p:ext>
    </p:extLst>
  </p:cSld>
  <p:clrMapOvr>
    <a:masterClrMapping/>
  </p:clrMapOvr>
  <p:transition>
    <p:fade/>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p:cNvSpPr>
            <a:spLocks noChangeArrowheads="1"/>
          </p:cNvSpPr>
          <p:nvPr/>
        </p:nvSpPr>
        <p:spPr bwMode="auto">
          <a:xfrm>
            <a:off x="5715002" y="1733550"/>
            <a:ext cx="2286000" cy="3048000"/>
          </a:xfrm>
          <a:prstGeom prst="roundRect">
            <a:avLst>
              <a:gd name="adj" fmla="val 16667"/>
            </a:avLst>
          </a:prstGeom>
          <a:noFill/>
          <a:ln w="38100">
            <a:solidFill>
              <a:srgbClr val="FF0000"/>
            </a:solidFill>
            <a:round/>
            <a:headEnd/>
            <a:tailEnd/>
          </a:ln>
          <a:effectLst/>
        </p:spPr>
        <p:txBody>
          <a:bodyPr wrap="none" anchor="ctr"/>
          <a:lstStyle/>
          <a:p>
            <a:pPr algn="ctr"/>
            <a:endParaRPr lang="en-US">
              <a:latin typeface="Verdana" pitchFamily="34" charset="0"/>
            </a:endParaRPr>
          </a:p>
        </p:txBody>
      </p:sp>
      <p:sp>
        <p:nvSpPr>
          <p:cNvPr id="4" name="Text Box 6"/>
          <p:cNvSpPr txBox="1">
            <a:spLocks noChangeArrowheads="1"/>
          </p:cNvSpPr>
          <p:nvPr/>
        </p:nvSpPr>
        <p:spPr bwMode="auto">
          <a:xfrm>
            <a:off x="1162050" y="2038351"/>
            <a:ext cx="2038350" cy="2400657"/>
          </a:xfrm>
          <a:prstGeom prst="rect">
            <a:avLst/>
          </a:prstGeom>
          <a:noFill/>
          <a:ln w="9525">
            <a:noFill/>
            <a:miter lim="800000"/>
            <a:headEnd/>
            <a:tailEnd/>
          </a:ln>
          <a:effectLst/>
        </p:spPr>
        <p:txBody>
          <a:bodyPr>
            <a:spAutoFit/>
          </a:bodyPr>
          <a:lstStyle/>
          <a:p>
            <a:pPr algn="ctr"/>
            <a:r>
              <a:rPr lang="en-US" sz="2000" b="1" dirty="0" err="1" smtClean="0">
                <a:solidFill>
                  <a:srgbClr val="000000"/>
                </a:solidFill>
                <a:latin typeface="Times New Roman" pitchFamily="18" charset="0"/>
                <a:cs typeface="Times New Roman" pitchFamily="18" charset="0"/>
              </a:rPr>
              <a:t>Báo</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cáo</a:t>
            </a:r>
            <a:r>
              <a:rPr lang="en-US" sz="2000" b="1" dirty="0" smtClean="0">
                <a:solidFill>
                  <a:srgbClr val="000000"/>
                </a:solidFill>
                <a:latin typeface="Times New Roman" pitchFamily="18" charset="0"/>
                <a:cs typeface="Times New Roman" pitchFamily="18" charset="0"/>
              </a:rPr>
              <a:t> 2c </a:t>
            </a:r>
          </a:p>
          <a:p>
            <a:pPr algn="ctr"/>
            <a:r>
              <a:rPr lang="en-US" sz="2000" b="1" dirty="0" err="1" smtClean="0">
                <a:solidFill>
                  <a:srgbClr val="000000"/>
                </a:solidFill>
                <a:latin typeface="Times New Roman" pitchFamily="18" charset="0"/>
                <a:cs typeface="Times New Roman" pitchFamily="18" charset="0"/>
              </a:rPr>
              <a:t>theo</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quản</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lý</a:t>
            </a:r>
            <a:r>
              <a:rPr lang="en-US" sz="2000" b="1" dirty="0" smtClean="0">
                <a:solidFill>
                  <a:srgbClr val="000000"/>
                </a:solidFill>
                <a:latin typeface="Times New Roman" pitchFamily="18" charset="0"/>
                <a:cs typeface="Times New Roman" pitchFamily="18" charset="0"/>
              </a:rPr>
              <a:t> </a:t>
            </a:r>
          </a:p>
          <a:p>
            <a:pPr algn="ctr"/>
            <a:r>
              <a:rPr lang="en-US" sz="2000" b="1" dirty="0" err="1" smtClean="0">
                <a:solidFill>
                  <a:srgbClr val="000000"/>
                </a:solidFill>
                <a:latin typeface="Times New Roman" pitchFamily="18" charset="0"/>
                <a:cs typeface="Times New Roman" pitchFamily="18" charset="0"/>
              </a:rPr>
              <a:t>đơn</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vị</a:t>
            </a:r>
            <a:endParaRPr lang="en-US" sz="2000" b="1" dirty="0" smtClean="0">
              <a:solidFill>
                <a:srgbClr val="000000"/>
              </a:solidFill>
              <a:latin typeface="Times New Roman" pitchFamily="18" charset="0"/>
              <a:cs typeface="Times New Roman" pitchFamily="18" charset="0"/>
            </a:endParaRPr>
          </a:p>
          <a:p>
            <a:pPr algn="ctr"/>
            <a:endParaRPr lang="en-US" dirty="0" smtClean="0">
              <a:latin typeface="Times New Roman" pitchFamily="18" charset="0"/>
              <a:ea typeface="Times New Roman" pitchFamily="18" charset="0"/>
              <a:cs typeface="Times New Roman" pitchFamily="18" charset="0"/>
            </a:endParaRPr>
          </a:p>
          <a:p>
            <a:pPr algn="ctr"/>
            <a:r>
              <a:rPr lang="en-US" dirty="0" err="1" smtClean="0">
                <a:latin typeface="Times New Roman" pitchFamily="18" charset="0"/>
                <a:ea typeface="Times New Roman" pitchFamily="18" charset="0"/>
                <a:cs typeface="Times New Roman" pitchFamily="18" charset="0"/>
              </a:rPr>
              <a:t>kết</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xuất</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báo</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cáo</a:t>
            </a:r>
            <a:r>
              <a:rPr lang="en-US" dirty="0" smtClean="0">
                <a:latin typeface="Times New Roman" pitchFamily="18" charset="0"/>
                <a:ea typeface="Times New Roman" pitchFamily="18" charset="0"/>
                <a:cs typeface="Times New Roman" pitchFamily="18" charset="0"/>
              </a:rPr>
              <a:t> </a:t>
            </a:r>
          </a:p>
          <a:p>
            <a:pPr algn="ctr"/>
            <a:r>
              <a:rPr lang="en-US" dirty="0" err="1" smtClean="0">
                <a:latin typeface="Times New Roman" pitchFamily="18" charset="0"/>
                <a:ea typeface="Times New Roman" pitchFamily="18" charset="0"/>
                <a:cs typeface="Times New Roman" pitchFamily="18" charset="0"/>
              </a:rPr>
              <a:t>tổng</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hợp</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tình</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hình</a:t>
            </a:r>
            <a:r>
              <a:rPr lang="en-US" dirty="0" smtClean="0">
                <a:latin typeface="Times New Roman" pitchFamily="18" charset="0"/>
                <a:ea typeface="Times New Roman" pitchFamily="18" charset="0"/>
                <a:cs typeface="Times New Roman" pitchFamily="18" charset="0"/>
              </a:rPr>
              <a:t> </a:t>
            </a:r>
          </a:p>
          <a:p>
            <a:pPr algn="ctr"/>
            <a:r>
              <a:rPr lang="en-US" dirty="0" err="1" smtClean="0">
                <a:latin typeface="Times New Roman" pitchFamily="18" charset="0"/>
                <a:ea typeface="Times New Roman" pitchFamily="18" charset="0"/>
                <a:cs typeface="Times New Roman" pitchFamily="18" charset="0"/>
              </a:rPr>
              <a:t>giải</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quyết</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đơn</a:t>
            </a:r>
            <a:r>
              <a:rPr lang="en-US" dirty="0" smtClean="0">
                <a:latin typeface="Times New Roman" pitchFamily="18" charset="0"/>
                <a:ea typeface="Times New Roman" pitchFamily="18" charset="0"/>
                <a:cs typeface="Times New Roman" pitchFamily="18" charset="0"/>
              </a:rPr>
              <a:t> </a:t>
            </a:r>
          </a:p>
          <a:p>
            <a:pPr algn="ctr"/>
            <a:r>
              <a:rPr lang="en-US" dirty="0" err="1" smtClean="0">
                <a:latin typeface="Times New Roman" pitchFamily="18" charset="0"/>
                <a:ea typeface="Times New Roman" pitchFamily="18" charset="0"/>
                <a:cs typeface="Times New Roman" pitchFamily="18" charset="0"/>
              </a:rPr>
              <a:t>khiếu</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nại</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tại</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đơn</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vị</a:t>
            </a:r>
            <a:r>
              <a:rPr lang="en-US" dirty="0" smtClean="0">
                <a:solidFill>
                  <a:srgbClr val="000000"/>
                </a:solidFill>
                <a:latin typeface="Times New Roman" pitchFamily="18" charset="0"/>
                <a:cs typeface="Times New Roman" pitchFamily="18" charset="0"/>
              </a:rPr>
              <a:t> </a:t>
            </a:r>
          </a:p>
        </p:txBody>
      </p:sp>
      <p:sp>
        <p:nvSpPr>
          <p:cNvPr id="5" name="Freeform 7"/>
          <p:cNvSpPr>
            <a:spLocks/>
          </p:cNvSpPr>
          <p:nvPr/>
        </p:nvSpPr>
        <p:spPr bwMode="gray">
          <a:xfrm>
            <a:off x="3505200" y="1962150"/>
            <a:ext cx="903289" cy="1241425"/>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solidFill>
            <a:schemeClr val="accent3">
              <a:lumMod val="75000"/>
            </a:schemeClr>
          </a:solidFill>
          <a:ln>
            <a:noFill/>
          </a:ln>
          <a:extLst>
            <a:ext uri="{91240B29-F687-4F45-9708-019B960494DF}">
              <a14:hiddenLine xmlns="" xmlns:a14="http://schemas.microsoft.com/office/drawing/2010/main" w="0">
                <a:solidFill>
                  <a:srgbClr val="00A06C"/>
                </a:solidFill>
                <a:prstDash val="solid"/>
                <a:round/>
                <a:headEnd/>
                <a:tailEnd/>
              </a14:hiddenLine>
            </a:ext>
          </a:extLst>
        </p:spPr>
        <p:txBody>
          <a:bodyPr/>
          <a:lstStyle/>
          <a:p>
            <a:pPr eaLnBrk="1" hangingPunct="1">
              <a:defRPr/>
            </a:pPr>
            <a:endParaRPr lang="en-US"/>
          </a:p>
        </p:txBody>
      </p:sp>
      <p:sp>
        <p:nvSpPr>
          <p:cNvPr id="6" name="Freeform 9"/>
          <p:cNvSpPr>
            <a:spLocks/>
          </p:cNvSpPr>
          <p:nvPr/>
        </p:nvSpPr>
        <p:spPr bwMode="gray">
          <a:xfrm flipH="1">
            <a:off x="4724401" y="1962150"/>
            <a:ext cx="903287" cy="1241425"/>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solidFill>
            <a:srgbClr val="0070C0"/>
          </a:solidFill>
          <a:ln>
            <a:noFill/>
          </a:ln>
          <a:extLst>
            <a:ext uri="{91240B29-F687-4F45-9708-019B960494DF}">
              <a14:hiddenLine xmlns="" xmlns:a14="http://schemas.microsoft.com/office/drawing/2010/main" w="0">
                <a:solidFill>
                  <a:srgbClr val="00A06C"/>
                </a:solidFill>
                <a:prstDash val="solid"/>
                <a:round/>
                <a:headEnd/>
                <a:tailEnd/>
              </a14:hiddenLine>
            </a:ext>
          </a:extLst>
        </p:spPr>
        <p:txBody>
          <a:bodyPr/>
          <a:lstStyle/>
          <a:p>
            <a:pPr eaLnBrk="1" hangingPunct="1">
              <a:defRPr/>
            </a:pPr>
            <a:endParaRPr lang="en-US"/>
          </a:p>
        </p:txBody>
      </p:sp>
      <p:sp>
        <p:nvSpPr>
          <p:cNvPr id="17" name="AutoShape 5"/>
          <p:cNvSpPr>
            <a:spLocks noChangeArrowheads="1"/>
          </p:cNvSpPr>
          <p:nvPr/>
        </p:nvSpPr>
        <p:spPr bwMode="auto">
          <a:xfrm>
            <a:off x="1066801" y="1809750"/>
            <a:ext cx="2286000" cy="2971800"/>
          </a:xfrm>
          <a:prstGeom prst="roundRect">
            <a:avLst>
              <a:gd name="adj" fmla="val 16667"/>
            </a:avLst>
          </a:prstGeom>
          <a:noFill/>
          <a:ln w="38100">
            <a:solidFill>
              <a:srgbClr val="FF0000"/>
            </a:solidFill>
            <a:round/>
            <a:headEnd/>
            <a:tailEnd/>
          </a:ln>
          <a:effectLst/>
        </p:spPr>
        <p:txBody>
          <a:bodyPr wrap="none" anchor="ctr"/>
          <a:lstStyle/>
          <a:p>
            <a:pPr algn="ctr"/>
            <a:endParaRPr lang="en-US">
              <a:latin typeface="Verdana" pitchFamily="34" charset="0"/>
            </a:endParaRPr>
          </a:p>
        </p:txBody>
      </p:sp>
      <p:sp>
        <p:nvSpPr>
          <p:cNvPr id="18" name="Rectangle 17"/>
          <p:cNvSpPr/>
          <p:nvPr/>
        </p:nvSpPr>
        <p:spPr>
          <a:xfrm>
            <a:off x="5867399" y="1809750"/>
            <a:ext cx="2057401" cy="2954655"/>
          </a:xfrm>
          <a:prstGeom prst="rect">
            <a:avLst/>
          </a:prstGeom>
        </p:spPr>
        <p:txBody>
          <a:bodyPr wrap="square">
            <a:spAutoFit/>
          </a:bodyPr>
          <a:lstStyle/>
          <a:p>
            <a:pPr algn="ctr"/>
            <a:r>
              <a:rPr lang="en-US" sz="2000" b="1" dirty="0" err="1" smtClean="0">
                <a:latin typeface="Times New Roman" pitchFamily="18" charset="0"/>
                <a:cs typeface="Times New Roman" pitchFamily="18" charset="0"/>
              </a:rPr>
              <a:t>Báo</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cáo</a:t>
            </a:r>
            <a:r>
              <a:rPr lang="en-US" sz="2000" b="1" dirty="0" smtClean="0">
                <a:latin typeface="Times New Roman" pitchFamily="18" charset="0"/>
                <a:cs typeface="Times New Roman" pitchFamily="18" charset="0"/>
              </a:rPr>
              <a:t> 2c </a:t>
            </a:r>
          </a:p>
          <a:p>
            <a:pPr algn="ctr"/>
            <a:r>
              <a:rPr lang="en-US" sz="2000" b="1" dirty="0" err="1" smtClean="0">
                <a:latin typeface="Times New Roman" pitchFamily="18" charset="0"/>
                <a:cs typeface="Times New Roman" pitchFamily="18" charset="0"/>
              </a:rPr>
              <a:t>theo</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quản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lý</a:t>
            </a:r>
            <a:r>
              <a:rPr lang="en-US" sz="2000" b="1" dirty="0" smtClean="0">
                <a:latin typeface="Times New Roman" pitchFamily="18" charset="0"/>
                <a:cs typeface="Times New Roman" pitchFamily="18" charset="0"/>
              </a:rPr>
              <a:t> </a:t>
            </a:r>
          </a:p>
          <a:p>
            <a:pPr algn="ctr"/>
            <a:r>
              <a:rPr lang="en-US" sz="2000" b="1" dirty="0" err="1" smtClean="0">
                <a:latin typeface="Times New Roman" pitchFamily="18" charset="0"/>
                <a:cs typeface="Times New Roman" pitchFamily="18" charset="0"/>
              </a:rPr>
              <a:t>nhà</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nước</a:t>
            </a:r>
            <a:r>
              <a:rPr lang="en-US" sz="2000" b="1" dirty="0" smtClean="0">
                <a:latin typeface="Times New Roman" pitchFamily="18" charset="0"/>
                <a:cs typeface="Times New Roman" pitchFamily="18" charset="0"/>
              </a:rPr>
              <a:t> </a:t>
            </a:r>
          </a:p>
          <a:p>
            <a:pPr algn="ctr"/>
            <a:r>
              <a:rPr lang="en-US" dirty="0" err="1" smtClean="0">
                <a:latin typeface="Times New Roman" pitchFamily="18" charset="0"/>
                <a:cs typeface="Times New Roman" pitchFamily="18" charset="0"/>
              </a:rPr>
              <a:t>kết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xuất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báo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cáo</a:t>
            </a:r>
            <a:r>
              <a:rPr lang="en-US" dirty="0" smtClean="0">
                <a:latin typeface="Times New Roman" pitchFamily="18" charset="0"/>
                <a:cs typeface="Times New Roman" pitchFamily="18" charset="0"/>
              </a:rPr>
              <a:t> </a:t>
            </a:r>
          </a:p>
          <a:p>
            <a:pPr algn="ctr"/>
            <a:r>
              <a:rPr lang="en-US" dirty="0" err="1" smtClean="0">
                <a:latin typeface="Times New Roman" pitchFamily="18" charset="0"/>
                <a:cs typeface="Times New Roman" pitchFamily="18" charset="0"/>
              </a:rPr>
              <a:t>tổng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hợp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hình</a:t>
            </a:r>
            <a:r>
              <a:rPr lang="en-US" dirty="0" smtClean="0">
                <a:latin typeface="Times New Roman" pitchFamily="18" charset="0"/>
                <a:cs typeface="Times New Roman" pitchFamily="18" charset="0"/>
              </a:rPr>
              <a:t> </a:t>
            </a:r>
          </a:p>
          <a:p>
            <a:pPr algn="ctr"/>
            <a:r>
              <a:rPr lang="en-US" dirty="0" err="1" smtClean="0">
                <a:latin typeface="Times New Roman" pitchFamily="18" charset="0"/>
                <a:cs typeface="Times New Roman" pitchFamily="18" charset="0"/>
              </a:rPr>
              <a:t>giải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quyết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đơn</a:t>
            </a:r>
            <a:r>
              <a:rPr lang="en-US" dirty="0" smtClean="0">
                <a:latin typeface="Times New Roman" pitchFamily="18" charset="0"/>
                <a:cs typeface="Times New Roman" pitchFamily="18" charset="0"/>
              </a:rPr>
              <a:t> </a:t>
            </a:r>
          </a:p>
          <a:p>
            <a:pPr algn="ctr"/>
            <a:r>
              <a:rPr lang="en-US" dirty="0" err="1" smtClean="0">
                <a:latin typeface="Times New Roman" pitchFamily="18" charset="0"/>
                <a:cs typeface="Times New Roman" pitchFamily="18" charset="0"/>
              </a:rPr>
              <a:t>khiếu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vị</a:t>
            </a:r>
            <a:endParaRPr lang="en-US" dirty="0" smtClean="0">
              <a:latin typeface="Times New Roman" pitchFamily="18" charset="0"/>
              <a:cs typeface="Times New Roman" pitchFamily="18" charset="0"/>
            </a:endParaRPr>
          </a:p>
          <a:p>
            <a:pPr algn="ct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vị</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cấp</a:t>
            </a:r>
            <a:r>
              <a:rPr lang="en-US" dirty="0" smtClean="0">
                <a:latin typeface="Times New Roman" pitchFamily="18" charset="0"/>
                <a:cs typeface="Times New Roman" pitchFamily="18" charset="0"/>
              </a:rPr>
              <a:t> </a:t>
            </a:r>
          </a:p>
          <a:p>
            <a:pPr algn="ctr"/>
            <a:r>
              <a:rPr lang="en-US" dirty="0" err="1" smtClean="0">
                <a:latin typeface="Times New Roman" pitchFamily="18" charset="0"/>
                <a:cs typeface="Times New Roman" pitchFamily="18" charset="0"/>
              </a:rPr>
              <a:t>dưới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thuộc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quản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lý</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mình</a:t>
            </a:r>
            <a:endParaRPr lang="en-US" dirty="0">
              <a:latin typeface="Times New Roman" pitchFamily="18" charset="0"/>
              <a:cs typeface="Times New Roman" pitchFamily="18" charset="0"/>
            </a:endParaRPr>
          </a:p>
        </p:txBody>
      </p:sp>
      <p:sp>
        <p:nvSpPr>
          <p:cNvPr id="20" name="Rounded Rectangle 32">
            <a:extLst>
              <a:ext uri="{FF2B5EF4-FFF2-40B4-BE49-F238E27FC236}">
                <a16:creationId xmlns="" xmlns:a16="http://schemas.microsoft.com/office/drawing/2014/main" id="{ABD0C272-DC42-4BE3-81F3-32216408B334}"/>
              </a:ext>
            </a:extLst>
          </p:cNvPr>
          <p:cNvSpPr/>
          <p:nvPr/>
        </p:nvSpPr>
        <p:spPr>
          <a:xfrm>
            <a:off x="3810000" y="361950"/>
            <a:ext cx="1828800" cy="1143000"/>
          </a:xfrm>
          <a:custGeom>
            <a:avLst/>
            <a:gdLst/>
            <a:ahLst/>
            <a:cxnLst/>
            <a:rect l="l" t="t" r="r" b="b"/>
            <a:pathLst>
              <a:path w="3240000" h="3240000">
                <a:moveTo>
                  <a:pt x="2019696" y="2510955"/>
                </a:moveTo>
                <a:lnTo>
                  <a:pt x="2019696" y="2797359"/>
                </a:lnTo>
                <a:lnTo>
                  <a:pt x="2914589" y="2797359"/>
                </a:lnTo>
                <a:lnTo>
                  <a:pt x="2914589" y="2510955"/>
                </a:lnTo>
                <a:close/>
                <a:moveTo>
                  <a:pt x="2019696" y="2081348"/>
                </a:moveTo>
                <a:lnTo>
                  <a:pt x="2019696" y="2367752"/>
                </a:lnTo>
                <a:lnTo>
                  <a:pt x="2914589" y="2367752"/>
                </a:lnTo>
                <a:lnTo>
                  <a:pt x="2914589" y="2081348"/>
                </a:lnTo>
                <a:close/>
                <a:moveTo>
                  <a:pt x="580710" y="2021703"/>
                </a:moveTo>
                <a:lnTo>
                  <a:pt x="378191" y="2224222"/>
                </a:lnTo>
                <a:lnTo>
                  <a:pt x="593323" y="2439354"/>
                </a:lnTo>
                <a:lnTo>
                  <a:pt x="378191" y="2654485"/>
                </a:lnTo>
                <a:lnTo>
                  <a:pt x="580710" y="2857004"/>
                </a:lnTo>
                <a:lnTo>
                  <a:pt x="795842" y="2641872"/>
                </a:lnTo>
                <a:lnTo>
                  <a:pt x="1010973" y="2857004"/>
                </a:lnTo>
                <a:lnTo>
                  <a:pt x="1213492" y="2654485"/>
                </a:lnTo>
                <a:lnTo>
                  <a:pt x="998360" y="2439354"/>
                </a:lnTo>
                <a:lnTo>
                  <a:pt x="1213492" y="2224222"/>
                </a:lnTo>
                <a:lnTo>
                  <a:pt x="1010973" y="2021703"/>
                </a:lnTo>
                <a:lnTo>
                  <a:pt x="795842" y="2236835"/>
                </a:lnTo>
                <a:close/>
                <a:moveTo>
                  <a:pt x="1656000" y="1656001"/>
                </a:moveTo>
                <a:lnTo>
                  <a:pt x="3240000" y="1656001"/>
                </a:lnTo>
                <a:lnTo>
                  <a:pt x="3240000" y="2699989"/>
                </a:lnTo>
                <a:cubicBezTo>
                  <a:pt x="3240000" y="2998229"/>
                  <a:pt x="2998229" y="3240000"/>
                  <a:pt x="2699989" y="3240000"/>
                </a:cubicBezTo>
                <a:lnTo>
                  <a:pt x="1656000" y="3240000"/>
                </a:lnTo>
                <a:close/>
                <a:moveTo>
                  <a:pt x="0" y="1656001"/>
                </a:moveTo>
                <a:lnTo>
                  <a:pt x="1584000" y="1656001"/>
                </a:lnTo>
                <a:lnTo>
                  <a:pt x="1584000" y="3240000"/>
                </a:lnTo>
                <a:lnTo>
                  <a:pt x="540011" y="3240000"/>
                </a:lnTo>
                <a:cubicBezTo>
                  <a:pt x="241771" y="3240000"/>
                  <a:pt x="0" y="2998229"/>
                  <a:pt x="0" y="2699989"/>
                </a:cubicBezTo>
                <a:close/>
                <a:moveTo>
                  <a:pt x="2467143" y="957859"/>
                </a:moveTo>
                <a:cubicBezTo>
                  <a:pt x="2388055" y="957859"/>
                  <a:pt x="2323941" y="1021973"/>
                  <a:pt x="2323941" y="1101061"/>
                </a:cubicBezTo>
                <a:cubicBezTo>
                  <a:pt x="2323941" y="1180149"/>
                  <a:pt x="2388055" y="1244263"/>
                  <a:pt x="2467143" y="1244263"/>
                </a:cubicBezTo>
                <a:cubicBezTo>
                  <a:pt x="2546231" y="1244263"/>
                  <a:pt x="2610345" y="1180149"/>
                  <a:pt x="2610345" y="1101061"/>
                </a:cubicBezTo>
                <a:cubicBezTo>
                  <a:pt x="2610345" y="1021973"/>
                  <a:pt x="2546231" y="957859"/>
                  <a:pt x="2467143" y="957859"/>
                </a:cubicBezTo>
                <a:close/>
                <a:moveTo>
                  <a:pt x="2019696" y="635775"/>
                </a:moveTo>
                <a:lnTo>
                  <a:pt x="2019696" y="922180"/>
                </a:lnTo>
                <a:lnTo>
                  <a:pt x="2914589" y="922180"/>
                </a:lnTo>
                <a:lnTo>
                  <a:pt x="2914589" y="635775"/>
                </a:lnTo>
                <a:close/>
                <a:moveTo>
                  <a:pt x="652639" y="331531"/>
                </a:moveTo>
                <a:lnTo>
                  <a:pt x="652639" y="635775"/>
                </a:lnTo>
                <a:lnTo>
                  <a:pt x="348395" y="635775"/>
                </a:lnTo>
                <a:lnTo>
                  <a:pt x="348395" y="922180"/>
                </a:lnTo>
                <a:lnTo>
                  <a:pt x="652639" y="922180"/>
                </a:lnTo>
                <a:lnTo>
                  <a:pt x="652639" y="1226424"/>
                </a:lnTo>
                <a:lnTo>
                  <a:pt x="939044" y="1226424"/>
                </a:lnTo>
                <a:lnTo>
                  <a:pt x="939044" y="922180"/>
                </a:lnTo>
                <a:lnTo>
                  <a:pt x="1243288" y="922180"/>
                </a:lnTo>
                <a:lnTo>
                  <a:pt x="1243288" y="635775"/>
                </a:lnTo>
                <a:lnTo>
                  <a:pt x="939044" y="635775"/>
                </a:lnTo>
                <a:lnTo>
                  <a:pt x="939044" y="331531"/>
                </a:lnTo>
                <a:close/>
                <a:moveTo>
                  <a:pt x="2467143" y="313692"/>
                </a:moveTo>
                <a:cubicBezTo>
                  <a:pt x="2388055" y="313692"/>
                  <a:pt x="2323941" y="377806"/>
                  <a:pt x="2323941" y="456894"/>
                </a:cubicBezTo>
                <a:cubicBezTo>
                  <a:pt x="2323941" y="535982"/>
                  <a:pt x="2388055" y="600096"/>
                  <a:pt x="2467143" y="600096"/>
                </a:cubicBezTo>
                <a:cubicBezTo>
                  <a:pt x="2546231" y="600096"/>
                  <a:pt x="2610345" y="535982"/>
                  <a:pt x="2610345" y="456894"/>
                </a:cubicBezTo>
                <a:cubicBezTo>
                  <a:pt x="2610345" y="377806"/>
                  <a:pt x="2546231" y="313692"/>
                  <a:pt x="2467143" y="313692"/>
                </a:cubicBezTo>
                <a:close/>
                <a:moveTo>
                  <a:pt x="540011" y="0"/>
                </a:moveTo>
                <a:lnTo>
                  <a:pt x="2699989" y="0"/>
                </a:lnTo>
                <a:cubicBezTo>
                  <a:pt x="2998229" y="0"/>
                  <a:pt x="3240000" y="241771"/>
                  <a:pt x="3240000" y="540011"/>
                </a:cubicBezTo>
                <a:lnTo>
                  <a:pt x="3240000" y="1584001"/>
                </a:lnTo>
                <a:lnTo>
                  <a:pt x="1656000" y="1584001"/>
                </a:lnTo>
                <a:lnTo>
                  <a:pt x="1656000" y="1"/>
                </a:lnTo>
                <a:lnTo>
                  <a:pt x="1584000" y="1"/>
                </a:lnTo>
                <a:lnTo>
                  <a:pt x="1584000" y="1584001"/>
                </a:lnTo>
                <a:lnTo>
                  <a:pt x="0" y="1584001"/>
                </a:lnTo>
                <a:lnTo>
                  <a:pt x="0" y="540011"/>
                </a:lnTo>
                <a:cubicBezTo>
                  <a:pt x="0" y="241771"/>
                  <a:pt x="241771" y="0"/>
                  <a:pt x="540011" y="0"/>
                </a:cubicBez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21" name="TextBox 20"/>
          <p:cNvSpPr txBox="1"/>
          <p:nvPr/>
        </p:nvSpPr>
        <p:spPr>
          <a:xfrm>
            <a:off x="3810001" y="438150"/>
            <a:ext cx="1981200" cy="1015663"/>
          </a:xfrm>
          <a:prstGeom prst="rect">
            <a:avLst/>
          </a:prstGeom>
          <a:noFill/>
        </p:spPr>
        <p:txBody>
          <a:bodyPr wrap="square" rtlCol="0">
            <a:spAutoFit/>
          </a:bodyPr>
          <a:lstStyle/>
          <a:p>
            <a:pPr algn="ctr"/>
            <a:r>
              <a:rPr lang="en-US" sz="3000" b="1" dirty="0" err="1" smtClean="0">
                <a:latin typeface="Times New Roman" pitchFamily="18" charset="0"/>
                <a:cs typeface="Times New Roman" pitchFamily="18" charset="0"/>
              </a:rPr>
              <a:t>Báo</a:t>
            </a:r>
            <a:r>
              <a:rPr lang="en-US" sz="3000" b="1" dirty="0" smtClean="0">
                <a:latin typeface="Times New Roman" pitchFamily="18" charset="0"/>
                <a:cs typeface="Times New Roman" pitchFamily="18" charset="0"/>
              </a:rPr>
              <a:t> </a:t>
            </a:r>
            <a:r>
              <a:rPr lang="en-US" sz="3000" b="1" dirty="0" err="1" smtClean="0">
                <a:latin typeface="Times New Roman" pitchFamily="18" charset="0"/>
                <a:cs typeface="Times New Roman" pitchFamily="18" charset="0"/>
              </a:rPr>
              <a:t>cáo</a:t>
            </a:r>
            <a:endParaRPr lang="en-US" sz="3000" b="1" dirty="0" smtClean="0">
              <a:latin typeface="Times New Roman" pitchFamily="18" charset="0"/>
              <a:cs typeface="Times New Roman" pitchFamily="18" charset="0"/>
            </a:endParaRPr>
          </a:p>
          <a:p>
            <a:pPr algn="ctr"/>
            <a:r>
              <a:rPr lang="en-US" sz="3000" b="1" dirty="0" smtClean="0">
                <a:latin typeface="Times New Roman" pitchFamily="18" charset="0"/>
                <a:cs typeface="Times New Roman" pitchFamily="18" charset="0"/>
              </a:rPr>
              <a:t>2c</a:t>
            </a:r>
            <a:endParaRPr lang="en-US" sz="3000" dirty="0">
              <a:latin typeface="Times New Roman" pitchFamily="18" charset="0"/>
              <a:cs typeface="Times New Roman" pitchFamily="18" charset="0"/>
            </a:endParaRPr>
          </a:p>
        </p:txBody>
      </p:sp>
    </p:spTree>
    <p:extLst>
      <p:ext uri="{BB962C8B-B14F-4D97-AF65-F5344CB8AC3E}">
        <p14:creationId xmlns="" xmlns:p14="http://schemas.microsoft.com/office/powerpoint/2010/main" val="3239406661"/>
      </p:ext>
    </p:extLst>
  </p:cSld>
  <p:clrMapOvr>
    <a:masterClrMapping/>
  </p:clrMapOvr>
  <p:transition>
    <p:fade/>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p:cNvSpPr>
            <a:spLocks noChangeArrowheads="1"/>
          </p:cNvSpPr>
          <p:nvPr/>
        </p:nvSpPr>
        <p:spPr bwMode="auto">
          <a:xfrm>
            <a:off x="5715002" y="1733550"/>
            <a:ext cx="2286000" cy="3048000"/>
          </a:xfrm>
          <a:prstGeom prst="roundRect">
            <a:avLst>
              <a:gd name="adj" fmla="val 16667"/>
            </a:avLst>
          </a:prstGeom>
          <a:noFill/>
          <a:ln w="38100">
            <a:solidFill>
              <a:srgbClr val="FF0000"/>
            </a:solidFill>
            <a:round/>
            <a:headEnd/>
            <a:tailEnd/>
          </a:ln>
          <a:effectLst/>
        </p:spPr>
        <p:txBody>
          <a:bodyPr wrap="none" anchor="ctr"/>
          <a:lstStyle/>
          <a:p>
            <a:pPr algn="ctr"/>
            <a:endParaRPr lang="en-US">
              <a:latin typeface="Verdana" pitchFamily="34" charset="0"/>
            </a:endParaRPr>
          </a:p>
        </p:txBody>
      </p:sp>
      <p:sp>
        <p:nvSpPr>
          <p:cNvPr id="4" name="Text Box 6"/>
          <p:cNvSpPr txBox="1">
            <a:spLocks noChangeArrowheads="1"/>
          </p:cNvSpPr>
          <p:nvPr/>
        </p:nvSpPr>
        <p:spPr bwMode="auto">
          <a:xfrm>
            <a:off x="1162050" y="2038351"/>
            <a:ext cx="2038350" cy="2400657"/>
          </a:xfrm>
          <a:prstGeom prst="rect">
            <a:avLst/>
          </a:prstGeom>
          <a:noFill/>
          <a:ln w="9525">
            <a:noFill/>
            <a:miter lim="800000"/>
            <a:headEnd/>
            <a:tailEnd/>
          </a:ln>
          <a:effectLst/>
        </p:spPr>
        <p:txBody>
          <a:bodyPr>
            <a:spAutoFit/>
          </a:bodyPr>
          <a:lstStyle/>
          <a:p>
            <a:pPr algn="ctr"/>
            <a:r>
              <a:rPr lang="en-US" sz="2000" b="1" dirty="0" err="1" smtClean="0">
                <a:solidFill>
                  <a:srgbClr val="000000"/>
                </a:solidFill>
                <a:latin typeface="Times New Roman" pitchFamily="18" charset="0"/>
                <a:cs typeface="Times New Roman" pitchFamily="18" charset="0"/>
              </a:rPr>
              <a:t>Báo</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cáo</a:t>
            </a:r>
            <a:r>
              <a:rPr lang="en-US" sz="2000" b="1" dirty="0" smtClean="0">
                <a:solidFill>
                  <a:srgbClr val="000000"/>
                </a:solidFill>
                <a:latin typeface="Times New Roman" pitchFamily="18" charset="0"/>
                <a:cs typeface="Times New Roman" pitchFamily="18" charset="0"/>
              </a:rPr>
              <a:t> 2d </a:t>
            </a:r>
          </a:p>
          <a:p>
            <a:pPr algn="ctr"/>
            <a:r>
              <a:rPr lang="en-US" sz="2000" b="1" dirty="0" err="1" smtClean="0">
                <a:solidFill>
                  <a:srgbClr val="000000"/>
                </a:solidFill>
                <a:latin typeface="Times New Roman" pitchFamily="18" charset="0"/>
                <a:cs typeface="Times New Roman" pitchFamily="18" charset="0"/>
              </a:rPr>
              <a:t>theo</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quản</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lý</a:t>
            </a:r>
            <a:r>
              <a:rPr lang="en-US" sz="2000" b="1" dirty="0" smtClean="0">
                <a:solidFill>
                  <a:srgbClr val="000000"/>
                </a:solidFill>
                <a:latin typeface="Times New Roman" pitchFamily="18" charset="0"/>
                <a:cs typeface="Times New Roman" pitchFamily="18" charset="0"/>
              </a:rPr>
              <a:t> </a:t>
            </a:r>
          </a:p>
          <a:p>
            <a:pPr algn="ctr"/>
            <a:r>
              <a:rPr lang="en-US" sz="2000" b="1" dirty="0" err="1" smtClean="0">
                <a:solidFill>
                  <a:srgbClr val="000000"/>
                </a:solidFill>
                <a:latin typeface="Times New Roman" pitchFamily="18" charset="0"/>
                <a:cs typeface="Times New Roman" pitchFamily="18" charset="0"/>
              </a:rPr>
              <a:t>đơn</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vị</a:t>
            </a:r>
            <a:endParaRPr lang="en-US" sz="2000" b="1" dirty="0" smtClean="0">
              <a:solidFill>
                <a:srgbClr val="000000"/>
              </a:solidFill>
              <a:latin typeface="Times New Roman" pitchFamily="18" charset="0"/>
              <a:cs typeface="Times New Roman" pitchFamily="18" charset="0"/>
            </a:endParaRPr>
          </a:p>
          <a:p>
            <a:pPr algn="ctr"/>
            <a:endParaRPr lang="en-US" dirty="0" smtClean="0">
              <a:latin typeface="Times New Roman" pitchFamily="18" charset="0"/>
              <a:ea typeface="Times New Roman" pitchFamily="18" charset="0"/>
              <a:cs typeface="Times New Roman" pitchFamily="18" charset="0"/>
            </a:endParaRPr>
          </a:p>
          <a:p>
            <a:pPr algn="ctr"/>
            <a:r>
              <a:rPr lang="en-US" dirty="0" err="1" smtClean="0">
                <a:latin typeface="Times New Roman" pitchFamily="18" charset="0"/>
                <a:ea typeface="Times New Roman" pitchFamily="18" charset="0"/>
                <a:cs typeface="Times New Roman" pitchFamily="18" charset="0"/>
              </a:rPr>
              <a:t>kết</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xuất</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báo</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cáo</a:t>
            </a:r>
            <a:r>
              <a:rPr lang="en-US" dirty="0" smtClean="0">
                <a:latin typeface="Times New Roman" pitchFamily="18" charset="0"/>
                <a:ea typeface="Times New Roman" pitchFamily="18" charset="0"/>
                <a:cs typeface="Times New Roman" pitchFamily="18" charset="0"/>
              </a:rPr>
              <a:t> </a:t>
            </a:r>
          </a:p>
          <a:p>
            <a:pPr algn="ctr"/>
            <a:r>
              <a:rPr lang="en-US" dirty="0" err="1" smtClean="0">
                <a:latin typeface="Times New Roman" pitchFamily="18" charset="0"/>
                <a:ea typeface="Times New Roman" pitchFamily="18" charset="0"/>
                <a:cs typeface="Times New Roman" pitchFamily="18" charset="0"/>
              </a:rPr>
              <a:t>tổng</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hợp</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tình</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hình</a:t>
            </a:r>
            <a:r>
              <a:rPr lang="en-US" dirty="0" smtClean="0">
                <a:latin typeface="Times New Roman" pitchFamily="18" charset="0"/>
                <a:ea typeface="Times New Roman" pitchFamily="18" charset="0"/>
                <a:cs typeface="Times New Roman" pitchFamily="18" charset="0"/>
              </a:rPr>
              <a:t> </a:t>
            </a:r>
          </a:p>
          <a:p>
            <a:pPr algn="ctr"/>
            <a:r>
              <a:rPr lang="en-US" dirty="0" err="1" smtClean="0">
                <a:latin typeface="Times New Roman" pitchFamily="18" charset="0"/>
                <a:ea typeface="Times New Roman" pitchFamily="18" charset="0"/>
                <a:cs typeface="Times New Roman" pitchFamily="18" charset="0"/>
              </a:rPr>
              <a:t>giải</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quyết</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đơn</a:t>
            </a:r>
            <a:r>
              <a:rPr lang="en-US" dirty="0" smtClean="0">
                <a:latin typeface="Times New Roman" pitchFamily="18" charset="0"/>
                <a:ea typeface="Times New Roman" pitchFamily="18" charset="0"/>
                <a:cs typeface="Times New Roman" pitchFamily="18" charset="0"/>
              </a:rPr>
              <a:t> </a:t>
            </a:r>
          </a:p>
          <a:p>
            <a:pPr algn="ctr"/>
            <a:r>
              <a:rPr lang="en-US" dirty="0" err="1" smtClean="0">
                <a:latin typeface="Times New Roman" pitchFamily="18" charset="0"/>
                <a:ea typeface="Times New Roman" pitchFamily="18" charset="0"/>
                <a:cs typeface="Times New Roman" pitchFamily="18" charset="0"/>
              </a:rPr>
              <a:t>tố</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cáo</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tại</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đơn</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vị</a:t>
            </a:r>
            <a:r>
              <a:rPr lang="en-US" dirty="0" smtClean="0">
                <a:solidFill>
                  <a:srgbClr val="000000"/>
                </a:solidFill>
                <a:latin typeface="Times New Roman" pitchFamily="18" charset="0"/>
                <a:cs typeface="Times New Roman" pitchFamily="18" charset="0"/>
              </a:rPr>
              <a:t> </a:t>
            </a:r>
          </a:p>
        </p:txBody>
      </p:sp>
      <p:sp>
        <p:nvSpPr>
          <p:cNvPr id="5" name="Freeform 7"/>
          <p:cNvSpPr>
            <a:spLocks/>
          </p:cNvSpPr>
          <p:nvPr/>
        </p:nvSpPr>
        <p:spPr bwMode="gray">
          <a:xfrm>
            <a:off x="3505200" y="1962150"/>
            <a:ext cx="903289" cy="1241425"/>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solidFill>
            <a:schemeClr val="accent3">
              <a:lumMod val="75000"/>
            </a:schemeClr>
          </a:solidFill>
          <a:ln>
            <a:noFill/>
          </a:ln>
          <a:extLst>
            <a:ext uri="{91240B29-F687-4F45-9708-019B960494DF}">
              <a14:hiddenLine xmlns="" xmlns:a14="http://schemas.microsoft.com/office/drawing/2010/main" w="0">
                <a:solidFill>
                  <a:srgbClr val="00A06C"/>
                </a:solidFill>
                <a:prstDash val="solid"/>
                <a:round/>
                <a:headEnd/>
                <a:tailEnd/>
              </a14:hiddenLine>
            </a:ext>
          </a:extLst>
        </p:spPr>
        <p:txBody>
          <a:bodyPr/>
          <a:lstStyle/>
          <a:p>
            <a:pPr eaLnBrk="1" hangingPunct="1">
              <a:defRPr/>
            </a:pPr>
            <a:endParaRPr lang="en-US"/>
          </a:p>
        </p:txBody>
      </p:sp>
      <p:sp>
        <p:nvSpPr>
          <p:cNvPr id="6" name="Freeform 9"/>
          <p:cNvSpPr>
            <a:spLocks/>
          </p:cNvSpPr>
          <p:nvPr/>
        </p:nvSpPr>
        <p:spPr bwMode="gray">
          <a:xfrm flipH="1">
            <a:off x="4724401" y="1962150"/>
            <a:ext cx="903287" cy="1241425"/>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solidFill>
            <a:srgbClr val="0070C0"/>
          </a:solidFill>
          <a:ln>
            <a:noFill/>
          </a:ln>
          <a:extLst>
            <a:ext uri="{91240B29-F687-4F45-9708-019B960494DF}">
              <a14:hiddenLine xmlns="" xmlns:a14="http://schemas.microsoft.com/office/drawing/2010/main" w="0">
                <a:solidFill>
                  <a:srgbClr val="00A06C"/>
                </a:solidFill>
                <a:prstDash val="solid"/>
                <a:round/>
                <a:headEnd/>
                <a:tailEnd/>
              </a14:hiddenLine>
            </a:ext>
          </a:extLst>
        </p:spPr>
        <p:txBody>
          <a:bodyPr/>
          <a:lstStyle/>
          <a:p>
            <a:pPr eaLnBrk="1" hangingPunct="1">
              <a:defRPr/>
            </a:pPr>
            <a:endParaRPr lang="en-US"/>
          </a:p>
        </p:txBody>
      </p:sp>
      <p:sp>
        <p:nvSpPr>
          <p:cNvPr id="17" name="AutoShape 5"/>
          <p:cNvSpPr>
            <a:spLocks noChangeArrowheads="1"/>
          </p:cNvSpPr>
          <p:nvPr/>
        </p:nvSpPr>
        <p:spPr bwMode="auto">
          <a:xfrm>
            <a:off x="1066801" y="1809750"/>
            <a:ext cx="2286000" cy="2971800"/>
          </a:xfrm>
          <a:prstGeom prst="roundRect">
            <a:avLst>
              <a:gd name="adj" fmla="val 16667"/>
            </a:avLst>
          </a:prstGeom>
          <a:noFill/>
          <a:ln w="38100">
            <a:solidFill>
              <a:srgbClr val="FF0000"/>
            </a:solidFill>
            <a:round/>
            <a:headEnd/>
            <a:tailEnd/>
          </a:ln>
          <a:effectLst/>
        </p:spPr>
        <p:txBody>
          <a:bodyPr wrap="none" anchor="ctr"/>
          <a:lstStyle/>
          <a:p>
            <a:pPr algn="ctr"/>
            <a:endParaRPr lang="en-US">
              <a:latin typeface="Verdana" pitchFamily="34" charset="0"/>
            </a:endParaRPr>
          </a:p>
        </p:txBody>
      </p:sp>
      <p:sp>
        <p:nvSpPr>
          <p:cNvPr id="18" name="Rectangle 17"/>
          <p:cNvSpPr/>
          <p:nvPr/>
        </p:nvSpPr>
        <p:spPr>
          <a:xfrm>
            <a:off x="5867399" y="1809750"/>
            <a:ext cx="2057401" cy="3016210"/>
          </a:xfrm>
          <a:prstGeom prst="rect">
            <a:avLst/>
          </a:prstGeom>
        </p:spPr>
        <p:txBody>
          <a:bodyPr wrap="square">
            <a:spAutoFit/>
          </a:bodyPr>
          <a:lstStyle/>
          <a:p>
            <a:pPr algn="ctr"/>
            <a:r>
              <a:rPr lang="en-US" sz="2000" b="1" dirty="0" err="1" smtClean="0">
                <a:latin typeface="Times New Roman" pitchFamily="18" charset="0"/>
                <a:cs typeface="Times New Roman" pitchFamily="18" charset="0"/>
              </a:rPr>
              <a:t>Báo</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cáo</a:t>
            </a:r>
            <a:r>
              <a:rPr lang="en-US" sz="2000" b="1" dirty="0" smtClean="0">
                <a:latin typeface="Times New Roman" pitchFamily="18" charset="0"/>
                <a:cs typeface="Times New Roman" pitchFamily="18" charset="0"/>
              </a:rPr>
              <a:t> 2d </a:t>
            </a:r>
          </a:p>
          <a:p>
            <a:pPr algn="ctr"/>
            <a:r>
              <a:rPr lang="en-US" sz="2000" b="1" dirty="0" err="1" smtClean="0">
                <a:latin typeface="Times New Roman" pitchFamily="18" charset="0"/>
                <a:cs typeface="Times New Roman" pitchFamily="18" charset="0"/>
              </a:rPr>
              <a:t>theo</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quản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lý</a:t>
            </a:r>
            <a:r>
              <a:rPr lang="en-US" sz="2000" b="1" dirty="0" smtClean="0">
                <a:latin typeface="Times New Roman" pitchFamily="18" charset="0"/>
                <a:cs typeface="Times New Roman" pitchFamily="18" charset="0"/>
              </a:rPr>
              <a:t> </a:t>
            </a:r>
          </a:p>
          <a:p>
            <a:pPr algn="ctr"/>
            <a:r>
              <a:rPr lang="en-US" sz="2000" b="1" dirty="0" err="1" smtClean="0">
                <a:latin typeface="Times New Roman" pitchFamily="18" charset="0"/>
                <a:cs typeface="Times New Roman" pitchFamily="18" charset="0"/>
              </a:rPr>
              <a:t>nhà</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nước</a:t>
            </a:r>
            <a:r>
              <a:rPr lang="en-US" sz="2000" b="1" dirty="0" smtClean="0">
                <a:latin typeface="Times New Roman" pitchFamily="18" charset="0"/>
                <a:cs typeface="Times New Roman" pitchFamily="18" charset="0"/>
              </a:rPr>
              <a:t> </a:t>
            </a:r>
          </a:p>
          <a:p>
            <a:pPr algn="ctr"/>
            <a:r>
              <a:rPr lang="en-US" dirty="0" err="1" smtClean="0">
                <a:latin typeface="Times New Roman" pitchFamily="18" charset="0"/>
                <a:cs typeface="Times New Roman" pitchFamily="18" charset="0"/>
              </a:rPr>
              <a:t>kết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xuất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báo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cáo</a:t>
            </a:r>
            <a:r>
              <a:rPr lang="en-US" dirty="0" smtClean="0">
                <a:latin typeface="Times New Roman" pitchFamily="18" charset="0"/>
                <a:cs typeface="Times New Roman" pitchFamily="18" charset="0"/>
              </a:rPr>
              <a:t> </a:t>
            </a:r>
          </a:p>
          <a:p>
            <a:pPr algn="ctr"/>
            <a:r>
              <a:rPr lang="en-US" dirty="0" err="1" smtClean="0">
                <a:latin typeface="Times New Roman" pitchFamily="18" charset="0"/>
                <a:cs typeface="Times New Roman" pitchFamily="18" charset="0"/>
              </a:rPr>
              <a:t>tổng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hợp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hình</a:t>
            </a:r>
            <a:r>
              <a:rPr lang="en-US" dirty="0" smtClean="0">
                <a:latin typeface="Times New Roman" pitchFamily="18" charset="0"/>
                <a:cs typeface="Times New Roman" pitchFamily="18" charset="0"/>
              </a:rPr>
              <a:t> </a:t>
            </a:r>
          </a:p>
          <a:p>
            <a:pPr algn="ctr"/>
            <a:r>
              <a:rPr lang="en-US" dirty="0" err="1" smtClean="0">
                <a:latin typeface="Times New Roman" pitchFamily="18" charset="0"/>
                <a:cs typeface="Times New Roman" pitchFamily="18" charset="0"/>
              </a:rPr>
              <a:t>giải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quyết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đơn</a:t>
            </a:r>
            <a:r>
              <a:rPr lang="en-US" dirty="0" smtClean="0">
                <a:latin typeface="Times New Roman" pitchFamily="18" charset="0"/>
                <a:cs typeface="Times New Roman" pitchFamily="18" charset="0"/>
              </a:rPr>
              <a:t> </a:t>
            </a:r>
          </a:p>
          <a:p>
            <a:pPr algn="ctr"/>
            <a:r>
              <a:rPr lang="en-US" dirty="0" err="1" smtClean="0">
                <a:latin typeface="Times New Roman" pitchFamily="18" charset="0"/>
                <a:cs typeface="Times New Roman" pitchFamily="18" charset="0"/>
              </a:rPr>
              <a:t>tố</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vị</a:t>
            </a:r>
            <a:endParaRPr lang="en-US" dirty="0" smtClean="0">
              <a:latin typeface="Times New Roman" pitchFamily="18" charset="0"/>
              <a:cs typeface="Times New Roman" pitchFamily="18" charset="0"/>
            </a:endParaRPr>
          </a:p>
          <a:p>
            <a:pPr algn="ct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vị</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cấp</a:t>
            </a:r>
            <a:r>
              <a:rPr lang="en-US" dirty="0" smtClean="0">
                <a:latin typeface="Times New Roman" pitchFamily="18" charset="0"/>
                <a:cs typeface="Times New Roman" pitchFamily="18" charset="0"/>
              </a:rPr>
              <a:t> </a:t>
            </a:r>
          </a:p>
          <a:p>
            <a:pPr algn="ctr"/>
            <a:r>
              <a:rPr lang="en-US" dirty="0" err="1" smtClean="0">
                <a:latin typeface="Times New Roman" pitchFamily="18" charset="0"/>
                <a:cs typeface="Times New Roman" pitchFamily="18" charset="0"/>
              </a:rPr>
              <a:t>dưới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thuộc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quản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lý</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mình</a:t>
            </a:r>
            <a:endParaRPr lang="en-US" dirty="0">
              <a:latin typeface="Times New Roman" pitchFamily="18" charset="0"/>
              <a:cs typeface="Times New Roman" pitchFamily="18" charset="0"/>
            </a:endParaRPr>
          </a:p>
        </p:txBody>
      </p:sp>
      <p:sp>
        <p:nvSpPr>
          <p:cNvPr id="20" name="Rounded Rectangle 32">
            <a:extLst>
              <a:ext uri="{FF2B5EF4-FFF2-40B4-BE49-F238E27FC236}">
                <a16:creationId xmlns="" xmlns:a16="http://schemas.microsoft.com/office/drawing/2014/main" id="{ABD0C272-DC42-4BE3-81F3-32216408B334}"/>
              </a:ext>
            </a:extLst>
          </p:cNvPr>
          <p:cNvSpPr/>
          <p:nvPr/>
        </p:nvSpPr>
        <p:spPr>
          <a:xfrm>
            <a:off x="3810000" y="361950"/>
            <a:ext cx="1828800" cy="1143000"/>
          </a:xfrm>
          <a:custGeom>
            <a:avLst/>
            <a:gdLst/>
            <a:ahLst/>
            <a:cxnLst/>
            <a:rect l="l" t="t" r="r" b="b"/>
            <a:pathLst>
              <a:path w="3240000" h="3240000">
                <a:moveTo>
                  <a:pt x="2019696" y="2510955"/>
                </a:moveTo>
                <a:lnTo>
                  <a:pt x="2019696" y="2797359"/>
                </a:lnTo>
                <a:lnTo>
                  <a:pt x="2914589" y="2797359"/>
                </a:lnTo>
                <a:lnTo>
                  <a:pt x="2914589" y="2510955"/>
                </a:lnTo>
                <a:close/>
                <a:moveTo>
                  <a:pt x="2019696" y="2081348"/>
                </a:moveTo>
                <a:lnTo>
                  <a:pt x="2019696" y="2367752"/>
                </a:lnTo>
                <a:lnTo>
                  <a:pt x="2914589" y="2367752"/>
                </a:lnTo>
                <a:lnTo>
                  <a:pt x="2914589" y="2081348"/>
                </a:lnTo>
                <a:close/>
                <a:moveTo>
                  <a:pt x="580710" y="2021703"/>
                </a:moveTo>
                <a:lnTo>
                  <a:pt x="378191" y="2224222"/>
                </a:lnTo>
                <a:lnTo>
                  <a:pt x="593323" y="2439354"/>
                </a:lnTo>
                <a:lnTo>
                  <a:pt x="378191" y="2654485"/>
                </a:lnTo>
                <a:lnTo>
                  <a:pt x="580710" y="2857004"/>
                </a:lnTo>
                <a:lnTo>
                  <a:pt x="795842" y="2641872"/>
                </a:lnTo>
                <a:lnTo>
                  <a:pt x="1010973" y="2857004"/>
                </a:lnTo>
                <a:lnTo>
                  <a:pt x="1213492" y="2654485"/>
                </a:lnTo>
                <a:lnTo>
                  <a:pt x="998360" y="2439354"/>
                </a:lnTo>
                <a:lnTo>
                  <a:pt x="1213492" y="2224222"/>
                </a:lnTo>
                <a:lnTo>
                  <a:pt x="1010973" y="2021703"/>
                </a:lnTo>
                <a:lnTo>
                  <a:pt x="795842" y="2236835"/>
                </a:lnTo>
                <a:close/>
                <a:moveTo>
                  <a:pt x="1656000" y="1656001"/>
                </a:moveTo>
                <a:lnTo>
                  <a:pt x="3240000" y="1656001"/>
                </a:lnTo>
                <a:lnTo>
                  <a:pt x="3240000" y="2699989"/>
                </a:lnTo>
                <a:cubicBezTo>
                  <a:pt x="3240000" y="2998229"/>
                  <a:pt x="2998229" y="3240000"/>
                  <a:pt x="2699989" y="3240000"/>
                </a:cubicBezTo>
                <a:lnTo>
                  <a:pt x="1656000" y="3240000"/>
                </a:lnTo>
                <a:close/>
                <a:moveTo>
                  <a:pt x="0" y="1656001"/>
                </a:moveTo>
                <a:lnTo>
                  <a:pt x="1584000" y="1656001"/>
                </a:lnTo>
                <a:lnTo>
                  <a:pt x="1584000" y="3240000"/>
                </a:lnTo>
                <a:lnTo>
                  <a:pt x="540011" y="3240000"/>
                </a:lnTo>
                <a:cubicBezTo>
                  <a:pt x="241771" y="3240000"/>
                  <a:pt x="0" y="2998229"/>
                  <a:pt x="0" y="2699989"/>
                </a:cubicBezTo>
                <a:close/>
                <a:moveTo>
                  <a:pt x="2467143" y="957859"/>
                </a:moveTo>
                <a:cubicBezTo>
                  <a:pt x="2388055" y="957859"/>
                  <a:pt x="2323941" y="1021973"/>
                  <a:pt x="2323941" y="1101061"/>
                </a:cubicBezTo>
                <a:cubicBezTo>
                  <a:pt x="2323941" y="1180149"/>
                  <a:pt x="2388055" y="1244263"/>
                  <a:pt x="2467143" y="1244263"/>
                </a:cubicBezTo>
                <a:cubicBezTo>
                  <a:pt x="2546231" y="1244263"/>
                  <a:pt x="2610345" y="1180149"/>
                  <a:pt x="2610345" y="1101061"/>
                </a:cubicBezTo>
                <a:cubicBezTo>
                  <a:pt x="2610345" y="1021973"/>
                  <a:pt x="2546231" y="957859"/>
                  <a:pt x="2467143" y="957859"/>
                </a:cubicBezTo>
                <a:close/>
                <a:moveTo>
                  <a:pt x="2019696" y="635775"/>
                </a:moveTo>
                <a:lnTo>
                  <a:pt x="2019696" y="922180"/>
                </a:lnTo>
                <a:lnTo>
                  <a:pt x="2914589" y="922180"/>
                </a:lnTo>
                <a:lnTo>
                  <a:pt x="2914589" y="635775"/>
                </a:lnTo>
                <a:close/>
                <a:moveTo>
                  <a:pt x="652639" y="331531"/>
                </a:moveTo>
                <a:lnTo>
                  <a:pt x="652639" y="635775"/>
                </a:lnTo>
                <a:lnTo>
                  <a:pt x="348395" y="635775"/>
                </a:lnTo>
                <a:lnTo>
                  <a:pt x="348395" y="922180"/>
                </a:lnTo>
                <a:lnTo>
                  <a:pt x="652639" y="922180"/>
                </a:lnTo>
                <a:lnTo>
                  <a:pt x="652639" y="1226424"/>
                </a:lnTo>
                <a:lnTo>
                  <a:pt x="939044" y="1226424"/>
                </a:lnTo>
                <a:lnTo>
                  <a:pt x="939044" y="922180"/>
                </a:lnTo>
                <a:lnTo>
                  <a:pt x="1243288" y="922180"/>
                </a:lnTo>
                <a:lnTo>
                  <a:pt x="1243288" y="635775"/>
                </a:lnTo>
                <a:lnTo>
                  <a:pt x="939044" y="635775"/>
                </a:lnTo>
                <a:lnTo>
                  <a:pt x="939044" y="331531"/>
                </a:lnTo>
                <a:close/>
                <a:moveTo>
                  <a:pt x="2467143" y="313692"/>
                </a:moveTo>
                <a:cubicBezTo>
                  <a:pt x="2388055" y="313692"/>
                  <a:pt x="2323941" y="377806"/>
                  <a:pt x="2323941" y="456894"/>
                </a:cubicBezTo>
                <a:cubicBezTo>
                  <a:pt x="2323941" y="535982"/>
                  <a:pt x="2388055" y="600096"/>
                  <a:pt x="2467143" y="600096"/>
                </a:cubicBezTo>
                <a:cubicBezTo>
                  <a:pt x="2546231" y="600096"/>
                  <a:pt x="2610345" y="535982"/>
                  <a:pt x="2610345" y="456894"/>
                </a:cubicBezTo>
                <a:cubicBezTo>
                  <a:pt x="2610345" y="377806"/>
                  <a:pt x="2546231" y="313692"/>
                  <a:pt x="2467143" y="313692"/>
                </a:cubicBezTo>
                <a:close/>
                <a:moveTo>
                  <a:pt x="540011" y="0"/>
                </a:moveTo>
                <a:lnTo>
                  <a:pt x="2699989" y="0"/>
                </a:lnTo>
                <a:cubicBezTo>
                  <a:pt x="2998229" y="0"/>
                  <a:pt x="3240000" y="241771"/>
                  <a:pt x="3240000" y="540011"/>
                </a:cubicBezTo>
                <a:lnTo>
                  <a:pt x="3240000" y="1584001"/>
                </a:lnTo>
                <a:lnTo>
                  <a:pt x="1656000" y="1584001"/>
                </a:lnTo>
                <a:lnTo>
                  <a:pt x="1656000" y="1"/>
                </a:lnTo>
                <a:lnTo>
                  <a:pt x="1584000" y="1"/>
                </a:lnTo>
                <a:lnTo>
                  <a:pt x="1584000" y="1584001"/>
                </a:lnTo>
                <a:lnTo>
                  <a:pt x="0" y="1584001"/>
                </a:lnTo>
                <a:lnTo>
                  <a:pt x="0" y="540011"/>
                </a:lnTo>
                <a:cubicBezTo>
                  <a:pt x="0" y="241771"/>
                  <a:pt x="241771" y="0"/>
                  <a:pt x="540011" y="0"/>
                </a:cubicBez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21" name="TextBox 20"/>
          <p:cNvSpPr txBox="1"/>
          <p:nvPr/>
        </p:nvSpPr>
        <p:spPr>
          <a:xfrm>
            <a:off x="3810001" y="438150"/>
            <a:ext cx="1981200" cy="1015663"/>
          </a:xfrm>
          <a:prstGeom prst="rect">
            <a:avLst/>
          </a:prstGeom>
          <a:noFill/>
        </p:spPr>
        <p:txBody>
          <a:bodyPr wrap="square" rtlCol="0">
            <a:spAutoFit/>
          </a:bodyPr>
          <a:lstStyle/>
          <a:p>
            <a:pPr algn="ctr"/>
            <a:r>
              <a:rPr lang="en-US" sz="3000" b="1" dirty="0" err="1" smtClean="0">
                <a:latin typeface="Times New Roman" pitchFamily="18" charset="0"/>
                <a:cs typeface="Times New Roman" pitchFamily="18" charset="0"/>
              </a:rPr>
              <a:t>Báo</a:t>
            </a:r>
            <a:r>
              <a:rPr lang="en-US" sz="3000" b="1" dirty="0" smtClean="0">
                <a:latin typeface="Times New Roman" pitchFamily="18" charset="0"/>
                <a:cs typeface="Times New Roman" pitchFamily="18" charset="0"/>
              </a:rPr>
              <a:t> </a:t>
            </a:r>
            <a:r>
              <a:rPr lang="en-US" sz="3000" b="1" dirty="0" err="1" smtClean="0">
                <a:latin typeface="Times New Roman" pitchFamily="18" charset="0"/>
                <a:cs typeface="Times New Roman" pitchFamily="18" charset="0"/>
              </a:rPr>
              <a:t>cáo</a:t>
            </a:r>
            <a:endParaRPr lang="en-US" sz="3000" b="1" dirty="0" smtClean="0">
              <a:latin typeface="Times New Roman" pitchFamily="18" charset="0"/>
              <a:cs typeface="Times New Roman" pitchFamily="18" charset="0"/>
            </a:endParaRPr>
          </a:p>
          <a:p>
            <a:pPr algn="ctr"/>
            <a:r>
              <a:rPr lang="en-US" sz="3000" b="1" dirty="0" smtClean="0">
                <a:latin typeface="Times New Roman" pitchFamily="18" charset="0"/>
                <a:cs typeface="Times New Roman" pitchFamily="18" charset="0"/>
              </a:rPr>
              <a:t>2d</a:t>
            </a:r>
            <a:endParaRPr lang="en-US" sz="3000" dirty="0">
              <a:latin typeface="Times New Roman" pitchFamily="18" charset="0"/>
              <a:cs typeface="Times New Roman" pitchFamily="18" charset="0"/>
            </a:endParaRPr>
          </a:p>
        </p:txBody>
      </p:sp>
    </p:spTree>
    <p:extLst>
      <p:ext uri="{BB962C8B-B14F-4D97-AF65-F5344CB8AC3E}">
        <p14:creationId xmlns="" xmlns:p14="http://schemas.microsoft.com/office/powerpoint/2010/main" val="3239406661"/>
      </p:ext>
    </p:extLst>
  </p:cSld>
  <p:clrMapOvr>
    <a:masterClrMapping/>
  </p:clrMapOvr>
  <p:transition>
    <p:fade/>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ChangeArrowheads="1"/>
          </p:cNvSpPr>
          <p:nvPr/>
        </p:nvSpPr>
        <p:spPr bwMode="auto">
          <a:xfrm>
            <a:off x="685800" y="590550"/>
            <a:ext cx="7391401" cy="42473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Báo</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cáo</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2đ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là</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báo</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cáo</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công</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tác</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quản</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lý</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nhà</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nước</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về</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tình</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hình</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khiếu</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nại</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tố</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cáo</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Để</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thực</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hiện</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được</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báo</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cáo</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2đ,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người</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dùng</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cần</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nhập</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thông</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tin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đầu</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vào</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tại</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các</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chức</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năng</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sau</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tx1"/>
              </a:solidFill>
              <a:effectLst/>
              <a:latin typeface="Times New Roman" pitchFamily="18" charset="0"/>
              <a:cs typeface="Times New Roman" pitchFamily="18" charset="0"/>
            </a:endParaRPr>
          </a:p>
          <a:p>
            <a:pPr marL="342900" marR="0" lvl="0" indent="-342900" algn="l" defTabSz="914400" rtl="0" eaLnBrk="0" fontAlgn="base" latinLnBrk="0" hangingPunct="0">
              <a:lnSpc>
                <a:spcPct val="100000"/>
              </a:lnSpc>
              <a:spcBef>
                <a:spcPct val="0"/>
              </a:spcBef>
              <a:spcAft>
                <a:spcPct val="0"/>
              </a:spcAft>
              <a:buClrTx/>
              <a:buSzTx/>
              <a:buFontTx/>
              <a:buAutoNum type="alphaLcPeriod"/>
              <a:tabLst/>
            </a:pP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Văn</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bản</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quản</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lý</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chỉ</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đạo</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endParaRPr kumimoji="0" lang="en-US" sz="15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Bước</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1: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Từ</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thanh</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menu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bên</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trái</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chọn</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Quản</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lý</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nhà</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ước</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về</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KNTC</a:t>
            </a:r>
            <a:endParaRPr kumimoji="0" lang="en-US" sz="15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Bước</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2: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Chọn</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Văn</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bản</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quản</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lý</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chỉ</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đạo</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b.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Tập</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huấn</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tuyên</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truyền</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quản</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lý</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giáo</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dục</a:t>
            </a:r>
            <a:endPar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Bước</a:t>
            </a:r>
            <a:r>
              <a:rPr kumimoji="0" lang="en-US" sz="1500" b="0" i="0" u="none" strike="noStrike" cap="none" normalizeH="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1: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Từ</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thanh</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menu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bên</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trái</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chọn</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Quản</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lý</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nhà</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nước</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về</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KNTC</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Bước</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2: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Chọn</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Tập</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huấn</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tuyên</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truyền</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giáo</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dục</a:t>
            </a:r>
            <a:endPar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c.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Thanh</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tra</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kiểm</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điểm</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trách</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nhiệm</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Bước</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1: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Từ</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thanh</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menu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bên</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trái</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chọn</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Quản</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lý</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nhà</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nước</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về</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KNTC</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Bước</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2: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Chọn</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Thanh</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tra</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kiểm</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tra</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trách</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nhiệm</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eaLnBrk="0" fontAlgn="base" latinLnBrk="0" hangingPunct="0">
              <a:spcBef>
                <a:spcPct val="0"/>
              </a:spcBef>
              <a:spcAft>
                <a:spcPct val="0"/>
              </a:spcAft>
            </a:pPr>
            <a:r>
              <a:rPr lang="en-US" sz="1500" b="1" dirty="0" smtClean="0">
                <a:latin typeface="Times New Roman" pitchFamily="18" charset="0"/>
                <a:cs typeface="Times New Roman" pitchFamily="18" charset="0"/>
              </a:rPr>
              <a:t>d. </a:t>
            </a:r>
            <a:r>
              <a:rPr lang="en-US" sz="1500" b="1" dirty="0" err="1" smtClean="0">
                <a:latin typeface="Times New Roman" pitchFamily="18" charset="0"/>
                <a:cs typeface="Times New Roman" pitchFamily="18" charset="0"/>
              </a:rPr>
              <a:t>Kiểm</a:t>
            </a:r>
            <a:r>
              <a:rPr lang="en-US" sz="1500" b="1" dirty="0" smtClean="0">
                <a:latin typeface="Times New Roman" pitchFamily="18" charset="0"/>
                <a:cs typeface="Times New Roman" pitchFamily="18" charset="0"/>
              </a:rPr>
              <a:t> </a:t>
            </a:r>
            <a:r>
              <a:rPr lang="en-US" sz="1500" b="1" dirty="0" err="1" smtClean="0">
                <a:latin typeface="Times New Roman" pitchFamily="18" charset="0"/>
                <a:cs typeface="Times New Roman" pitchFamily="18" charset="0"/>
              </a:rPr>
              <a:t>tra</a:t>
            </a:r>
            <a:r>
              <a:rPr lang="en-US" sz="1500" b="1" dirty="0" smtClean="0">
                <a:latin typeface="Times New Roman" pitchFamily="18" charset="0"/>
                <a:cs typeface="Times New Roman" pitchFamily="18" charset="0"/>
              </a:rPr>
              <a:t> </a:t>
            </a:r>
            <a:r>
              <a:rPr lang="en-US" sz="1500" b="1" dirty="0" err="1" smtClean="0">
                <a:latin typeface="Times New Roman" pitchFamily="18" charset="0"/>
                <a:cs typeface="Times New Roman" pitchFamily="18" charset="0"/>
              </a:rPr>
              <a:t>thực</a:t>
            </a:r>
            <a:r>
              <a:rPr lang="en-US" sz="1500" b="1" dirty="0" smtClean="0">
                <a:latin typeface="Times New Roman" pitchFamily="18" charset="0"/>
                <a:cs typeface="Times New Roman" pitchFamily="18" charset="0"/>
              </a:rPr>
              <a:t> </a:t>
            </a:r>
            <a:r>
              <a:rPr lang="en-US" sz="1500" b="1" dirty="0" err="1" smtClean="0">
                <a:latin typeface="Times New Roman" pitchFamily="18" charset="0"/>
                <a:cs typeface="Times New Roman" pitchFamily="18" charset="0"/>
              </a:rPr>
              <a:t>hiện</a:t>
            </a:r>
            <a:r>
              <a:rPr lang="en-US" sz="1500" b="1" dirty="0" smtClean="0">
                <a:latin typeface="Times New Roman" pitchFamily="18" charset="0"/>
                <a:cs typeface="Times New Roman" pitchFamily="18" charset="0"/>
              </a:rPr>
              <a:t> </a:t>
            </a:r>
            <a:r>
              <a:rPr lang="en-US" sz="1500" b="1" dirty="0" err="1" smtClean="0">
                <a:latin typeface="Times New Roman" pitchFamily="18" charset="0"/>
                <a:cs typeface="Times New Roman" pitchFamily="18" charset="0"/>
              </a:rPr>
              <a:t>kết</a:t>
            </a:r>
            <a:r>
              <a:rPr lang="en-US" sz="1500" b="1" dirty="0" smtClean="0">
                <a:latin typeface="Times New Roman" pitchFamily="18" charset="0"/>
                <a:cs typeface="Times New Roman" pitchFamily="18" charset="0"/>
              </a:rPr>
              <a:t> </a:t>
            </a:r>
            <a:r>
              <a:rPr lang="en-US" sz="1500" b="1" dirty="0" err="1" smtClean="0">
                <a:latin typeface="Times New Roman" pitchFamily="18" charset="0"/>
                <a:cs typeface="Times New Roman" pitchFamily="18" charset="0"/>
              </a:rPr>
              <a:t>luận</a:t>
            </a:r>
            <a:endParaRPr lang="en-US" sz="1500" b="1" dirty="0" smtClean="0">
              <a:latin typeface="Times New Roman" pitchFamily="18" charset="0"/>
              <a:cs typeface="Times New Roman" pitchFamily="18" charset="0"/>
            </a:endParaRPr>
          </a:p>
          <a:p>
            <a:pPr eaLnBrk="0" fontAlgn="base" latinLnBrk="0" hangingPunct="0">
              <a:spcBef>
                <a:spcPct val="0"/>
              </a:spcBef>
              <a:spcAft>
                <a:spcPct val="0"/>
              </a:spcAft>
            </a:pPr>
            <a:r>
              <a:rPr lang="en-US" sz="1500" dirty="0" err="1" smtClean="0">
                <a:latin typeface="Times New Roman" pitchFamily="18" charset="0"/>
                <a:cs typeface="Times New Roman" pitchFamily="18" charset="0"/>
              </a:rPr>
              <a:t>Bước</a:t>
            </a:r>
            <a:r>
              <a:rPr lang="en-US" sz="1500" dirty="0" smtClean="0">
                <a:latin typeface="Times New Roman" pitchFamily="18" charset="0"/>
                <a:cs typeface="Times New Roman" pitchFamily="18" charset="0"/>
              </a:rPr>
              <a:t> 1:Từ </a:t>
            </a:r>
            <a:r>
              <a:rPr lang="en-US" sz="1500" dirty="0" err="1" smtClean="0">
                <a:latin typeface="Times New Roman" pitchFamily="18" charset="0"/>
                <a:cs typeface="Times New Roman" pitchFamily="18" charset="0"/>
              </a:rPr>
              <a:t>thanh</a:t>
            </a:r>
            <a:r>
              <a:rPr lang="en-US" sz="1500" dirty="0" smtClean="0">
                <a:latin typeface="Times New Roman" pitchFamily="18" charset="0"/>
                <a:cs typeface="Times New Roman" pitchFamily="18" charset="0"/>
              </a:rPr>
              <a:t> menu </a:t>
            </a:r>
            <a:r>
              <a:rPr lang="en-US" sz="1500" dirty="0" err="1" smtClean="0">
                <a:latin typeface="Times New Roman" pitchFamily="18" charset="0"/>
                <a:cs typeface="Times New Roman" pitchFamily="18" charset="0"/>
              </a:rPr>
              <a:t>bên</a:t>
            </a:r>
            <a:r>
              <a:rPr lang="en-US" sz="1500" dirty="0" smtClean="0">
                <a:latin typeface="Times New Roman" pitchFamily="18" charset="0"/>
                <a:cs typeface="Times New Roman" pitchFamily="18" charset="0"/>
              </a:rPr>
              <a:t> </a:t>
            </a:r>
            <a:r>
              <a:rPr lang="en-US" sz="1500" dirty="0" err="1" smtClean="0">
                <a:latin typeface="Times New Roman" pitchFamily="18" charset="0"/>
                <a:cs typeface="Times New Roman" pitchFamily="18" charset="0"/>
              </a:rPr>
              <a:t>trái</a:t>
            </a:r>
            <a:r>
              <a:rPr lang="en-US" sz="1500" dirty="0" smtClean="0">
                <a:latin typeface="Times New Roman" pitchFamily="18" charset="0"/>
                <a:cs typeface="Times New Roman" pitchFamily="18" charset="0"/>
              </a:rPr>
              <a:t> </a:t>
            </a:r>
            <a:r>
              <a:rPr lang="en-US" sz="1500" dirty="0" err="1" smtClean="0">
                <a:latin typeface="Times New Roman" pitchFamily="18" charset="0"/>
                <a:cs typeface="Times New Roman" pitchFamily="18" charset="0"/>
              </a:rPr>
              <a:t>chọn</a:t>
            </a:r>
            <a:r>
              <a:rPr lang="en-US" sz="1500" dirty="0" smtClean="0">
                <a:latin typeface="Times New Roman" pitchFamily="18" charset="0"/>
                <a:cs typeface="Times New Roman" pitchFamily="18" charset="0"/>
              </a:rPr>
              <a:t> </a:t>
            </a:r>
            <a:r>
              <a:rPr lang="en-US" sz="1500" b="1" dirty="0" err="1" smtClean="0">
                <a:latin typeface="Times New Roman" pitchFamily="18" charset="0"/>
                <a:cs typeface="Times New Roman" pitchFamily="18" charset="0"/>
              </a:rPr>
              <a:t>Quản</a:t>
            </a:r>
            <a:r>
              <a:rPr lang="en-US" sz="1500" b="1" dirty="0" smtClean="0">
                <a:latin typeface="Times New Roman" pitchFamily="18" charset="0"/>
                <a:cs typeface="Times New Roman" pitchFamily="18" charset="0"/>
              </a:rPr>
              <a:t> </a:t>
            </a:r>
            <a:r>
              <a:rPr lang="en-US" sz="1500" b="1" dirty="0" err="1" smtClean="0">
                <a:latin typeface="Times New Roman" pitchFamily="18" charset="0"/>
                <a:cs typeface="Times New Roman" pitchFamily="18" charset="0"/>
              </a:rPr>
              <a:t>lý</a:t>
            </a:r>
            <a:r>
              <a:rPr lang="en-US" sz="1500" b="1" dirty="0" smtClean="0">
                <a:latin typeface="Times New Roman" pitchFamily="18" charset="0"/>
                <a:cs typeface="Times New Roman" pitchFamily="18" charset="0"/>
              </a:rPr>
              <a:t> </a:t>
            </a:r>
            <a:r>
              <a:rPr lang="en-US" sz="1500" b="1" dirty="0" err="1" smtClean="0">
                <a:latin typeface="Times New Roman" pitchFamily="18" charset="0"/>
                <a:cs typeface="Times New Roman" pitchFamily="18" charset="0"/>
              </a:rPr>
              <a:t>nhà</a:t>
            </a:r>
            <a:r>
              <a:rPr lang="en-US" sz="1500" b="1" dirty="0" smtClean="0">
                <a:latin typeface="Times New Roman" pitchFamily="18" charset="0"/>
                <a:cs typeface="Times New Roman" pitchFamily="18" charset="0"/>
              </a:rPr>
              <a:t> </a:t>
            </a:r>
            <a:r>
              <a:rPr lang="en-US" sz="1500" b="1" dirty="0" err="1" smtClean="0">
                <a:latin typeface="Times New Roman" pitchFamily="18" charset="0"/>
                <a:cs typeface="Times New Roman" pitchFamily="18" charset="0"/>
              </a:rPr>
              <a:t>nước</a:t>
            </a:r>
            <a:r>
              <a:rPr lang="en-US" sz="1500" b="1" dirty="0" smtClean="0">
                <a:latin typeface="Times New Roman" pitchFamily="18" charset="0"/>
                <a:cs typeface="Times New Roman" pitchFamily="18" charset="0"/>
              </a:rPr>
              <a:t> </a:t>
            </a:r>
            <a:r>
              <a:rPr lang="en-US" sz="1500" b="1" dirty="0" err="1" smtClean="0">
                <a:latin typeface="Times New Roman" pitchFamily="18" charset="0"/>
                <a:cs typeface="Times New Roman" pitchFamily="18" charset="0"/>
              </a:rPr>
              <a:t>về</a:t>
            </a:r>
            <a:r>
              <a:rPr lang="en-US" sz="1500" b="1" dirty="0" smtClean="0">
                <a:latin typeface="Times New Roman" pitchFamily="18" charset="0"/>
                <a:cs typeface="Times New Roman" pitchFamily="18" charset="0"/>
              </a:rPr>
              <a:t> KNTC</a:t>
            </a:r>
          </a:p>
          <a:p>
            <a:pPr eaLnBrk="0" fontAlgn="base" latinLnBrk="0" hangingPunct="0">
              <a:spcBef>
                <a:spcPct val="0"/>
              </a:spcBef>
              <a:spcAft>
                <a:spcPct val="0"/>
              </a:spcAft>
            </a:pPr>
            <a:r>
              <a:rPr lang="en-US" sz="1500" dirty="0" err="1" smtClean="0">
                <a:latin typeface="Times New Roman" pitchFamily="18" charset="0"/>
                <a:cs typeface="Times New Roman" pitchFamily="18" charset="0"/>
              </a:rPr>
              <a:t>Bước</a:t>
            </a:r>
            <a:r>
              <a:rPr lang="en-US" sz="1500" dirty="0" smtClean="0">
                <a:latin typeface="Times New Roman" pitchFamily="18" charset="0"/>
                <a:cs typeface="Times New Roman" pitchFamily="18" charset="0"/>
              </a:rPr>
              <a:t> 2:Chọn </a:t>
            </a:r>
            <a:r>
              <a:rPr lang="en-US" sz="1500" b="1" dirty="0" err="1" smtClean="0">
                <a:latin typeface="Times New Roman" pitchFamily="18" charset="0"/>
                <a:cs typeface="Times New Roman" pitchFamily="18" charset="0"/>
              </a:rPr>
              <a:t>Kiểm</a:t>
            </a:r>
            <a:r>
              <a:rPr lang="en-US" sz="1500" b="1" dirty="0" smtClean="0">
                <a:latin typeface="Times New Roman" pitchFamily="18" charset="0"/>
                <a:cs typeface="Times New Roman" pitchFamily="18" charset="0"/>
              </a:rPr>
              <a:t> </a:t>
            </a:r>
            <a:r>
              <a:rPr lang="en-US" sz="1500" b="1" dirty="0" err="1" smtClean="0">
                <a:latin typeface="Times New Roman" pitchFamily="18" charset="0"/>
                <a:cs typeface="Times New Roman" pitchFamily="18" charset="0"/>
              </a:rPr>
              <a:t>tra</a:t>
            </a:r>
            <a:r>
              <a:rPr lang="en-US" sz="1500" b="1" dirty="0" smtClean="0">
                <a:latin typeface="Times New Roman" pitchFamily="18" charset="0"/>
                <a:cs typeface="Times New Roman" pitchFamily="18" charset="0"/>
              </a:rPr>
              <a:t> </a:t>
            </a:r>
            <a:r>
              <a:rPr lang="en-US" sz="1500" b="1" dirty="0" err="1" smtClean="0">
                <a:latin typeface="Times New Roman" pitchFamily="18" charset="0"/>
                <a:cs typeface="Times New Roman" pitchFamily="18" charset="0"/>
              </a:rPr>
              <a:t>thực</a:t>
            </a:r>
            <a:r>
              <a:rPr lang="en-US" sz="1500" b="1" dirty="0" smtClean="0">
                <a:latin typeface="Times New Roman" pitchFamily="18" charset="0"/>
                <a:cs typeface="Times New Roman" pitchFamily="18" charset="0"/>
              </a:rPr>
              <a:t> </a:t>
            </a:r>
            <a:r>
              <a:rPr lang="en-US" sz="1500" b="1" dirty="0" err="1" smtClean="0">
                <a:latin typeface="Times New Roman" pitchFamily="18" charset="0"/>
                <a:cs typeface="Times New Roman" pitchFamily="18" charset="0"/>
              </a:rPr>
              <a:t>hiện</a:t>
            </a:r>
            <a:r>
              <a:rPr lang="en-US" sz="1500" b="1" dirty="0" smtClean="0">
                <a:latin typeface="Times New Roman" pitchFamily="18" charset="0"/>
                <a:cs typeface="Times New Roman" pitchFamily="18" charset="0"/>
              </a:rPr>
              <a:t> </a:t>
            </a:r>
            <a:r>
              <a:rPr lang="en-US" sz="1500" b="1" dirty="0" err="1" smtClean="0">
                <a:latin typeface="Times New Roman" pitchFamily="18" charset="0"/>
                <a:cs typeface="Times New Roman" pitchFamily="18" charset="0"/>
              </a:rPr>
              <a:t>kết</a:t>
            </a:r>
            <a:r>
              <a:rPr lang="en-US" sz="1500" b="1" dirty="0" smtClean="0">
                <a:latin typeface="Times New Roman" pitchFamily="18" charset="0"/>
                <a:cs typeface="Times New Roman" pitchFamily="18" charset="0"/>
              </a:rPr>
              <a:t> </a:t>
            </a:r>
            <a:r>
              <a:rPr lang="en-US" sz="1500" b="1" dirty="0" err="1" smtClean="0">
                <a:latin typeface="Times New Roman" pitchFamily="18" charset="0"/>
                <a:cs typeface="Times New Roman" pitchFamily="18" charset="0"/>
              </a:rPr>
              <a:t>luận</a:t>
            </a:r>
            <a:r>
              <a:rPr lang="en-US" sz="1500" dirty="0" smtClean="0">
                <a:latin typeface="Times New Roman" pitchFamily="18" charset="0"/>
                <a:cs typeface="Times New Roman" pitchFamily="18" charset="0"/>
              </a:rPr>
              <a:t>.</a:t>
            </a:r>
            <a:endParaRPr kumimoji="0" lang="en-US" sz="1500" b="1"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4" name="Rectangle 3"/>
          <p:cNvSpPr/>
          <p:nvPr/>
        </p:nvSpPr>
        <p:spPr>
          <a:xfrm>
            <a:off x="1752599" y="133351"/>
            <a:ext cx="1571264" cy="430887"/>
          </a:xfrm>
          <a:prstGeom prst="rect">
            <a:avLst/>
          </a:prstGeom>
        </p:spPr>
        <p:txBody>
          <a:bodyPr wrap="none">
            <a:spAutoFit/>
          </a:bodyPr>
          <a:lstStyle/>
          <a:p>
            <a:r>
              <a:rPr lang="en-US" sz="2200" b="1" dirty="0" err="1" smtClean="0">
                <a:latin typeface="Times New Roman" pitchFamily="18" charset="0"/>
                <a:ea typeface="Times New Roman" pitchFamily="18" charset="0"/>
                <a:cs typeface="Times New Roman" pitchFamily="18" charset="0"/>
              </a:rPr>
              <a:t>Báo</a:t>
            </a:r>
            <a:r>
              <a:rPr lang="en-US" sz="2200" b="1" dirty="0" smtClean="0">
                <a:latin typeface="Times New Roman" pitchFamily="18" charset="0"/>
                <a:ea typeface="Times New Roman" pitchFamily="18" charset="0"/>
                <a:cs typeface="Times New Roman" pitchFamily="18" charset="0"/>
              </a:rPr>
              <a:t> </a:t>
            </a:r>
            <a:r>
              <a:rPr lang="en-US" sz="2200" b="1" dirty="0" err="1" smtClean="0">
                <a:latin typeface="Times New Roman" pitchFamily="18" charset="0"/>
                <a:ea typeface="Times New Roman" pitchFamily="18" charset="0"/>
                <a:cs typeface="Times New Roman" pitchFamily="18" charset="0"/>
              </a:rPr>
              <a:t>cáo</a:t>
            </a:r>
            <a:r>
              <a:rPr lang="en-US" sz="2200" b="1" dirty="0" smtClean="0">
                <a:latin typeface="Times New Roman" pitchFamily="18" charset="0"/>
                <a:ea typeface="Times New Roman" pitchFamily="18" charset="0"/>
                <a:cs typeface="Times New Roman" pitchFamily="18" charset="0"/>
              </a:rPr>
              <a:t> 2đ </a:t>
            </a:r>
            <a:endParaRPr lang="en-US" sz="2200" b="1" dirty="0"/>
          </a:p>
        </p:txBody>
      </p:sp>
      <p:sp>
        <p:nvSpPr>
          <p:cNvPr id="7" name="Right Brace 6"/>
          <p:cNvSpPr/>
          <p:nvPr/>
        </p:nvSpPr>
        <p:spPr>
          <a:xfrm>
            <a:off x="6172202" y="1428750"/>
            <a:ext cx="762000" cy="3200400"/>
          </a:xfrm>
          <a:prstGeom prst="rightBrace">
            <a:avLst>
              <a:gd name="adj1" fmla="val 36990"/>
              <a:gd name="adj2" fmla="val 47985"/>
            </a:avLst>
          </a:prstGeom>
          <a:ln>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Rectangle 8"/>
          <p:cNvSpPr/>
          <p:nvPr/>
        </p:nvSpPr>
        <p:spPr>
          <a:xfrm>
            <a:off x="7162800" y="2190750"/>
            <a:ext cx="1524000" cy="1477328"/>
          </a:xfrm>
          <a:prstGeom prst="rect">
            <a:avLst/>
          </a:prstGeom>
          <a:ln>
            <a:solidFill>
              <a:srgbClr val="92D050"/>
            </a:solidFill>
          </a:ln>
        </p:spPr>
        <p:txBody>
          <a:bodyPr wrap="square">
            <a:spAutoFit/>
          </a:bodyPr>
          <a:lstStyle/>
          <a:p>
            <a:pPr algn="ctr"/>
            <a:r>
              <a:rPr lang="en-US" dirty="0" err="1" smtClean="0">
                <a:latin typeface="Times New Roman" pitchFamily="18" charset="0"/>
                <a:cs typeface="Times New Roman" pitchFamily="18" charset="0"/>
              </a:rPr>
              <a:t>Chọn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biểu</a:t>
            </a:r>
            <a:r>
              <a:rPr lang="en-US" dirty="0" smtClean="0">
                <a:latin typeface="Times New Roman" pitchFamily="18" charset="0"/>
                <a:cs typeface="Times New Roman" pitchFamily="18" charset="0"/>
              </a:rPr>
              <a:t> </a:t>
            </a:r>
          </a:p>
          <a:p>
            <a:pPr algn="ctr"/>
            <a:r>
              <a:rPr lang="en-US" dirty="0" err="1" smtClean="0">
                <a:latin typeface="Times New Roman" pitchFamily="18" charset="0"/>
                <a:cs typeface="Times New Roman" pitchFamily="18" charset="0"/>
              </a:rPr>
              <a:t>tượng</a:t>
            </a:r>
            <a:r>
              <a:rPr lang="en-US"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Thêm</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mới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nhập</a:t>
            </a:r>
            <a:r>
              <a:rPr lang="en-US" dirty="0" smtClean="0">
                <a:latin typeface="Times New Roman" pitchFamily="18" charset="0"/>
                <a:cs typeface="Times New Roman" pitchFamily="18" charset="0"/>
              </a:rPr>
              <a:t> </a:t>
            </a:r>
          </a:p>
          <a:p>
            <a:pPr algn="ct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dữ</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liệu</a:t>
            </a:r>
            <a:r>
              <a:rPr lang="en-US" dirty="0" smtClean="0">
                <a:latin typeface="Times New Roman" pitchFamily="18" charset="0"/>
                <a:cs typeface="Times New Roman" pitchFamily="18" charset="0"/>
              </a:rPr>
              <a:t> </a:t>
            </a:r>
          </a:p>
          <a:p>
            <a:pPr algn="ctr"/>
            <a:r>
              <a:rPr lang="en-US" dirty="0" err="1" smtClean="0">
                <a:latin typeface="Times New Roman" pitchFamily="18" charset="0"/>
                <a:cs typeface="Times New Roman" pitchFamily="18" charset="0"/>
              </a:rPr>
              <a:t>theo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yêu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cầu</a:t>
            </a:r>
            <a:endParaRPr lang="en-US" dirty="0">
              <a:latin typeface="Times New Roman" pitchFamily="18" charset="0"/>
              <a:cs typeface="Times New Roman" pitchFamily="18" charset="0"/>
            </a:endParaRPr>
          </a:p>
        </p:txBody>
      </p:sp>
    </p:spTree>
    <p:extLst>
      <p:ext uri="{BB962C8B-B14F-4D97-AF65-F5344CB8AC3E}">
        <p14:creationId xmlns="" xmlns:p14="http://schemas.microsoft.com/office/powerpoint/2010/main" val="3239406661"/>
      </p:ext>
    </p:extLst>
  </p:cSld>
  <p:clrMapOvr>
    <a:masterClrMapping/>
  </p:clrMapOvr>
  <p:transition>
    <p:fade/>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200402" y="1767088"/>
            <a:ext cx="2736302" cy="576063"/>
          </a:xfrm>
        </p:spPr>
        <p:txBody>
          <a:bodyPr/>
          <a:lstStyle/>
          <a:p>
            <a:r>
              <a:rPr lang="en-US" altLang="ko-KR" dirty="0" smtClean="0">
                <a:latin typeface="Times New Roman" pitchFamily="18" charset="0"/>
                <a:cs typeface="Times New Roman" pitchFamily="18" charset="0"/>
              </a:rPr>
              <a:t>CÁM ƠN</a:t>
            </a:r>
            <a:endParaRPr lang="ko-KR" altLang="en-US" dirty="0">
              <a:latin typeface="Times New Roman" pitchFamily="18" charset="0"/>
              <a:cs typeface="Times New Roman" pitchFamily="18" charset="0"/>
            </a:endParaRPr>
          </a:p>
        </p:txBody>
      </p:sp>
      <p:sp>
        <p:nvSpPr>
          <p:cNvPr id="3" name="Text Placeholder 2"/>
          <p:cNvSpPr>
            <a:spLocks noGrp="1"/>
          </p:cNvSpPr>
          <p:nvPr>
            <p:ph type="body" sz="quarter" idx="11"/>
          </p:nvPr>
        </p:nvSpPr>
        <p:spPr>
          <a:xfrm>
            <a:off x="3200402" y="2724151"/>
            <a:ext cx="2736302" cy="432048"/>
          </a:xfrm>
        </p:spPr>
        <p:txBody>
          <a:bodyPr/>
          <a:lstStyle/>
          <a:p>
            <a:pPr lvl="0"/>
            <a:r>
              <a:rPr lang="en-US" altLang="ko-KR" sz="1800" b="1" dirty="0" err="1" smtClean="0">
                <a:latin typeface="Times New Roman" pitchFamily="18" charset="0"/>
                <a:cs typeface="Times New Roman" pitchFamily="18" charset="0"/>
              </a:rPr>
              <a:t>Quý</a:t>
            </a:r>
            <a:r>
              <a:rPr lang="en-US" altLang="ko-KR" sz="1800" b="1" dirty="0" smtClean="0">
                <a:latin typeface="Times New Roman" pitchFamily="18" charset="0"/>
                <a:cs typeface="Times New Roman" pitchFamily="18" charset="0"/>
              </a:rPr>
              <a:t> </a:t>
            </a:r>
            <a:r>
              <a:rPr lang="en-US" altLang="ko-KR" sz="1800" b="1" dirty="0" err="1" smtClean="0">
                <a:latin typeface="Times New Roman" pitchFamily="18" charset="0"/>
                <a:cs typeface="Times New Roman" pitchFamily="18" charset="0"/>
              </a:rPr>
              <a:t>vị</a:t>
            </a:r>
            <a:r>
              <a:rPr lang="en-US" altLang="ko-KR" sz="1800" b="1" dirty="0" smtClean="0">
                <a:latin typeface="Times New Roman" pitchFamily="18" charset="0"/>
                <a:cs typeface="Times New Roman" pitchFamily="18" charset="0"/>
              </a:rPr>
              <a:t> </a:t>
            </a:r>
            <a:r>
              <a:rPr lang="en-US" altLang="ko-KR" sz="1800" b="1" dirty="0" err="1" smtClean="0">
                <a:latin typeface="Times New Roman" pitchFamily="18" charset="0"/>
                <a:cs typeface="Times New Roman" pitchFamily="18" charset="0"/>
              </a:rPr>
              <a:t>đại</a:t>
            </a:r>
            <a:r>
              <a:rPr lang="en-US" altLang="ko-KR" sz="1800" b="1" dirty="0" smtClean="0">
                <a:latin typeface="Times New Roman" pitchFamily="18" charset="0"/>
                <a:cs typeface="Times New Roman" pitchFamily="18" charset="0"/>
              </a:rPr>
              <a:t> </a:t>
            </a:r>
            <a:r>
              <a:rPr lang="en-US" altLang="ko-KR" sz="1800" b="1" dirty="0" err="1" smtClean="0">
                <a:latin typeface="Times New Roman" pitchFamily="18" charset="0"/>
                <a:cs typeface="Times New Roman" pitchFamily="18" charset="0"/>
              </a:rPr>
              <a:t>biểu</a:t>
            </a:r>
            <a:r>
              <a:rPr lang="en-US" altLang="ko-KR" sz="1800" b="1" dirty="0" smtClean="0">
                <a:latin typeface="Times New Roman" pitchFamily="18" charset="0"/>
                <a:cs typeface="Times New Roman" pitchFamily="18" charset="0"/>
              </a:rPr>
              <a:t> </a:t>
            </a:r>
            <a:r>
              <a:rPr lang="en-US" altLang="ko-KR" sz="1800" b="1" dirty="0" err="1" smtClean="0">
                <a:latin typeface="Times New Roman" pitchFamily="18" charset="0"/>
                <a:cs typeface="Times New Roman" pitchFamily="18" charset="0"/>
              </a:rPr>
              <a:t>đã</a:t>
            </a:r>
            <a:r>
              <a:rPr lang="en-US" altLang="ko-KR" sz="1800" b="1" dirty="0" smtClean="0">
                <a:latin typeface="Times New Roman" pitchFamily="18" charset="0"/>
                <a:cs typeface="Times New Roman" pitchFamily="18" charset="0"/>
              </a:rPr>
              <a:t> </a:t>
            </a:r>
            <a:r>
              <a:rPr lang="en-US" altLang="ko-KR" sz="1800" b="1" dirty="0" err="1" smtClean="0">
                <a:latin typeface="Times New Roman" pitchFamily="18" charset="0"/>
                <a:cs typeface="Times New Roman" pitchFamily="18" charset="0"/>
              </a:rPr>
              <a:t>quan</a:t>
            </a:r>
            <a:r>
              <a:rPr lang="en-US" altLang="ko-KR" sz="1800" b="1" dirty="0" smtClean="0">
                <a:latin typeface="Times New Roman" pitchFamily="18" charset="0"/>
                <a:cs typeface="Times New Roman" pitchFamily="18" charset="0"/>
              </a:rPr>
              <a:t> </a:t>
            </a:r>
            <a:r>
              <a:rPr lang="en-US" altLang="ko-KR" sz="1800" b="1" dirty="0" err="1" smtClean="0">
                <a:latin typeface="Times New Roman" pitchFamily="18" charset="0"/>
                <a:cs typeface="Times New Roman" pitchFamily="18" charset="0"/>
              </a:rPr>
              <a:t>tâm</a:t>
            </a:r>
            <a:r>
              <a:rPr lang="en-US" altLang="ko-KR" sz="1800" b="1" dirty="0" smtClean="0">
                <a:latin typeface="Times New Roman" pitchFamily="18" charset="0"/>
                <a:cs typeface="Times New Roman" pitchFamily="18" charset="0"/>
              </a:rPr>
              <a:t> </a:t>
            </a:r>
            <a:r>
              <a:rPr lang="en-US" altLang="ko-KR" sz="1800" b="1" dirty="0" err="1" smtClean="0">
                <a:latin typeface="Times New Roman" pitchFamily="18" charset="0"/>
                <a:cs typeface="Times New Roman" pitchFamily="18" charset="0"/>
              </a:rPr>
              <a:t>theo</a:t>
            </a:r>
            <a:r>
              <a:rPr lang="en-US" altLang="ko-KR" sz="1800" b="1" dirty="0" smtClean="0">
                <a:latin typeface="Times New Roman" pitchFamily="18" charset="0"/>
                <a:cs typeface="Times New Roman" pitchFamily="18" charset="0"/>
              </a:rPr>
              <a:t> </a:t>
            </a:r>
            <a:r>
              <a:rPr lang="en-US" altLang="ko-KR" sz="1800" b="1" dirty="0" err="1" smtClean="0">
                <a:latin typeface="Times New Roman" pitchFamily="18" charset="0"/>
                <a:cs typeface="Times New Roman" pitchFamily="18" charset="0"/>
              </a:rPr>
              <a:t>dõi</a:t>
            </a:r>
            <a:r>
              <a:rPr lang="en-US" altLang="ko-KR" sz="1800" b="1" dirty="0" smtClean="0">
                <a:latin typeface="Times New Roman" pitchFamily="18" charset="0"/>
                <a:cs typeface="Times New Roman" pitchFamily="18" charset="0"/>
              </a:rPr>
              <a:t> </a:t>
            </a:r>
            <a:r>
              <a:rPr lang="en-US" altLang="ko-KR" sz="1800" b="1" dirty="0" err="1" smtClean="0">
                <a:latin typeface="Times New Roman" pitchFamily="18" charset="0"/>
                <a:cs typeface="Times New Roman" pitchFamily="18" charset="0"/>
              </a:rPr>
              <a:t>báo</a:t>
            </a:r>
            <a:r>
              <a:rPr lang="en-US" altLang="ko-KR" sz="1800" b="1" dirty="0" smtClean="0">
                <a:latin typeface="Times New Roman" pitchFamily="18" charset="0"/>
                <a:cs typeface="Times New Roman" pitchFamily="18" charset="0"/>
              </a:rPr>
              <a:t> </a:t>
            </a:r>
            <a:r>
              <a:rPr lang="en-US" altLang="ko-KR" sz="1800" b="1" dirty="0" err="1" smtClean="0">
                <a:latin typeface="Times New Roman" pitchFamily="18" charset="0"/>
                <a:cs typeface="Times New Roman" pitchFamily="18" charset="0"/>
              </a:rPr>
              <a:t>cáo</a:t>
            </a:r>
            <a:r>
              <a:rPr lang="en-US" altLang="ko-KR" sz="1800" b="1" dirty="0" smtClean="0">
                <a:latin typeface="Times New Roman" pitchFamily="18" charset="0"/>
                <a:cs typeface="Times New Roman" pitchFamily="18" charset="0"/>
              </a:rPr>
              <a:t> </a:t>
            </a:r>
            <a:r>
              <a:rPr lang="en-US" altLang="ko-KR" sz="1800" b="1" dirty="0" err="1" smtClean="0">
                <a:latin typeface="Times New Roman" pitchFamily="18" charset="0"/>
                <a:cs typeface="Times New Roman" pitchFamily="18" charset="0"/>
              </a:rPr>
              <a:t>thuyết</a:t>
            </a:r>
            <a:r>
              <a:rPr lang="en-US" altLang="ko-KR" sz="1800" b="1" dirty="0" smtClean="0">
                <a:latin typeface="Times New Roman" pitchFamily="18" charset="0"/>
                <a:cs typeface="Times New Roman" pitchFamily="18" charset="0"/>
              </a:rPr>
              <a:t> </a:t>
            </a:r>
            <a:r>
              <a:rPr lang="en-US" altLang="ko-KR" sz="1800" b="1" dirty="0" err="1" smtClean="0">
                <a:latin typeface="Times New Roman" pitchFamily="18" charset="0"/>
                <a:cs typeface="Times New Roman" pitchFamily="18" charset="0"/>
              </a:rPr>
              <a:t>trình</a:t>
            </a:r>
            <a:endParaRPr lang="en-US" altLang="ko-KR" sz="1800" b="1" dirty="0">
              <a:latin typeface="Times New Roman" pitchFamily="18" charset="0"/>
              <a:cs typeface="Times New Roman" pitchFamily="18" charset="0"/>
            </a:endParaRPr>
          </a:p>
        </p:txBody>
      </p:sp>
    </p:spTree>
    <p:extLst>
      <p:ext uri="{BB962C8B-B14F-4D97-AF65-F5344CB8AC3E}">
        <p14:creationId xmlns="" xmlns:p14="http://schemas.microsoft.com/office/powerpoint/2010/main" val="61455909"/>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1295402" y="438150"/>
            <a:ext cx="5029200" cy="502061"/>
          </a:xfrm>
          <a:prstGeom prst="rect">
            <a:avLst/>
          </a:prstGeom>
          <a:noFill/>
        </p:spPr>
        <p:txBody>
          <a:bodyPr wrap="square" rtlCol="0">
            <a:spAutoFit/>
          </a:bodyPr>
          <a:lstStyle/>
          <a:p>
            <a:r>
              <a:rPr lang="en-US" altLang="ko-KR" sz="2600" b="1" dirty="0" smtClean="0">
                <a:latin typeface="Times New Roman" pitchFamily="18" charset="0"/>
                <a:cs typeface="Times New Roman" pitchFamily="18" charset="0"/>
              </a:rPr>
              <a:t>02. </a:t>
            </a:r>
            <a:r>
              <a:rPr lang="en-US" altLang="ko-KR" sz="2600" b="1" dirty="0" err="1" smtClean="0">
                <a:latin typeface="Times New Roman" pitchFamily="18" charset="0"/>
                <a:cs typeface="Times New Roman" pitchFamily="18" charset="0"/>
              </a:rPr>
              <a:t>Tiếp</a:t>
            </a:r>
            <a:r>
              <a:rPr lang="en-US" altLang="ko-KR" sz="2600" b="1" dirty="0" smtClean="0">
                <a:latin typeface="Times New Roman" pitchFamily="18" charset="0"/>
                <a:cs typeface="Times New Roman" pitchFamily="18" charset="0"/>
              </a:rPr>
              <a:t> </a:t>
            </a:r>
            <a:r>
              <a:rPr lang="en-US" altLang="ko-KR" sz="2600" b="1" dirty="0" err="1" smtClean="0">
                <a:latin typeface="Times New Roman" pitchFamily="18" charset="0"/>
                <a:cs typeface="Times New Roman" pitchFamily="18" charset="0"/>
              </a:rPr>
              <a:t>công</a:t>
            </a:r>
            <a:r>
              <a:rPr lang="en-US" altLang="ko-KR" sz="2600" b="1" dirty="0" smtClean="0">
                <a:latin typeface="Times New Roman" pitchFamily="18" charset="0"/>
                <a:cs typeface="Times New Roman" pitchFamily="18" charset="0"/>
              </a:rPr>
              <a:t> </a:t>
            </a:r>
            <a:r>
              <a:rPr lang="en-US" altLang="ko-KR" sz="2600" b="1" dirty="0" err="1" smtClean="0">
                <a:latin typeface="Times New Roman" pitchFamily="18" charset="0"/>
                <a:cs typeface="Times New Roman" pitchFamily="18" charset="0"/>
              </a:rPr>
              <a:t>dân</a:t>
            </a:r>
            <a:r>
              <a:rPr lang="en-US" altLang="ko-KR" sz="2600" b="1" dirty="0" smtClean="0">
                <a:latin typeface="Times New Roman" pitchFamily="18" charset="0"/>
                <a:cs typeface="Times New Roman" pitchFamily="18" charset="0"/>
              </a:rPr>
              <a:t> </a:t>
            </a:r>
            <a:r>
              <a:rPr lang="en-US" altLang="ko-KR" sz="2600" b="1" dirty="0" err="1" smtClean="0">
                <a:latin typeface="Times New Roman" pitchFamily="18" charset="0"/>
                <a:cs typeface="Times New Roman" pitchFamily="18" charset="0"/>
              </a:rPr>
              <a:t>có</a:t>
            </a:r>
            <a:r>
              <a:rPr lang="en-US" altLang="ko-KR" sz="2600" b="1" dirty="0" smtClean="0">
                <a:latin typeface="Times New Roman" pitchFamily="18" charset="0"/>
                <a:cs typeface="Times New Roman" pitchFamily="18" charset="0"/>
              </a:rPr>
              <a:t> </a:t>
            </a:r>
            <a:r>
              <a:rPr lang="en-US" altLang="ko-KR" sz="2600" b="1" dirty="0" err="1" smtClean="0">
                <a:latin typeface="Times New Roman" pitchFamily="18" charset="0"/>
                <a:cs typeface="Times New Roman" pitchFamily="18" charset="0"/>
              </a:rPr>
              <a:t>đơn</a:t>
            </a:r>
            <a:endParaRPr lang="ko-KR" altLang="en-US" sz="2600" b="1" dirty="0">
              <a:latin typeface="Times New Roman" pitchFamily="18" charset="0"/>
              <a:cs typeface="Times New Roman" pitchFamily="18" charset="0"/>
            </a:endParaRPr>
          </a:p>
        </p:txBody>
      </p:sp>
      <p:sp>
        <p:nvSpPr>
          <p:cNvPr id="36" name="Text Placeholder 2"/>
          <p:cNvSpPr>
            <a:spLocks noGrp="1"/>
          </p:cNvSpPr>
          <p:nvPr>
            <p:ph type="body" sz="quarter" idx="11"/>
          </p:nvPr>
        </p:nvSpPr>
        <p:spPr>
          <a:xfrm>
            <a:off x="380999" y="971550"/>
            <a:ext cx="8458201" cy="3810000"/>
          </a:xfrm>
        </p:spPr>
        <p:txBody>
          <a:bodyPr/>
          <a:lstStyle/>
          <a:p>
            <a:pPr algn="just"/>
            <a:r>
              <a:rPr lang="vi-VN" sz="1800" dirty="0" smtClean="0">
                <a:solidFill>
                  <a:schemeClr val="tx1"/>
                </a:solidFill>
                <a:latin typeface="Times New Roman" pitchFamily="18" charset="0"/>
                <a:cs typeface="Times New Roman" pitchFamily="18" charset="0"/>
              </a:rPr>
              <a:t>Trường hợp công dân đến trụ sở tiếp công dân </a:t>
            </a:r>
            <a:r>
              <a:rPr lang="en-US" sz="1800" dirty="0" err="1">
                <a:solidFill>
                  <a:schemeClr val="tx1"/>
                </a:solidFill>
                <a:latin typeface="Times New Roman" pitchFamily="18" charset="0"/>
                <a:cs typeface="Times New Roman" pitchFamily="18" charset="0"/>
              </a:rPr>
              <a:t>của</a:t>
            </a:r>
            <a:r>
              <a:rPr lang="vi-VN" sz="1800" dirty="0">
                <a:solidFill>
                  <a:schemeClr val="tx1"/>
                </a:solidFill>
                <a:latin typeface="Times New Roman" pitchFamily="18" charset="0"/>
                <a:cs typeface="Times New Roman" pitchFamily="18" charset="0"/>
              </a:rPr>
              <a:t> UBND </a:t>
            </a:r>
            <a:r>
              <a:rPr lang="en-US" sz="1800" dirty="0" err="1">
                <a:solidFill>
                  <a:schemeClr val="tx1"/>
                </a:solidFill>
                <a:latin typeface="Times New Roman" pitchFamily="18" charset="0"/>
                <a:cs typeface="Times New Roman" pitchFamily="18" charset="0"/>
              </a:rPr>
              <a:t>tỉnh</a:t>
            </a:r>
            <a:r>
              <a:rPr lang="en-US" sz="1800" dirty="0">
                <a:solidFill>
                  <a:schemeClr val="tx1"/>
                </a:solidFill>
                <a:latin typeface="Times New Roman" pitchFamily="18" charset="0"/>
                <a:cs typeface="Times New Roman" pitchFamily="18" charset="0"/>
              </a:rPr>
              <a:t>, </a:t>
            </a:r>
            <a:r>
              <a:rPr lang="en-US" sz="1800" dirty="0" err="1">
                <a:solidFill>
                  <a:schemeClr val="tx1"/>
                </a:solidFill>
                <a:latin typeface="Times New Roman" pitchFamily="18" charset="0"/>
                <a:cs typeface="Times New Roman" pitchFamily="18" charset="0"/>
              </a:rPr>
              <a:t>địa</a:t>
            </a:r>
            <a:r>
              <a:rPr lang="en-US" sz="1800" dirty="0">
                <a:solidFill>
                  <a:schemeClr val="tx1"/>
                </a:solidFill>
                <a:latin typeface="Times New Roman" pitchFamily="18" charset="0"/>
                <a:cs typeface="Times New Roman" pitchFamily="18" charset="0"/>
              </a:rPr>
              <a:t> </a:t>
            </a:r>
            <a:r>
              <a:rPr lang="en-US" sz="1800" dirty="0" err="1">
                <a:solidFill>
                  <a:schemeClr val="tx1"/>
                </a:solidFill>
                <a:latin typeface="Times New Roman" pitchFamily="18" charset="0"/>
                <a:cs typeface="Times New Roman" pitchFamily="18" charset="0"/>
              </a:rPr>
              <a:t>điểm</a:t>
            </a:r>
            <a:r>
              <a:rPr lang="en-US" sz="1800" dirty="0">
                <a:solidFill>
                  <a:schemeClr val="tx1"/>
                </a:solidFill>
                <a:latin typeface="Times New Roman" pitchFamily="18" charset="0"/>
                <a:cs typeface="Times New Roman" pitchFamily="18" charset="0"/>
              </a:rPr>
              <a:t> </a:t>
            </a:r>
            <a:r>
              <a:rPr lang="en-US" sz="1800" dirty="0" err="1">
                <a:solidFill>
                  <a:schemeClr val="tx1"/>
                </a:solidFill>
                <a:latin typeface="Times New Roman" pitchFamily="18" charset="0"/>
                <a:cs typeface="Times New Roman" pitchFamily="18" charset="0"/>
              </a:rPr>
              <a:t>tiếp</a:t>
            </a:r>
            <a:r>
              <a:rPr lang="en-US" sz="1800" dirty="0">
                <a:solidFill>
                  <a:schemeClr val="tx1"/>
                </a:solidFill>
                <a:latin typeface="Times New Roman" pitchFamily="18" charset="0"/>
                <a:cs typeface="Times New Roman" pitchFamily="18" charset="0"/>
              </a:rPr>
              <a:t> </a:t>
            </a:r>
            <a:r>
              <a:rPr lang="en-US" sz="1800" dirty="0" err="1">
                <a:solidFill>
                  <a:schemeClr val="tx1"/>
                </a:solidFill>
                <a:latin typeface="Times New Roman" pitchFamily="18" charset="0"/>
                <a:cs typeface="Times New Roman" pitchFamily="18" charset="0"/>
              </a:rPr>
              <a:t>công</a:t>
            </a:r>
            <a:r>
              <a:rPr lang="en-US" sz="1800" dirty="0">
                <a:solidFill>
                  <a:schemeClr val="tx1"/>
                </a:solidFill>
                <a:latin typeface="Times New Roman" pitchFamily="18" charset="0"/>
                <a:cs typeface="Times New Roman" pitchFamily="18" charset="0"/>
              </a:rPr>
              <a:t> </a:t>
            </a:r>
            <a:r>
              <a:rPr lang="en-US" sz="1800" dirty="0" err="1">
                <a:solidFill>
                  <a:schemeClr val="tx1"/>
                </a:solidFill>
                <a:latin typeface="Times New Roman" pitchFamily="18" charset="0"/>
                <a:cs typeface="Times New Roman" pitchFamily="18" charset="0"/>
              </a:rPr>
              <a:t>dân</a:t>
            </a:r>
            <a:r>
              <a:rPr lang="en-US" sz="1800" dirty="0">
                <a:solidFill>
                  <a:schemeClr val="tx1"/>
                </a:solidFill>
                <a:latin typeface="Times New Roman" pitchFamily="18" charset="0"/>
                <a:cs typeface="Times New Roman" pitchFamily="18" charset="0"/>
              </a:rPr>
              <a:t> </a:t>
            </a:r>
          </a:p>
          <a:p>
            <a:pPr algn="just"/>
            <a:r>
              <a:rPr lang="en-US" sz="1800" dirty="0" err="1">
                <a:solidFill>
                  <a:schemeClr val="tx1"/>
                </a:solidFill>
                <a:latin typeface="Times New Roman" pitchFamily="18" charset="0"/>
                <a:cs typeface="Times New Roman" pitchFamily="18" charset="0"/>
              </a:rPr>
              <a:t>của</a:t>
            </a:r>
            <a:r>
              <a:rPr lang="en-US" sz="1800" dirty="0">
                <a:solidFill>
                  <a:schemeClr val="tx1"/>
                </a:solidFill>
                <a:latin typeface="Times New Roman" pitchFamily="18" charset="0"/>
                <a:cs typeface="Times New Roman" pitchFamily="18" charset="0"/>
              </a:rPr>
              <a:t> </a:t>
            </a:r>
            <a:r>
              <a:rPr lang="en-US" sz="1800" dirty="0" err="1">
                <a:solidFill>
                  <a:schemeClr val="tx1"/>
                </a:solidFill>
                <a:latin typeface="Times New Roman" pitchFamily="18" charset="0"/>
                <a:cs typeface="Times New Roman" pitchFamily="18" charset="0"/>
              </a:rPr>
              <a:t>Sở</a:t>
            </a:r>
            <a:r>
              <a:rPr lang="en-US" sz="1800" dirty="0">
                <a:solidFill>
                  <a:schemeClr val="tx1"/>
                </a:solidFill>
                <a:latin typeface="Times New Roman" pitchFamily="18" charset="0"/>
                <a:cs typeface="Times New Roman" pitchFamily="18" charset="0"/>
              </a:rPr>
              <a:t>, </a:t>
            </a:r>
            <a:r>
              <a:rPr lang="en-US" sz="1800" dirty="0" err="1">
                <a:solidFill>
                  <a:schemeClr val="tx1"/>
                </a:solidFill>
                <a:latin typeface="Times New Roman" pitchFamily="18" charset="0"/>
                <a:cs typeface="Times New Roman" pitchFamily="18" charset="0"/>
              </a:rPr>
              <a:t>ngành</a:t>
            </a:r>
            <a:r>
              <a:rPr lang="vi-VN" sz="1800" dirty="0" smtClean="0">
                <a:solidFill>
                  <a:schemeClr val="tx1"/>
                </a:solidFill>
                <a:latin typeface="Times New Roman" pitchFamily="18" charset="0"/>
                <a:cs typeface="Times New Roman" pitchFamily="18" charset="0"/>
              </a:rPr>
              <a:t> để KNTC,</a:t>
            </a:r>
            <a:r>
              <a:rPr lang="en-US" sz="1800" dirty="0" smtClean="0">
                <a:solidFill>
                  <a:schemeClr val="tx1"/>
                </a:solidFill>
                <a:latin typeface="Times New Roman" pitchFamily="18" charset="0"/>
                <a:cs typeface="Times New Roman" pitchFamily="18" charset="0"/>
              </a:rPr>
              <a:t> </a:t>
            </a:r>
            <a:r>
              <a:rPr lang="vi-VN" sz="1800" dirty="0" smtClean="0">
                <a:solidFill>
                  <a:schemeClr val="tx1"/>
                </a:solidFill>
                <a:latin typeface="Times New Roman" pitchFamily="18" charset="0"/>
                <a:cs typeface="Times New Roman" pitchFamily="18" charset="0"/>
              </a:rPr>
              <a:t>KNPA trực tiếp </a:t>
            </a:r>
            <a:r>
              <a:rPr lang="en-US" sz="1800" dirty="0" err="1" smtClean="0">
                <a:solidFill>
                  <a:schemeClr val="tx1"/>
                </a:solidFill>
                <a:latin typeface="Times New Roman" pitchFamily="18" charset="0"/>
                <a:cs typeface="Times New Roman" pitchFamily="18" charset="0"/>
              </a:rPr>
              <a:t>và</a:t>
            </a:r>
            <a:r>
              <a:rPr lang="en-US" sz="1800" dirty="0" smtClean="0">
                <a:solidFill>
                  <a:schemeClr val="tx1"/>
                </a:solidFill>
                <a:latin typeface="Times New Roman" pitchFamily="18" charset="0"/>
                <a:cs typeface="Times New Roman" pitchFamily="18" charset="0"/>
              </a:rPr>
              <a:t> </a:t>
            </a:r>
            <a:r>
              <a:rPr lang="en-US" sz="1800" dirty="0" err="1" smtClean="0">
                <a:solidFill>
                  <a:schemeClr val="tx1"/>
                </a:solidFill>
                <a:latin typeface="Times New Roman" pitchFamily="18" charset="0"/>
                <a:cs typeface="Times New Roman" pitchFamily="18" charset="0"/>
              </a:rPr>
              <a:t>có</a:t>
            </a:r>
            <a:r>
              <a:rPr lang="en-US" sz="1800" dirty="0" smtClean="0">
                <a:solidFill>
                  <a:schemeClr val="tx1"/>
                </a:solidFill>
                <a:latin typeface="Times New Roman" pitchFamily="18" charset="0"/>
                <a:cs typeface="Times New Roman" pitchFamily="18" charset="0"/>
              </a:rPr>
              <a:t> </a:t>
            </a:r>
            <a:r>
              <a:rPr lang="vi-VN" sz="1800" dirty="0" smtClean="0">
                <a:solidFill>
                  <a:schemeClr val="tx1"/>
                </a:solidFill>
                <a:latin typeface="Times New Roman" pitchFamily="18" charset="0"/>
                <a:cs typeface="Times New Roman" pitchFamily="18" charset="0"/>
              </a:rPr>
              <a:t>cầm theo đ</a:t>
            </a:r>
            <a:r>
              <a:rPr lang="en-US" sz="1800" dirty="0" err="1" smtClean="0">
                <a:solidFill>
                  <a:schemeClr val="tx1"/>
                </a:solidFill>
                <a:latin typeface="Times New Roman" pitchFamily="18" charset="0"/>
                <a:cs typeface="Times New Roman" pitchFamily="18" charset="0"/>
              </a:rPr>
              <a:t>ơn</a:t>
            </a:r>
            <a:r>
              <a:rPr lang="vi-VN" sz="1800" dirty="0" smtClean="0">
                <a:solidFill>
                  <a:schemeClr val="tx1"/>
                </a:solidFill>
                <a:latin typeface="Times New Roman" pitchFamily="18" charset="0"/>
                <a:cs typeface="Times New Roman" pitchFamily="18" charset="0"/>
              </a:rPr>
              <a:t>. Người dùng thực hiện tiếp công dân và nhập</a:t>
            </a:r>
            <a:r>
              <a:rPr lang="en-US" sz="1800" dirty="0" smtClean="0">
                <a:solidFill>
                  <a:schemeClr val="tx1"/>
                </a:solidFill>
                <a:latin typeface="Times New Roman" pitchFamily="18" charset="0"/>
                <a:cs typeface="Times New Roman" pitchFamily="18" charset="0"/>
              </a:rPr>
              <a:t> </a:t>
            </a:r>
            <a:r>
              <a:rPr lang="vi-VN" sz="1800" dirty="0" smtClean="0">
                <a:solidFill>
                  <a:schemeClr val="tx1"/>
                </a:solidFill>
                <a:latin typeface="Times New Roman" pitchFamily="18" charset="0"/>
                <a:cs typeface="Times New Roman" pitchFamily="18" charset="0"/>
              </a:rPr>
              <a:t>thông tin người KNTC, KNPA vào phần mềm tại màn hình Tiếp công </a:t>
            </a:r>
            <a:endParaRPr lang="en-US" sz="1800" dirty="0" smtClean="0">
              <a:solidFill>
                <a:schemeClr val="tx1"/>
              </a:solidFill>
              <a:latin typeface="Times New Roman" pitchFamily="18" charset="0"/>
              <a:cs typeface="Times New Roman" pitchFamily="18" charset="0"/>
            </a:endParaRPr>
          </a:p>
          <a:p>
            <a:pPr algn="just"/>
            <a:r>
              <a:rPr lang="vi-VN" sz="1800" dirty="0" smtClean="0">
                <a:solidFill>
                  <a:schemeClr val="tx1"/>
                </a:solidFill>
                <a:latin typeface="Times New Roman" pitchFamily="18" charset="0"/>
                <a:cs typeface="Times New Roman" pitchFamily="18" charset="0"/>
              </a:rPr>
              <a:t>dân</a:t>
            </a:r>
            <a:r>
              <a:rPr lang="en-US" sz="1800" dirty="0" smtClean="0">
                <a:solidFill>
                  <a:schemeClr val="tx1"/>
                </a:solidFill>
                <a:latin typeface="Times New Roman" pitchFamily="18" charset="0"/>
                <a:cs typeface="Times New Roman" pitchFamily="18" charset="0"/>
              </a:rPr>
              <a:t>.</a:t>
            </a:r>
          </a:p>
          <a:p>
            <a:pPr algn="l"/>
            <a:r>
              <a:rPr lang="vi-VN" sz="1800" dirty="0" smtClean="0">
                <a:solidFill>
                  <a:schemeClr val="tx1"/>
                </a:solidFill>
                <a:latin typeface="Times New Roman" pitchFamily="18" charset="0"/>
                <a:cs typeface="Times New Roman" pitchFamily="18" charset="0"/>
              </a:rPr>
              <a:t/>
            </a:r>
            <a:br>
              <a:rPr lang="vi-VN" sz="1800" dirty="0" smtClean="0">
                <a:solidFill>
                  <a:schemeClr val="tx1"/>
                </a:solidFill>
                <a:latin typeface="Times New Roman" pitchFamily="18" charset="0"/>
                <a:cs typeface="Times New Roman" pitchFamily="18" charset="0"/>
              </a:rPr>
            </a:br>
            <a:r>
              <a:rPr lang="vi-VN" sz="1800" dirty="0" smtClean="0">
                <a:solidFill>
                  <a:schemeClr val="tx1"/>
                </a:solidFill>
                <a:latin typeface="Times New Roman" pitchFamily="18" charset="0"/>
                <a:cs typeface="Times New Roman" pitchFamily="18" charset="0"/>
              </a:rPr>
              <a:t>Các bước thực hiện:</a:t>
            </a:r>
            <a:br>
              <a:rPr lang="vi-VN" sz="1800" dirty="0" smtClean="0">
                <a:solidFill>
                  <a:schemeClr val="tx1"/>
                </a:solidFill>
                <a:latin typeface="Times New Roman" pitchFamily="18" charset="0"/>
                <a:cs typeface="Times New Roman" pitchFamily="18" charset="0"/>
              </a:rPr>
            </a:br>
            <a:r>
              <a:rPr lang="vi-VN" sz="1800" dirty="0" smtClean="0">
                <a:solidFill>
                  <a:schemeClr val="tx1"/>
                </a:solidFill>
                <a:latin typeface="Times New Roman" pitchFamily="18" charset="0"/>
                <a:cs typeface="Times New Roman" pitchFamily="18" charset="0"/>
              </a:rPr>
              <a:t>- </a:t>
            </a:r>
            <a:r>
              <a:rPr lang="vi-VN" sz="1800" i="1" dirty="0" smtClean="0">
                <a:solidFill>
                  <a:schemeClr val="tx1"/>
                </a:solidFill>
                <a:latin typeface="Times New Roman" pitchFamily="18" charset="0"/>
                <a:cs typeface="Times New Roman" pitchFamily="18" charset="0"/>
              </a:rPr>
              <a:t>Bước 1</a:t>
            </a:r>
            <a:r>
              <a:rPr lang="vi-VN" sz="1800" dirty="0" smtClean="0">
                <a:solidFill>
                  <a:schemeClr val="tx1"/>
                </a:solidFill>
                <a:latin typeface="Times New Roman" pitchFamily="18" charset="0"/>
                <a:cs typeface="Times New Roman" pitchFamily="18" charset="0"/>
              </a:rPr>
              <a:t>: Từ thanh menu bên trái, chọn </a:t>
            </a:r>
            <a:r>
              <a:rPr lang="vi-VN" sz="1800" b="1" dirty="0" smtClean="0">
                <a:solidFill>
                  <a:schemeClr val="tx1"/>
                </a:solidFill>
                <a:latin typeface="Times New Roman" pitchFamily="18" charset="0"/>
                <a:cs typeface="Times New Roman" pitchFamily="18" charset="0"/>
              </a:rPr>
              <a:t>Tiếp nhận đơn thư</a:t>
            </a:r>
            <a:r>
              <a:rPr lang="vi-VN" sz="1800" dirty="0" smtClean="0">
                <a:solidFill>
                  <a:schemeClr val="tx1"/>
                </a:solidFill>
                <a:latin typeface="Times New Roman" pitchFamily="18" charset="0"/>
                <a:cs typeface="Times New Roman" pitchFamily="18" charset="0"/>
              </a:rPr>
              <a:t>.</a:t>
            </a:r>
            <a:br>
              <a:rPr lang="vi-VN" sz="1800" dirty="0" smtClean="0">
                <a:solidFill>
                  <a:schemeClr val="tx1"/>
                </a:solidFill>
                <a:latin typeface="Times New Roman" pitchFamily="18" charset="0"/>
                <a:cs typeface="Times New Roman" pitchFamily="18" charset="0"/>
              </a:rPr>
            </a:br>
            <a:r>
              <a:rPr lang="vi-VN" sz="1800" dirty="0" smtClean="0">
                <a:solidFill>
                  <a:schemeClr val="tx1"/>
                </a:solidFill>
                <a:latin typeface="Times New Roman" pitchFamily="18" charset="0"/>
                <a:cs typeface="Times New Roman" pitchFamily="18" charset="0"/>
              </a:rPr>
              <a:t>- </a:t>
            </a:r>
            <a:r>
              <a:rPr lang="vi-VN" sz="1800" i="1" dirty="0" smtClean="0">
                <a:solidFill>
                  <a:schemeClr val="tx1"/>
                </a:solidFill>
                <a:latin typeface="Times New Roman" pitchFamily="18" charset="0"/>
                <a:cs typeface="Times New Roman" pitchFamily="18" charset="0"/>
              </a:rPr>
              <a:t>Bước 2</a:t>
            </a:r>
            <a:r>
              <a:rPr lang="vi-VN" sz="1800" dirty="0" smtClean="0">
                <a:solidFill>
                  <a:schemeClr val="tx1"/>
                </a:solidFill>
                <a:latin typeface="Times New Roman" pitchFamily="18" charset="0"/>
                <a:cs typeface="Times New Roman" pitchFamily="18" charset="0"/>
              </a:rPr>
              <a:t>: Chọn </a:t>
            </a:r>
            <a:r>
              <a:rPr lang="vi-VN" sz="1800" b="1" dirty="0" smtClean="0">
                <a:solidFill>
                  <a:schemeClr val="tx1"/>
                </a:solidFill>
                <a:latin typeface="Times New Roman" pitchFamily="18" charset="0"/>
                <a:cs typeface="Times New Roman" pitchFamily="18" charset="0"/>
              </a:rPr>
              <a:t>Tiếp công dân</a:t>
            </a:r>
            <a:endParaRPr lang="en-US" sz="1800" b="1" dirty="0" smtClean="0">
              <a:solidFill>
                <a:schemeClr val="tx1"/>
              </a:solidFill>
              <a:latin typeface="Times New Roman" pitchFamily="18" charset="0"/>
              <a:cs typeface="Times New Roman" pitchFamily="18" charset="0"/>
            </a:endParaRPr>
          </a:p>
          <a:p>
            <a:pPr algn="l"/>
            <a:r>
              <a:rPr lang="vi-VN" sz="1800" b="1" dirty="0" smtClean="0">
                <a:solidFill>
                  <a:schemeClr val="tx1"/>
                </a:solidFill>
                <a:latin typeface="Times New Roman" pitchFamily="18" charset="0"/>
                <a:cs typeface="Times New Roman" pitchFamily="18" charset="0"/>
              </a:rPr>
              <a:t/>
            </a:r>
            <a:br>
              <a:rPr lang="vi-VN" sz="1800" b="1" dirty="0" smtClean="0">
                <a:solidFill>
                  <a:schemeClr val="tx1"/>
                </a:solidFill>
                <a:latin typeface="Times New Roman" pitchFamily="18" charset="0"/>
                <a:cs typeface="Times New Roman" pitchFamily="18" charset="0"/>
              </a:rPr>
            </a:br>
            <a:r>
              <a:rPr lang="vi-VN" sz="1800" dirty="0" smtClean="0">
                <a:solidFill>
                  <a:schemeClr val="tx1"/>
                </a:solidFill>
                <a:latin typeface="Times New Roman" pitchFamily="18" charset="0"/>
                <a:cs typeface="Times New Roman" pitchFamily="18" charset="0"/>
              </a:rPr>
              <a:t>Người dùng nhập đầy đủ các trường thông tin của người đến KNTC, KNPA. </a:t>
            </a:r>
            <a:endParaRPr lang="en-US" sz="1800" dirty="0" smtClean="0">
              <a:solidFill>
                <a:schemeClr val="tx1"/>
              </a:solidFill>
              <a:latin typeface="Times New Roman" pitchFamily="18" charset="0"/>
              <a:cs typeface="Times New Roman" pitchFamily="18" charset="0"/>
            </a:endParaRPr>
          </a:p>
          <a:p>
            <a:pPr algn="l"/>
            <a:r>
              <a:rPr lang="vi-VN" sz="1800" i="1" dirty="0" smtClean="0">
                <a:solidFill>
                  <a:schemeClr val="tx1"/>
                </a:solidFill>
                <a:latin typeface="Times New Roman" pitchFamily="18" charset="0"/>
                <a:cs typeface="Times New Roman" pitchFamily="18" charset="0"/>
              </a:rPr>
              <a:t>Lưu ý:</a:t>
            </a:r>
            <a:r>
              <a:rPr lang="en-US" sz="1800" i="1" dirty="0" smtClean="0">
                <a:solidFill>
                  <a:schemeClr val="tx1"/>
                </a:solidFill>
                <a:latin typeface="Times New Roman" pitchFamily="18" charset="0"/>
                <a:cs typeface="Times New Roman" pitchFamily="18" charset="0"/>
              </a:rPr>
              <a:t> </a:t>
            </a:r>
            <a:r>
              <a:rPr lang="vi-VN" sz="1800" i="1" dirty="0" smtClean="0">
                <a:solidFill>
                  <a:schemeClr val="tx1"/>
                </a:solidFill>
                <a:latin typeface="Times New Roman" pitchFamily="18" charset="0"/>
                <a:cs typeface="Times New Roman" pitchFamily="18" charset="0"/>
              </a:rPr>
              <a:t>Trường có dấu sao đỏ</a:t>
            </a:r>
            <a:r>
              <a:rPr lang="en-US" sz="1800" i="1" dirty="0" smtClean="0">
                <a:solidFill>
                  <a:schemeClr val="tx1"/>
                </a:solidFill>
                <a:latin typeface="Times New Roman" pitchFamily="18" charset="0"/>
                <a:cs typeface="Times New Roman" pitchFamily="18" charset="0"/>
              </a:rPr>
              <a:t> </a:t>
            </a:r>
            <a:r>
              <a:rPr lang="en-US" sz="1800" dirty="0" smtClean="0">
                <a:solidFill>
                  <a:schemeClr val="tx1"/>
                </a:solidFill>
                <a:latin typeface="Times New Roman" pitchFamily="18" charset="0"/>
                <a:cs typeface="Times New Roman" pitchFamily="18" charset="0"/>
              </a:rPr>
              <a:t> (*) </a:t>
            </a:r>
            <a:r>
              <a:rPr lang="vi-VN" sz="1800" i="1" dirty="0" smtClean="0">
                <a:solidFill>
                  <a:schemeClr val="tx1"/>
                </a:solidFill>
                <a:latin typeface="Times New Roman" pitchFamily="18" charset="0"/>
                <a:cs typeface="Times New Roman" pitchFamily="18" charset="0"/>
              </a:rPr>
              <a:t> là trường bắt buộc phải nhập thông tin.</a:t>
            </a:r>
            <a:endParaRPr lang="en-US" sz="1800" i="1" dirty="0" smtClean="0">
              <a:solidFill>
                <a:schemeClr val="tx1"/>
              </a:solidFill>
              <a:latin typeface="Times New Roman" pitchFamily="18" charset="0"/>
              <a:cs typeface="Times New Roman" pitchFamily="18" charset="0"/>
            </a:endParaRPr>
          </a:p>
          <a:p>
            <a:pPr algn="l"/>
            <a:r>
              <a:rPr lang="vi-VN" sz="1800" dirty="0" smtClean="0">
                <a:solidFill>
                  <a:schemeClr val="tx1"/>
                </a:solidFill>
                <a:latin typeface="Times New Roman" pitchFamily="18" charset="0"/>
                <a:cs typeface="Times New Roman" pitchFamily="18" charset="0"/>
              </a:rPr>
              <a:t>- Bấm </a:t>
            </a:r>
            <a:r>
              <a:rPr lang="vi-VN" sz="1800" b="1" dirty="0" smtClean="0">
                <a:solidFill>
                  <a:schemeClr val="tx1"/>
                </a:solidFill>
                <a:latin typeface="Times New Roman" pitchFamily="18" charset="0"/>
                <a:cs typeface="Times New Roman" pitchFamily="18" charset="0"/>
              </a:rPr>
              <a:t>“Lưu lại”</a:t>
            </a:r>
            <a:r>
              <a:rPr lang="vi-VN" sz="1800" dirty="0" smtClean="0">
                <a:solidFill>
                  <a:schemeClr val="tx1"/>
                </a:solidFill>
                <a:latin typeface="Times New Roman" pitchFamily="18" charset="0"/>
                <a:cs typeface="Times New Roman" pitchFamily="18" charset="0"/>
              </a:rPr>
              <a:t> để lưu thông tin công dân vào hệ thống</a:t>
            </a:r>
            <a:br>
              <a:rPr lang="vi-VN" sz="1800" dirty="0" smtClean="0">
                <a:solidFill>
                  <a:schemeClr val="tx1"/>
                </a:solidFill>
                <a:latin typeface="Times New Roman" pitchFamily="18" charset="0"/>
                <a:cs typeface="Times New Roman" pitchFamily="18" charset="0"/>
              </a:rPr>
            </a:br>
            <a:r>
              <a:rPr lang="vi-VN" sz="1800" dirty="0" smtClean="0">
                <a:solidFill>
                  <a:schemeClr val="tx1"/>
                </a:solidFill>
                <a:latin typeface="Times New Roman" pitchFamily="18" charset="0"/>
                <a:cs typeface="Times New Roman" pitchFamily="18" charset="0"/>
              </a:rPr>
              <a:t>- Hoặc bấm </a:t>
            </a:r>
            <a:r>
              <a:rPr lang="vi-VN" sz="1800" b="1" dirty="0" smtClean="0">
                <a:solidFill>
                  <a:schemeClr val="tx1"/>
                </a:solidFill>
                <a:latin typeface="Times New Roman" pitchFamily="18" charset="0"/>
                <a:cs typeface="Times New Roman" pitchFamily="18" charset="0"/>
              </a:rPr>
              <a:t>“Đóng” </a:t>
            </a:r>
            <a:r>
              <a:rPr lang="vi-VN" sz="1800" dirty="0" smtClean="0">
                <a:solidFill>
                  <a:schemeClr val="tx1"/>
                </a:solidFill>
                <a:latin typeface="Times New Roman" pitchFamily="18" charset="0"/>
                <a:cs typeface="Times New Roman" pitchFamily="18" charset="0"/>
              </a:rPr>
              <a:t>để đóng để không lưu thông tin công dân vào hệ thống. </a:t>
            </a:r>
            <a:endParaRPr lang="en-US" altLang="ko-KR" sz="1800" dirty="0">
              <a:solidFill>
                <a:schemeClr val="tx1"/>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3239406661"/>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977082" y="1564254"/>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01</a:t>
            </a:r>
            <a:endParaRPr lang="ko-KR" altLang="en-US" sz="3600" b="1" dirty="0">
              <a:solidFill>
                <a:schemeClr val="bg1"/>
              </a:solidFill>
              <a:cs typeface="Arial" pitchFamily="34" charset="0"/>
            </a:endParaRPr>
          </a:p>
        </p:txBody>
      </p:sp>
      <p:sp>
        <p:nvSpPr>
          <p:cNvPr id="25" name="TextBox 24"/>
          <p:cNvSpPr txBox="1"/>
          <p:nvPr/>
        </p:nvSpPr>
        <p:spPr>
          <a:xfrm>
            <a:off x="977082" y="3256431"/>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03</a:t>
            </a:r>
            <a:endParaRPr lang="ko-KR" altLang="en-US" sz="3600" b="1" dirty="0">
              <a:solidFill>
                <a:schemeClr val="bg1"/>
              </a:solidFill>
              <a:cs typeface="Arial" pitchFamily="34" charset="0"/>
            </a:endParaRPr>
          </a:p>
        </p:txBody>
      </p:sp>
      <p:sp>
        <p:nvSpPr>
          <p:cNvPr id="32" name="TextBox 31"/>
          <p:cNvSpPr txBox="1"/>
          <p:nvPr/>
        </p:nvSpPr>
        <p:spPr>
          <a:xfrm>
            <a:off x="4946440" y="3256398"/>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04</a:t>
            </a:r>
            <a:endParaRPr lang="ko-KR" altLang="en-US" sz="3600" b="1" dirty="0">
              <a:solidFill>
                <a:schemeClr val="bg1"/>
              </a:solidFill>
              <a:cs typeface="Arial" pitchFamily="34" charset="0"/>
            </a:endParaRPr>
          </a:p>
        </p:txBody>
      </p:sp>
      <p:pic>
        <p:nvPicPr>
          <p:cNvPr id="2053" name="Picture 5"/>
          <p:cNvPicPr>
            <a:picLocks noChangeAspect="1" noChangeArrowheads="1"/>
          </p:cNvPicPr>
          <p:nvPr/>
        </p:nvPicPr>
        <p:blipFill>
          <a:blip r:embed="rId2"/>
          <a:srcRect/>
          <a:stretch>
            <a:fillRect/>
          </a:stretch>
        </p:blipFill>
        <p:spPr bwMode="auto">
          <a:xfrm>
            <a:off x="685801" y="339494"/>
            <a:ext cx="7610340" cy="4365856"/>
          </a:xfrm>
          <a:prstGeom prst="rect">
            <a:avLst/>
          </a:prstGeom>
          <a:noFill/>
          <a:ln w="9525">
            <a:noFill/>
            <a:miter lim="800000"/>
            <a:headEnd/>
            <a:tailEnd/>
          </a:ln>
          <a:effectLst/>
        </p:spPr>
      </p:pic>
    </p:spTree>
    <p:extLst>
      <p:ext uri="{BB962C8B-B14F-4D97-AF65-F5344CB8AC3E}">
        <p14:creationId xmlns="" xmlns:p14="http://schemas.microsoft.com/office/powerpoint/2010/main" val="3239406661"/>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4946440" y="3256398"/>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04</a:t>
            </a:r>
            <a:endParaRPr lang="ko-KR" altLang="en-US" sz="3600" b="1" dirty="0">
              <a:solidFill>
                <a:schemeClr val="bg1"/>
              </a:solidFill>
              <a:cs typeface="Arial" pitchFamily="34" charset="0"/>
            </a:endParaRPr>
          </a:p>
        </p:txBody>
      </p:sp>
      <p:pic>
        <p:nvPicPr>
          <p:cNvPr id="4098" name="Picture 2"/>
          <p:cNvPicPr>
            <a:picLocks noChangeAspect="1" noChangeArrowheads="1"/>
          </p:cNvPicPr>
          <p:nvPr/>
        </p:nvPicPr>
        <p:blipFill>
          <a:blip r:embed="rId2"/>
          <a:srcRect/>
          <a:stretch>
            <a:fillRect/>
          </a:stretch>
        </p:blipFill>
        <p:spPr bwMode="auto">
          <a:xfrm>
            <a:off x="1219200" y="133350"/>
            <a:ext cx="6858000" cy="4800600"/>
          </a:xfrm>
          <a:prstGeom prst="rect">
            <a:avLst/>
          </a:prstGeom>
          <a:noFill/>
          <a:ln w="9525">
            <a:noFill/>
            <a:miter lim="800000"/>
            <a:headEnd/>
            <a:tailEnd/>
          </a:ln>
          <a:effectLst/>
        </p:spPr>
      </p:pic>
    </p:spTree>
    <p:extLst>
      <p:ext uri="{BB962C8B-B14F-4D97-AF65-F5344CB8AC3E}">
        <p14:creationId xmlns="" xmlns:p14="http://schemas.microsoft.com/office/powerpoint/2010/main" val="3239406661"/>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09600" y="971550"/>
            <a:ext cx="7924800" cy="1754326"/>
          </a:xfrm>
          <a:prstGeom prst="rect">
            <a:avLst/>
          </a:prstGeom>
        </p:spPr>
        <p:txBody>
          <a:bodyPr wrap="square">
            <a:spAutoFit/>
          </a:bodyPr>
          <a:lstStyle/>
          <a:p>
            <a:r>
              <a:rPr lang="vi-VN" dirty="0" smtClean="0">
                <a:latin typeface="Times New Roman" pitchFamily="18" charset="0"/>
                <a:cs typeface="Times New Roman" pitchFamily="18" charset="0"/>
              </a:rPr>
              <a:t>Trường hợp </a:t>
            </a:r>
            <a:r>
              <a:rPr lang="vi-VN" dirty="0">
                <a:latin typeface="Times New Roman" pitchFamily="18" charset="0"/>
                <a:cs typeface="Times New Roman" pitchFamily="18" charset="0"/>
              </a:rPr>
              <a:t>đoàn đông </a:t>
            </a:r>
            <a:r>
              <a:rPr lang="vi-VN" dirty="0"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đến khiếu nại</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có</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hai người đại diện trở</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nên thì người dùng nhập số</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người đại diện, hệ</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thống sẽ</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xuất hiện chức </a:t>
            </a:r>
            <a:r>
              <a:rPr lang="vi-VN" dirty="0">
                <a:latin typeface="Times New Roman" pitchFamily="18" charset="0"/>
                <a:cs typeface="Times New Roman" pitchFamily="18" charset="0"/>
              </a:rPr>
              <a:t>năng </a:t>
            </a:r>
            <a:endParaRPr lang="en-US" dirty="0" smtClean="0">
              <a:latin typeface="Times New Roman" pitchFamily="18" charset="0"/>
              <a:cs typeface="Times New Roman" pitchFamily="18" charset="0"/>
            </a:endParaRPr>
          </a:p>
          <a:p>
            <a:endParaRPr lang="en-US" dirty="0" smtClean="0">
              <a:latin typeface="Times New Roman" pitchFamily="18" charset="0"/>
              <a:cs typeface="Times New Roman" pitchFamily="18" charset="0"/>
            </a:endParaRPr>
          </a:p>
          <a:p>
            <a:r>
              <a:rPr lang="vi-VN" dirty="0" smtClean="0">
                <a:latin typeface="Times New Roman" pitchFamily="18" charset="0"/>
                <a:cs typeface="Times New Roman" pitchFamily="18" charset="0"/>
              </a:rPr>
              <a:t>Lưu </a:t>
            </a:r>
            <a:r>
              <a:rPr lang="vi-VN" dirty="0">
                <a:latin typeface="Times New Roman" pitchFamily="18" charset="0"/>
                <a:cs typeface="Times New Roman" pitchFamily="18" charset="0"/>
              </a:rPr>
              <a:t>ý: </a:t>
            </a:r>
            <a:r>
              <a:rPr lang="vi-VN" dirty="0" smtClean="0">
                <a:latin typeface="Times New Roman" pitchFamily="18" charset="0"/>
                <a:cs typeface="Times New Roman" pitchFamily="18" charset="0"/>
              </a:rPr>
              <a:t>Trường hợp </a:t>
            </a:r>
            <a:r>
              <a:rPr lang="vi-VN" dirty="0">
                <a:latin typeface="Times New Roman" pitchFamily="18" charset="0"/>
                <a:cs typeface="Times New Roman" pitchFamily="18" charset="0"/>
              </a:rPr>
              <a:t>có </a:t>
            </a:r>
            <a:r>
              <a:rPr lang="vi-VN" dirty="0" smtClean="0">
                <a:latin typeface="Times New Roman" pitchFamily="18" charset="0"/>
                <a:cs typeface="Times New Roman" pitchFamily="18" charset="0"/>
              </a:rPr>
              <a:t>từ</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10 người khiếu nại trở</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lên </a:t>
            </a:r>
            <a:r>
              <a:rPr lang="vi-VN" dirty="0">
                <a:latin typeface="Times New Roman" pitchFamily="18" charset="0"/>
                <a:cs typeface="Times New Roman" pitchFamily="18" charset="0"/>
              </a:rPr>
              <a:t>thì có </a:t>
            </a:r>
            <a:r>
              <a:rPr lang="vi-VN" dirty="0" smtClean="0">
                <a:latin typeface="Times New Roman" pitchFamily="18" charset="0"/>
                <a:cs typeface="Times New Roman" pitchFamily="18" charset="0"/>
              </a:rPr>
              <a:t>thể</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cử</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thêm </a:t>
            </a:r>
            <a:endParaRPr lang="en-US" dirty="0" smtClean="0">
              <a:latin typeface="Times New Roman" pitchFamily="18" charset="0"/>
              <a:cs typeface="Times New Roman" pitchFamily="18" charset="0"/>
            </a:endParaRPr>
          </a:p>
          <a:p>
            <a:r>
              <a:rPr lang="vi-VN" dirty="0" smtClean="0">
                <a:latin typeface="Times New Roman" pitchFamily="18" charset="0"/>
                <a:cs typeface="Times New Roman" pitchFamily="18" charset="0"/>
              </a:rPr>
              <a:t>người đại diện nhưng không </a:t>
            </a:r>
            <a:r>
              <a:rPr lang="vi-VN" dirty="0">
                <a:latin typeface="Times New Roman" pitchFamily="18" charset="0"/>
                <a:cs typeface="Times New Roman" pitchFamily="18" charset="0"/>
              </a:rPr>
              <a:t>quá 5 </a:t>
            </a:r>
            <a:r>
              <a:rPr lang="vi-VN" dirty="0" smtClean="0">
                <a:latin typeface="Times New Roman" pitchFamily="18" charset="0"/>
                <a:cs typeface="Times New Roman" pitchFamily="18" charset="0"/>
              </a:rPr>
              <a:t>người </a:t>
            </a:r>
            <a:r>
              <a:rPr lang="vi-VN" dirty="0">
                <a:latin typeface="Times New Roman" pitchFamily="18" charset="0"/>
                <a:cs typeface="Times New Roman" pitchFamily="18" charset="0"/>
              </a:rPr>
              <a:t>(</a:t>
            </a:r>
            <a:r>
              <a:rPr lang="vi-VN" dirty="0" smtClean="0">
                <a:latin typeface="Times New Roman" pitchFamily="18" charset="0"/>
                <a:cs typeface="Times New Roman" pitchFamily="18" charset="0"/>
              </a:rPr>
              <a:t>Nghị</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đ</a:t>
            </a:r>
            <a:r>
              <a:rPr lang="en-US" dirty="0" smtClean="0">
                <a:latin typeface="Times New Roman" pitchFamily="18" charset="0"/>
                <a:cs typeface="Times New Roman" pitchFamily="18" charset="0"/>
              </a:rPr>
              <a:t>ị</a:t>
            </a:r>
            <a:r>
              <a:rPr lang="vi-VN" dirty="0" smtClean="0">
                <a:latin typeface="Times New Roman" pitchFamily="18" charset="0"/>
                <a:cs typeface="Times New Roman" pitchFamily="18" charset="0"/>
              </a:rPr>
              <a:t>nh số</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75/2012/NĐ-CP)</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Trên </a:t>
            </a:r>
            <a:endParaRPr lang="en-US" dirty="0" smtClean="0">
              <a:latin typeface="Times New Roman" pitchFamily="18" charset="0"/>
              <a:cs typeface="Times New Roman" pitchFamily="18" charset="0"/>
            </a:endParaRPr>
          </a:p>
          <a:p>
            <a:r>
              <a:rPr lang="vi-VN" dirty="0" smtClean="0">
                <a:latin typeface="Times New Roman" pitchFamily="18" charset="0"/>
                <a:cs typeface="Times New Roman" pitchFamily="18" charset="0"/>
              </a:rPr>
              <a:t>phần mề</a:t>
            </a:r>
            <a:r>
              <a:rPr lang="en-US" dirty="0">
                <a:latin typeface="Times New Roman" pitchFamily="18" charset="0"/>
                <a:cs typeface="Times New Roman" pitchFamily="18" charset="0"/>
              </a:rPr>
              <a:t>m</a:t>
            </a:r>
            <a:r>
              <a:rPr lang="vi-VN"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c</a:t>
            </a:r>
            <a:r>
              <a:rPr lang="vi-VN" dirty="0" smtClean="0">
                <a:latin typeface="Times New Roman" pitchFamily="18" charset="0"/>
                <a:cs typeface="Times New Roman" pitchFamily="18" charset="0"/>
              </a:rPr>
              <a:t>hỉ</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được </a:t>
            </a:r>
            <a:r>
              <a:rPr lang="vi-VN" dirty="0">
                <a:latin typeface="Times New Roman" pitchFamily="18" charset="0"/>
                <a:cs typeface="Times New Roman" pitchFamily="18" charset="0"/>
              </a:rPr>
              <a:t>phép </a:t>
            </a:r>
            <a:r>
              <a:rPr lang="vi-VN" dirty="0" smtClean="0">
                <a:latin typeface="Times New Roman" pitchFamily="18" charset="0"/>
                <a:cs typeface="Times New Roman" pitchFamily="18" charset="0"/>
              </a:rPr>
              <a:t>nhập tối </a:t>
            </a:r>
            <a:r>
              <a:rPr lang="vi-VN" dirty="0">
                <a:latin typeface="Times New Roman" pitchFamily="18" charset="0"/>
                <a:cs typeface="Times New Roman" pitchFamily="18" charset="0"/>
              </a:rPr>
              <a:t>đa 5 </a:t>
            </a:r>
            <a:r>
              <a:rPr lang="vi-VN" dirty="0" smtClean="0">
                <a:latin typeface="Times New Roman" pitchFamily="18" charset="0"/>
                <a:cs typeface="Times New Roman" pitchFamily="18" charset="0"/>
              </a:rPr>
              <a:t>ngườ</a:t>
            </a:r>
            <a:r>
              <a:rPr lang="en-US" dirty="0" smtClean="0">
                <a:latin typeface="Times New Roman" pitchFamily="18" charset="0"/>
                <a:cs typeface="Times New Roman" pitchFamily="18" charset="0"/>
              </a:rPr>
              <a:t>i.</a:t>
            </a:r>
            <a:endParaRPr lang="vi-VN" dirty="0">
              <a:latin typeface="Times New Roman" pitchFamily="18" charset="0"/>
              <a:cs typeface="Times New Roman" pitchFamily="18" charset="0"/>
            </a:endParaRPr>
          </a:p>
        </p:txBody>
      </p:sp>
      <p:sp>
        <p:nvSpPr>
          <p:cNvPr id="3" name="Rectangle 2"/>
          <p:cNvSpPr/>
          <p:nvPr/>
        </p:nvSpPr>
        <p:spPr>
          <a:xfrm>
            <a:off x="3124200" y="438150"/>
            <a:ext cx="2924198" cy="461665"/>
          </a:xfrm>
          <a:prstGeom prst="rect">
            <a:avLst/>
          </a:prstGeom>
        </p:spPr>
        <p:txBody>
          <a:bodyPr wrap="none">
            <a:spAutoFit/>
          </a:bodyPr>
          <a:lstStyle/>
          <a:p>
            <a:r>
              <a:rPr lang="vi-VN" sz="2400" b="1" i="1" dirty="0" smtClean="0">
                <a:latin typeface="Times New Roman" pitchFamily="18" charset="0"/>
                <a:cs typeface="Times New Roman" pitchFamily="18" charset="0"/>
              </a:rPr>
              <a:t>Thêm người đại diện</a:t>
            </a:r>
            <a:endParaRPr lang="en-US" sz="2400" b="1" i="1" dirty="0">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883239" y="2744040"/>
            <a:ext cx="7326313" cy="6762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6419850" y="1352550"/>
            <a:ext cx="1962150" cy="3619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724969" y="3638550"/>
            <a:ext cx="7484583" cy="646331"/>
          </a:xfrm>
          <a:prstGeom prst="rect">
            <a:avLst/>
          </a:prstGeom>
        </p:spPr>
        <p:txBody>
          <a:bodyPr wrap="square">
            <a:spAutoFit/>
          </a:bodyPr>
          <a:lstStyle/>
          <a:p>
            <a:r>
              <a:rPr lang="vi-VN" dirty="0" smtClean="0">
                <a:latin typeface="Times New Roman" pitchFamily="18" charset="0"/>
                <a:cs typeface="Times New Roman" pitchFamily="18" charset="0"/>
              </a:rPr>
              <a:t>Người </a:t>
            </a:r>
            <a:r>
              <a:rPr lang="vi-VN" dirty="0">
                <a:latin typeface="Times New Roman" pitchFamily="18" charset="0"/>
                <a:cs typeface="Times New Roman" pitchFamily="18" charset="0"/>
              </a:rPr>
              <a:t>dùng </a:t>
            </a:r>
            <a:r>
              <a:rPr lang="vi-VN" dirty="0" smtClean="0">
                <a:latin typeface="Times New Roman" pitchFamily="18" charset="0"/>
                <a:cs typeface="Times New Roman" pitchFamily="18" charset="0"/>
              </a:rPr>
              <a:t>nhập đầy đủ</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thông </a:t>
            </a:r>
            <a:r>
              <a:rPr lang="vi-VN" dirty="0">
                <a:latin typeface="Times New Roman" pitchFamily="18" charset="0"/>
                <a:cs typeface="Times New Roman" pitchFamily="18" charset="0"/>
              </a:rPr>
              <a:t>tin </a:t>
            </a:r>
            <a:r>
              <a:rPr lang="vi-VN" dirty="0" smtClean="0">
                <a:latin typeface="Times New Roman" pitchFamily="18" charset="0"/>
                <a:cs typeface="Times New Roman" pitchFamily="18" charset="0"/>
              </a:rPr>
              <a:t>của người đại diện tiếp</a:t>
            </a:r>
            <a:r>
              <a:rPr lang="vi-VN" dirty="0">
                <a:latin typeface="Times New Roman" pitchFamily="18" charset="0"/>
                <a:cs typeface="Times New Roman" pitchFamily="18" charset="0"/>
              </a:rPr>
              <a:t>. </a:t>
            </a:r>
            <a:r>
              <a:rPr lang="vi-VN" dirty="0" smtClean="0">
                <a:latin typeface="Times New Roman" pitchFamily="18" charset="0"/>
                <a:cs typeface="Times New Roman" pitchFamily="18" charset="0"/>
              </a:rPr>
              <a:t>Nếu người </a:t>
            </a:r>
            <a:r>
              <a:rPr lang="vi-VN" dirty="0">
                <a:latin typeface="Times New Roman" pitchFamily="18" charset="0"/>
                <a:cs typeface="Times New Roman" pitchFamily="18" charset="0"/>
              </a:rPr>
              <a:t>dùng </a:t>
            </a:r>
            <a:endParaRPr lang="en-US" dirty="0" smtClean="0">
              <a:latin typeface="Times New Roman" pitchFamily="18" charset="0"/>
              <a:cs typeface="Times New Roman" pitchFamily="18" charset="0"/>
            </a:endParaRPr>
          </a:p>
          <a:p>
            <a:r>
              <a:rPr lang="vi-VN" dirty="0" smtClean="0">
                <a:latin typeface="Times New Roman" pitchFamily="18" charset="0"/>
                <a:cs typeface="Times New Roman" pitchFamily="18" charset="0"/>
              </a:rPr>
              <a:t>muốn </a:t>
            </a:r>
            <a:r>
              <a:rPr lang="vi-VN" dirty="0">
                <a:latin typeface="Times New Roman" pitchFamily="18" charset="0"/>
                <a:cs typeface="Times New Roman" pitchFamily="18" charset="0"/>
              </a:rPr>
              <a:t>xóa </a:t>
            </a:r>
            <a:r>
              <a:rPr lang="vi-VN" dirty="0" smtClean="0">
                <a:latin typeface="Times New Roman" pitchFamily="18" charset="0"/>
                <a:cs typeface="Times New Roman" pitchFamily="18" charset="0"/>
              </a:rPr>
              <a:t>thông </a:t>
            </a:r>
            <a:r>
              <a:rPr lang="vi-VN" dirty="0">
                <a:latin typeface="Times New Roman" pitchFamily="18" charset="0"/>
                <a:cs typeface="Times New Roman" pitchFamily="18" charset="0"/>
              </a:rPr>
              <a:t>tin </a:t>
            </a:r>
            <a:r>
              <a:rPr lang="vi-VN" dirty="0" smtClean="0">
                <a:latin typeface="Times New Roman" pitchFamily="18" charset="0"/>
                <a:cs typeface="Times New Roman" pitchFamily="18" charset="0"/>
              </a:rPr>
              <a:t>người đại diện </a:t>
            </a:r>
            <a:r>
              <a:rPr lang="vi-VN" dirty="0">
                <a:latin typeface="Times New Roman" pitchFamily="18" charset="0"/>
                <a:cs typeface="Times New Roman" pitchFamily="18" charset="0"/>
              </a:rPr>
              <a:t>thì </a:t>
            </a:r>
            <a:r>
              <a:rPr lang="vi-VN" dirty="0" smtClean="0">
                <a:latin typeface="Times New Roman" pitchFamily="18" charset="0"/>
                <a:cs typeface="Times New Roman" pitchFamily="18" charset="0"/>
              </a:rPr>
              <a:t>chọn chức năng</a:t>
            </a:r>
            <a:endParaRPr lang="vi-VN" dirty="0">
              <a:latin typeface="Times New Roman" pitchFamily="18" charset="0"/>
              <a:cs typeface="Times New Roman" pitchFamily="18" charset="0"/>
            </a:endParaRPr>
          </a:p>
        </p:txBody>
      </p:sp>
      <p:pic>
        <p:nvPicPr>
          <p:cNvPr id="1028" name="Picture 4"/>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5943600" y="4019550"/>
            <a:ext cx="1811778" cy="38713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4230437051"/>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838200" y="895350"/>
            <a:ext cx="7696201" cy="3733800"/>
          </a:xfrm>
        </p:spPr>
        <p:txBody>
          <a:bodyPr/>
          <a:lstStyle/>
          <a:p>
            <a:pPr lvl="0" algn="l"/>
            <a:r>
              <a:rPr lang="vi-VN" sz="2000" dirty="0" smtClean="0">
                <a:solidFill>
                  <a:schemeClr val="tx1"/>
                </a:solidFill>
                <a:latin typeface="Times New Roman" pitchFamily="18" charset="0"/>
                <a:cs typeface="Times New Roman" pitchFamily="18" charset="0"/>
              </a:rPr>
              <a:t>Khi người dùng nhập thông tin chủ đơn, người dùng thực hiện kiểm tra </a:t>
            </a:r>
            <a:endParaRPr lang="en-US" sz="2000" dirty="0" smtClean="0">
              <a:solidFill>
                <a:schemeClr val="tx1"/>
              </a:solidFill>
              <a:latin typeface="Times New Roman" pitchFamily="18" charset="0"/>
              <a:cs typeface="Times New Roman" pitchFamily="18" charset="0"/>
            </a:endParaRPr>
          </a:p>
          <a:p>
            <a:pPr lvl="0" algn="l"/>
            <a:r>
              <a:rPr lang="vi-VN" sz="2000" dirty="0" smtClean="0">
                <a:solidFill>
                  <a:schemeClr val="tx1"/>
                </a:solidFill>
                <a:latin typeface="Times New Roman" pitchFamily="18" charset="0"/>
                <a:cs typeface="Times New Roman" pitchFamily="18" charset="0"/>
              </a:rPr>
              <a:t>đơn thư để xác</a:t>
            </a:r>
            <a:r>
              <a:rPr lang="en-US" sz="2000" dirty="0" smtClean="0">
                <a:solidFill>
                  <a:schemeClr val="tx1"/>
                </a:solidFill>
                <a:latin typeface="Times New Roman" pitchFamily="18" charset="0"/>
                <a:cs typeface="Times New Roman" pitchFamily="18" charset="0"/>
              </a:rPr>
              <a:t> </a:t>
            </a:r>
            <a:r>
              <a:rPr lang="vi-VN" sz="2000" dirty="0" smtClean="0">
                <a:solidFill>
                  <a:schemeClr val="tx1"/>
                </a:solidFill>
                <a:latin typeface="Times New Roman" pitchFamily="18" charset="0"/>
                <a:cs typeface="Times New Roman" pitchFamily="18" charset="0"/>
              </a:rPr>
              <a:t>định xem vụ việc đang KNTC, KNPA là vụ việc mới hay cũ. Người dùng bấm chọn</a:t>
            </a:r>
            <a:r>
              <a:rPr lang="en-US" sz="2000" dirty="0" smtClean="0">
                <a:solidFill>
                  <a:schemeClr val="tx1"/>
                </a:solidFill>
                <a:latin typeface="Times New Roman" pitchFamily="18" charset="0"/>
                <a:cs typeface="Times New Roman" pitchFamily="18" charset="0"/>
              </a:rPr>
              <a:t> </a:t>
            </a:r>
            <a:r>
              <a:rPr lang="vi-VN" sz="2000" dirty="0" smtClean="0">
                <a:solidFill>
                  <a:schemeClr val="tx1"/>
                </a:solidFill>
                <a:latin typeface="Times New Roman" pitchFamily="18" charset="0"/>
                <a:cs typeface="Times New Roman" pitchFamily="18" charset="0"/>
              </a:rPr>
              <a:t>để thực hiện kiểm tra thông tin đơn trên hệ </a:t>
            </a:r>
            <a:endParaRPr lang="en-US" sz="2000" dirty="0" smtClean="0">
              <a:solidFill>
                <a:schemeClr val="tx1"/>
              </a:solidFill>
              <a:latin typeface="Times New Roman" pitchFamily="18" charset="0"/>
              <a:cs typeface="Times New Roman" pitchFamily="18" charset="0"/>
            </a:endParaRPr>
          </a:p>
          <a:p>
            <a:pPr lvl="0" algn="l"/>
            <a:r>
              <a:rPr lang="vi-VN" sz="2000" dirty="0" smtClean="0">
                <a:solidFill>
                  <a:schemeClr val="tx1"/>
                </a:solidFill>
                <a:latin typeface="Times New Roman" pitchFamily="18" charset="0"/>
                <a:cs typeface="Times New Roman" pitchFamily="18" charset="0"/>
              </a:rPr>
              <a:t>thống. Hệ thống tìm kiếm các</a:t>
            </a:r>
            <a:r>
              <a:rPr lang="en-US" sz="2000" dirty="0" smtClean="0">
                <a:solidFill>
                  <a:schemeClr val="tx1"/>
                </a:solidFill>
                <a:latin typeface="Times New Roman" pitchFamily="18" charset="0"/>
                <a:cs typeface="Times New Roman" pitchFamily="18" charset="0"/>
              </a:rPr>
              <a:t> </a:t>
            </a:r>
            <a:r>
              <a:rPr lang="vi-VN" sz="2000" dirty="0" smtClean="0">
                <a:solidFill>
                  <a:schemeClr val="tx1"/>
                </a:solidFill>
                <a:latin typeface="Times New Roman" pitchFamily="18" charset="0"/>
                <a:cs typeface="Times New Roman" pitchFamily="18" charset="0"/>
              </a:rPr>
              <a:t>đơn thư có thông tin được người dùng nhập theo các nội dung sau:</a:t>
            </a:r>
            <a:br>
              <a:rPr lang="vi-VN" sz="2000" dirty="0" smtClean="0">
                <a:solidFill>
                  <a:schemeClr val="tx1"/>
                </a:solidFill>
                <a:latin typeface="Times New Roman" pitchFamily="18" charset="0"/>
                <a:cs typeface="Times New Roman" pitchFamily="18" charset="0"/>
              </a:rPr>
            </a:br>
            <a:r>
              <a:rPr lang="vi-VN" sz="2000" dirty="0" smtClean="0">
                <a:solidFill>
                  <a:schemeClr val="tx1"/>
                </a:solidFill>
                <a:latin typeface="Times New Roman" pitchFamily="18" charset="0"/>
                <a:cs typeface="Times New Roman" pitchFamily="18" charset="0"/>
              </a:rPr>
              <a:t>- </a:t>
            </a:r>
            <a:r>
              <a:rPr lang="vi-VN" sz="2000" i="1" dirty="0" smtClean="0">
                <a:solidFill>
                  <a:schemeClr val="tx1"/>
                </a:solidFill>
                <a:latin typeface="Times New Roman" pitchFamily="18" charset="0"/>
                <a:cs typeface="Times New Roman" pitchFamily="18" charset="0"/>
              </a:rPr>
              <a:t>Họ và tên: </a:t>
            </a:r>
            <a:r>
              <a:rPr lang="vi-VN" sz="2000" dirty="0" smtClean="0">
                <a:solidFill>
                  <a:schemeClr val="tx1"/>
                </a:solidFill>
                <a:latin typeface="Times New Roman" pitchFamily="18" charset="0"/>
                <a:cs typeface="Times New Roman" pitchFamily="18" charset="0"/>
              </a:rPr>
              <a:t>Họ và tên của chủ đơn</a:t>
            </a:r>
            <a:br>
              <a:rPr lang="vi-VN" sz="2000" dirty="0" smtClean="0">
                <a:solidFill>
                  <a:schemeClr val="tx1"/>
                </a:solidFill>
                <a:latin typeface="Times New Roman" pitchFamily="18" charset="0"/>
                <a:cs typeface="Times New Roman" pitchFamily="18" charset="0"/>
              </a:rPr>
            </a:br>
            <a:r>
              <a:rPr lang="vi-VN" sz="2000" dirty="0" smtClean="0">
                <a:solidFill>
                  <a:schemeClr val="tx1"/>
                </a:solidFill>
                <a:latin typeface="Times New Roman" pitchFamily="18" charset="0"/>
                <a:cs typeface="Times New Roman" pitchFamily="18" charset="0"/>
              </a:rPr>
              <a:t>- </a:t>
            </a:r>
            <a:r>
              <a:rPr lang="vi-VN" sz="2000" i="1" dirty="0" smtClean="0">
                <a:solidFill>
                  <a:schemeClr val="tx1"/>
                </a:solidFill>
                <a:latin typeface="Times New Roman" pitchFamily="18" charset="0"/>
                <a:cs typeface="Times New Roman" pitchFamily="18" charset="0"/>
              </a:rPr>
              <a:t>Địa chỉ: </a:t>
            </a:r>
            <a:r>
              <a:rPr lang="vi-VN" sz="2000" dirty="0" smtClean="0">
                <a:solidFill>
                  <a:schemeClr val="tx1"/>
                </a:solidFill>
                <a:latin typeface="Times New Roman" pitchFamily="18" charset="0"/>
                <a:cs typeface="Times New Roman" pitchFamily="18" charset="0"/>
              </a:rPr>
              <a:t>Địa chỉ của chủ đơn</a:t>
            </a:r>
            <a:br>
              <a:rPr lang="vi-VN" sz="2000" dirty="0" smtClean="0">
                <a:solidFill>
                  <a:schemeClr val="tx1"/>
                </a:solidFill>
                <a:latin typeface="Times New Roman" pitchFamily="18" charset="0"/>
                <a:cs typeface="Times New Roman" pitchFamily="18" charset="0"/>
              </a:rPr>
            </a:br>
            <a:r>
              <a:rPr lang="vi-VN" sz="2000" dirty="0" smtClean="0">
                <a:solidFill>
                  <a:schemeClr val="tx1"/>
                </a:solidFill>
                <a:latin typeface="Times New Roman" pitchFamily="18" charset="0"/>
                <a:cs typeface="Times New Roman" pitchFamily="18" charset="0"/>
              </a:rPr>
              <a:t>- </a:t>
            </a:r>
            <a:r>
              <a:rPr lang="vi-VN" sz="2000" i="1" dirty="0" smtClean="0">
                <a:solidFill>
                  <a:schemeClr val="tx1"/>
                </a:solidFill>
                <a:latin typeface="Times New Roman" pitchFamily="18" charset="0"/>
                <a:cs typeface="Times New Roman" pitchFamily="18" charset="0"/>
              </a:rPr>
              <a:t>Chứng minh thư: </a:t>
            </a:r>
            <a:r>
              <a:rPr lang="vi-VN" sz="2000" dirty="0" smtClean="0">
                <a:solidFill>
                  <a:schemeClr val="tx1"/>
                </a:solidFill>
                <a:latin typeface="Times New Roman" pitchFamily="18" charset="0"/>
                <a:cs typeface="Times New Roman" pitchFamily="18" charset="0"/>
              </a:rPr>
              <a:t>Chứng minh thư hoặc thẻ căn cước công dân của chủ đơn</a:t>
            </a:r>
            <a:br>
              <a:rPr lang="vi-VN" sz="2000" dirty="0" smtClean="0">
                <a:solidFill>
                  <a:schemeClr val="tx1"/>
                </a:solidFill>
                <a:latin typeface="Times New Roman" pitchFamily="18" charset="0"/>
                <a:cs typeface="Times New Roman" pitchFamily="18" charset="0"/>
              </a:rPr>
            </a:br>
            <a:r>
              <a:rPr lang="vi-VN" sz="2000" dirty="0" smtClean="0">
                <a:solidFill>
                  <a:schemeClr val="tx1"/>
                </a:solidFill>
                <a:latin typeface="Times New Roman" pitchFamily="18" charset="0"/>
                <a:cs typeface="Times New Roman" pitchFamily="18" charset="0"/>
              </a:rPr>
              <a:t>- </a:t>
            </a:r>
            <a:r>
              <a:rPr lang="vi-VN" sz="2000" i="1" dirty="0" smtClean="0">
                <a:solidFill>
                  <a:schemeClr val="tx1"/>
                </a:solidFill>
                <a:latin typeface="Times New Roman" pitchFamily="18" charset="0"/>
                <a:cs typeface="Times New Roman" pitchFamily="18" charset="0"/>
              </a:rPr>
              <a:t>Nội dung: </a:t>
            </a:r>
            <a:r>
              <a:rPr lang="vi-VN" sz="2000" dirty="0" smtClean="0">
                <a:solidFill>
                  <a:schemeClr val="tx1"/>
                </a:solidFill>
                <a:latin typeface="Times New Roman" pitchFamily="18" charset="0"/>
                <a:cs typeface="Times New Roman" pitchFamily="18" charset="0"/>
              </a:rPr>
              <a:t>Nội dung đơn thư </a:t>
            </a:r>
            <a:endParaRPr lang="en-US" altLang="ko-KR" sz="2000" dirty="0">
              <a:solidFill>
                <a:schemeClr val="tx1"/>
              </a:solidFill>
              <a:latin typeface="Times New Roman" pitchFamily="18" charset="0"/>
              <a:cs typeface="Times New Roman" pitchFamily="18" charset="0"/>
            </a:endParaRPr>
          </a:p>
        </p:txBody>
      </p:sp>
      <p:sp>
        <p:nvSpPr>
          <p:cNvPr id="6" name="Rectangle 5"/>
          <p:cNvSpPr/>
          <p:nvPr/>
        </p:nvSpPr>
        <p:spPr>
          <a:xfrm>
            <a:off x="2971800" y="438150"/>
            <a:ext cx="2819401" cy="502061"/>
          </a:xfrm>
          <a:prstGeom prst="rect">
            <a:avLst/>
          </a:prstGeom>
        </p:spPr>
        <p:txBody>
          <a:bodyPr wrap="square">
            <a:spAutoFit/>
          </a:bodyPr>
          <a:lstStyle/>
          <a:p>
            <a:r>
              <a:rPr lang="vi-VN" sz="2600" b="1" i="1" dirty="0" smtClean="0">
                <a:latin typeface="Times New Roman" pitchFamily="18" charset="0"/>
                <a:cs typeface="Times New Roman" pitchFamily="18" charset="0"/>
              </a:rPr>
              <a:t>Kiểm tra đơn thư</a:t>
            </a:r>
            <a:endParaRPr lang="en-US" sz="2600" dirty="0"/>
          </a:p>
        </p:txBody>
      </p:sp>
    </p:spTree>
    <p:extLst>
      <p:ext uri="{BB962C8B-B14F-4D97-AF65-F5344CB8AC3E}">
        <p14:creationId xmlns="" xmlns:p14="http://schemas.microsoft.com/office/powerpoint/2010/main" val="3239406661"/>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533400" y="971550"/>
            <a:ext cx="8153400" cy="3505200"/>
          </a:xfrm>
        </p:spPr>
        <p:txBody>
          <a:bodyPr/>
          <a:lstStyle/>
          <a:p>
            <a:pPr lvl="0" algn="l">
              <a:buFontTx/>
              <a:buChar char="-"/>
            </a:pPr>
            <a:r>
              <a:rPr lang="en-US" sz="2200" dirty="0" smtClean="0">
                <a:solidFill>
                  <a:schemeClr val="tx1"/>
                </a:solidFill>
                <a:latin typeface="Times New Roman" pitchFamily="18" charset="0"/>
                <a:cs typeface="Times New Roman" pitchFamily="18" charset="0"/>
              </a:rPr>
              <a:t> </a:t>
            </a:r>
            <a:r>
              <a:rPr lang="vi-VN" sz="2200" dirty="0" smtClean="0">
                <a:solidFill>
                  <a:schemeClr val="tx1"/>
                </a:solidFill>
                <a:latin typeface="Times New Roman" pitchFamily="18" charset="0"/>
                <a:cs typeface="Times New Roman" pitchFamily="18" charset="0"/>
              </a:rPr>
              <a:t>Trường hợp đơn thư là một vụ việc. Người dùng bấm </a:t>
            </a:r>
            <a:r>
              <a:rPr lang="en-US" sz="2200" dirty="0" smtClean="0">
                <a:solidFill>
                  <a:schemeClr val="tx1"/>
                </a:solidFill>
                <a:latin typeface="Times New Roman" pitchFamily="18" charset="0"/>
                <a:cs typeface="Times New Roman" pitchFamily="18" charset="0"/>
              </a:rPr>
              <a:t>“</a:t>
            </a:r>
            <a:r>
              <a:rPr lang="en-US" sz="2200" b="1" dirty="0" err="1" smtClean="0">
                <a:solidFill>
                  <a:schemeClr val="tx1"/>
                </a:solidFill>
                <a:latin typeface="Times New Roman" pitchFamily="18" charset="0"/>
                <a:cs typeface="Times New Roman" pitchFamily="18" charset="0"/>
              </a:rPr>
              <a:t>Gắn</a:t>
            </a:r>
            <a:r>
              <a:rPr lang="en-US" sz="2200" b="1" dirty="0" smtClean="0">
                <a:solidFill>
                  <a:schemeClr val="tx1"/>
                </a:solidFill>
                <a:latin typeface="Times New Roman" pitchFamily="18" charset="0"/>
                <a:cs typeface="Times New Roman" pitchFamily="18" charset="0"/>
              </a:rPr>
              <a:t> </a:t>
            </a:r>
            <a:r>
              <a:rPr lang="en-US" sz="2200" b="1" dirty="0" err="1" smtClean="0">
                <a:solidFill>
                  <a:schemeClr val="tx1"/>
                </a:solidFill>
                <a:latin typeface="Times New Roman" pitchFamily="18" charset="0"/>
                <a:cs typeface="Times New Roman" pitchFamily="18" charset="0"/>
              </a:rPr>
              <a:t>vụ</a:t>
            </a:r>
            <a:r>
              <a:rPr lang="en-US" sz="2200" b="1" dirty="0" smtClean="0">
                <a:solidFill>
                  <a:schemeClr val="tx1"/>
                </a:solidFill>
                <a:latin typeface="Times New Roman" pitchFamily="18" charset="0"/>
                <a:cs typeface="Times New Roman" pitchFamily="18" charset="0"/>
              </a:rPr>
              <a:t> </a:t>
            </a:r>
            <a:r>
              <a:rPr lang="en-US" sz="2200" b="1" dirty="0" err="1" smtClean="0">
                <a:solidFill>
                  <a:schemeClr val="tx1"/>
                </a:solidFill>
                <a:latin typeface="Times New Roman" pitchFamily="18" charset="0"/>
                <a:cs typeface="Times New Roman" pitchFamily="18" charset="0"/>
              </a:rPr>
              <a:t>việc</a:t>
            </a:r>
            <a:r>
              <a:rPr lang="en-US" sz="2200" dirty="0" smtClean="0">
                <a:solidFill>
                  <a:schemeClr val="tx1"/>
                </a:solidFill>
                <a:latin typeface="Times New Roman" pitchFamily="18" charset="0"/>
                <a:cs typeface="Times New Roman" pitchFamily="18" charset="0"/>
              </a:rPr>
              <a:t>” </a:t>
            </a:r>
            <a:r>
              <a:rPr lang="vi-VN" sz="2200" dirty="0" smtClean="0">
                <a:solidFill>
                  <a:schemeClr val="tx1"/>
                </a:solidFill>
                <a:latin typeface="Times New Roman" pitchFamily="18" charset="0"/>
                <a:cs typeface="Times New Roman" pitchFamily="18" charset="0"/>
              </a:rPr>
              <a:t>hệ thống gắn đơn</a:t>
            </a:r>
            <a:r>
              <a:rPr lang="en-US" sz="2200" dirty="0" smtClean="0">
                <a:solidFill>
                  <a:schemeClr val="tx1"/>
                </a:solidFill>
                <a:latin typeface="Times New Roman" pitchFamily="18" charset="0"/>
                <a:cs typeface="Times New Roman" pitchFamily="18" charset="0"/>
              </a:rPr>
              <a:t> </a:t>
            </a:r>
            <a:r>
              <a:rPr lang="vi-VN" sz="2200" dirty="0" smtClean="0">
                <a:solidFill>
                  <a:schemeClr val="tx1"/>
                </a:solidFill>
                <a:latin typeface="Times New Roman" pitchFamily="18" charset="0"/>
                <a:cs typeface="Times New Roman" pitchFamily="18" charset="0"/>
              </a:rPr>
              <a:t>thư thành một vụ việc và lấy toàn bộ thông tin đã </a:t>
            </a:r>
            <a:endParaRPr lang="en-US" sz="2200" dirty="0" smtClean="0">
              <a:solidFill>
                <a:schemeClr val="tx1"/>
              </a:solidFill>
              <a:latin typeface="Times New Roman" pitchFamily="18" charset="0"/>
              <a:cs typeface="Times New Roman" pitchFamily="18" charset="0"/>
            </a:endParaRPr>
          </a:p>
          <a:p>
            <a:pPr lvl="0" algn="l"/>
            <a:r>
              <a:rPr lang="vi-VN" sz="2200" dirty="0" smtClean="0">
                <a:solidFill>
                  <a:schemeClr val="tx1"/>
                </a:solidFill>
                <a:latin typeface="Times New Roman" pitchFamily="18" charset="0"/>
                <a:cs typeface="Times New Roman" pitchFamily="18" charset="0"/>
              </a:rPr>
              <a:t>được nhập của cơ quan/đơn vị xử lý</a:t>
            </a:r>
            <a:r>
              <a:rPr lang="en-US" sz="2200" dirty="0" smtClean="0">
                <a:solidFill>
                  <a:schemeClr val="tx1"/>
                </a:solidFill>
                <a:latin typeface="Times New Roman" pitchFamily="18" charset="0"/>
                <a:cs typeface="Times New Roman" pitchFamily="18" charset="0"/>
              </a:rPr>
              <a:t> </a:t>
            </a:r>
            <a:r>
              <a:rPr lang="vi-VN" sz="2200" dirty="0" smtClean="0">
                <a:solidFill>
                  <a:schemeClr val="tx1"/>
                </a:solidFill>
                <a:latin typeface="Times New Roman" pitchFamily="18" charset="0"/>
                <a:cs typeface="Times New Roman" pitchFamily="18" charset="0"/>
              </a:rPr>
              <a:t>trước.</a:t>
            </a:r>
            <a:endParaRPr lang="en-US" sz="2200" dirty="0">
              <a:solidFill>
                <a:schemeClr val="tx1"/>
              </a:solidFill>
              <a:latin typeface="Times New Roman" pitchFamily="18" charset="0"/>
              <a:cs typeface="Times New Roman" pitchFamily="18" charset="0"/>
            </a:endParaRPr>
          </a:p>
          <a:p>
            <a:pPr marL="342900" lvl="0" indent="-342900" algn="l"/>
            <a:r>
              <a:rPr lang="en-US" sz="2200" dirty="0" smtClean="0">
                <a:solidFill>
                  <a:schemeClr val="tx1"/>
                </a:solidFill>
                <a:latin typeface="Times New Roman" pitchFamily="18" charset="0"/>
                <a:cs typeface="Times New Roman" pitchFamily="18" charset="0"/>
              </a:rPr>
              <a:t>- </a:t>
            </a:r>
            <a:r>
              <a:rPr lang="vi-VN" sz="2200" dirty="0" smtClean="0">
                <a:solidFill>
                  <a:schemeClr val="tx1"/>
                </a:solidFill>
                <a:latin typeface="Times New Roman" pitchFamily="18" charset="0"/>
                <a:cs typeface="Times New Roman" pitchFamily="18" charset="0"/>
              </a:rPr>
              <a:t>Trong trường hợp người dùng xác định không phải đơn trùng, cũng </a:t>
            </a:r>
            <a:endParaRPr lang="en-US" sz="2200" dirty="0" smtClean="0">
              <a:solidFill>
                <a:schemeClr val="tx1"/>
              </a:solidFill>
              <a:latin typeface="Times New Roman" pitchFamily="18" charset="0"/>
              <a:cs typeface="Times New Roman" pitchFamily="18" charset="0"/>
            </a:endParaRPr>
          </a:p>
          <a:p>
            <a:pPr lvl="0" algn="l"/>
            <a:r>
              <a:rPr lang="vi-VN" sz="2200" dirty="0" smtClean="0">
                <a:solidFill>
                  <a:schemeClr val="tx1"/>
                </a:solidFill>
                <a:latin typeface="Times New Roman" pitchFamily="18" charset="0"/>
                <a:cs typeface="Times New Roman" pitchFamily="18" charset="0"/>
              </a:rPr>
              <a:t>không phải là một</a:t>
            </a:r>
            <a:r>
              <a:rPr lang="en-US" sz="2200" dirty="0" smtClean="0">
                <a:solidFill>
                  <a:schemeClr val="tx1"/>
                </a:solidFill>
                <a:latin typeface="Times New Roman" pitchFamily="18" charset="0"/>
                <a:cs typeface="Times New Roman" pitchFamily="18" charset="0"/>
              </a:rPr>
              <a:t> </a:t>
            </a:r>
            <a:r>
              <a:rPr lang="vi-VN" sz="2200" dirty="0" smtClean="0">
                <a:solidFill>
                  <a:schemeClr val="tx1"/>
                </a:solidFill>
                <a:latin typeface="Times New Roman" pitchFamily="18" charset="0"/>
                <a:cs typeface="Times New Roman" pitchFamily="18" charset="0"/>
              </a:rPr>
              <a:t>vụ việc. Người dùng bấm </a:t>
            </a:r>
            <a:r>
              <a:rPr lang="en-US" sz="2200" dirty="0" smtClean="0">
                <a:solidFill>
                  <a:schemeClr val="tx1"/>
                </a:solidFill>
                <a:latin typeface="Times New Roman" pitchFamily="18" charset="0"/>
                <a:cs typeface="Times New Roman" pitchFamily="18" charset="0"/>
              </a:rPr>
              <a:t>“</a:t>
            </a:r>
            <a:r>
              <a:rPr lang="en-US" sz="2200" b="1" dirty="0" err="1" smtClean="0">
                <a:solidFill>
                  <a:schemeClr val="tx1"/>
                </a:solidFill>
                <a:latin typeface="Times New Roman" pitchFamily="18" charset="0"/>
                <a:cs typeface="Times New Roman" pitchFamily="18" charset="0"/>
              </a:rPr>
              <a:t>Lấy</a:t>
            </a:r>
            <a:r>
              <a:rPr lang="en-US" sz="2200" b="1" dirty="0" smtClean="0">
                <a:solidFill>
                  <a:schemeClr val="tx1"/>
                </a:solidFill>
                <a:latin typeface="Times New Roman" pitchFamily="18" charset="0"/>
                <a:cs typeface="Times New Roman" pitchFamily="18" charset="0"/>
              </a:rPr>
              <a:t> </a:t>
            </a:r>
            <a:r>
              <a:rPr lang="en-US" sz="2200" b="1" dirty="0" err="1" smtClean="0">
                <a:solidFill>
                  <a:schemeClr val="tx1"/>
                </a:solidFill>
                <a:latin typeface="Times New Roman" pitchFamily="18" charset="0"/>
                <a:cs typeface="Times New Roman" pitchFamily="18" charset="0"/>
              </a:rPr>
              <a:t>thông</a:t>
            </a:r>
            <a:r>
              <a:rPr lang="en-US" sz="2200" b="1" dirty="0" smtClean="0">
                <a:solidFill>
                  <a:schemeClr val="tx1"/>
                </a:solidFill>
                <a:latin typeface="Times New Roman" pitchFamily="18" charset="0"/>
                <a:cs typeface="Times New Roman" pitchFamily="18" charset="0"/>
              </a:rPr>
              <a:t> tin </a:t>
            </a:r>
            <a:r>
              <a:rPr lang="en-US" sz="2200" b="1" dirty="0" err="1" smtClean="0">
                <a:solidFill>
                  <a:schemeClr val="tx1"/>
                </a:solidFill>
                <a:latin typeface="Times New Roman" pitchFamily="18" charset="0"/>
                <a:cs typeface="Times New Roman" pitchFamily="18" charset="0"/>
              </a:rPr>
              <a:t>đơn</a:t>
            </a:r>
            <a:r>
              <a:rPr lang="en-US" sz="2200" dirty="0" smtClean="0">
                <a:solidFill>
                  <a:schemeClr val="tx1"/>
                </a:solidFill>
                <a:latin typeface="Times New Roman" pitchFamily="18" charset="0"/>
                <a:cs typeface="Times New Roman" pitchFamily="18" charset="0"/>
              </a:rPr>
              <a:t>”, </a:t>
            </a:r>
          </a:p>
          <a:p>
            <a:pPr lvl="0" algn="l"/>
            <a:r>
              <a:rPr lang="vi-VN" sz="2200" dirty="0" smtClean="0">
                <a:solidFill>
                  <a:schemeClr val="tx1"/>
                </a:solidFill>
                <a:latin typeface="Times New Roman" pitchFamily="18" charset="0"/>
                <a:cs typeface="Times New Roman" pitchFamily="18" charset="0"/>
              </a:rPr>
              <a:t>thao tác này chỉ đơn giản là để thấy thông</a:t>
            </a:r>
            <a:r>
              <a:rPr lang="en-US" sz="2200" dirty="0" smtClean="0">
                <a:solidFill>
                  <a:schemeClr val="tx1"/>
                </a:solidFill>
                <a:latin typeface="Times New Roman" pitchFamily="18" charset="0"/>
                <a:cs typeface="Times New Roman" pitchFamily="18" charset="0"/>
              </a:rPr>
              <a:t> </a:t>
            </a:r>
            <a:r>
              <a:rPr lang="vi-VN" sz="2200" dirty="0" smtClean="0">
                <a:solidFill>
                  <a:schemeClr val="tx1"/>
                </a:solidFill>
                <a:latin typeface="Times New Roman" pitchFamily="18" charset="0"/>
                <a:cs typeface="Times New Roman" pitchFamily="18" charset="0"/>
              </a:rPr>
              <a:t>tin đơn lần trước đã được </a:t>
            </a:r>
            <a:endParaRPr lang="en-US" sz="2200" dirty="0" smtClean="0">
              <a:solidFill>
                <a:schemeClr val="tx1"/>
              </a:solidFill>
              <a:latin typeface="Times New Roman" pitchFamily="18" charset="0"/>
              <a:cs typeface="Times New Roman" pitchFamily="18" charset="0"/>
            </a:endParaRPr>
          </a:p>
          <a:p>
            <a:pPr lvl="0" algn="l"/>
            <a:r>
              <a:rPr lang="vi-VN" sz="2200" dirty="0" smtClean="0">
                <a:solidFill>
                  <a:schemeClr val="tx1"/>
                </a:solidFill>
                <a:latin typeface="Times New Roman" pitchFamily="18" charset="0"/>
                <a:cs typeface="Times New Roman" pitchFamily="18" charset="0"/>
              </a:rPr>
              <a:t>nhập vào hệ thống </a:t>
            </a:r>
            <a:r>
              <a:rPr lang="vi-VN" sz="2200" i="1" dirty="0" smtClean="0">
                <a:solidFill>
                  <a:schemeClr val="tx1"/>
                </a:solidFill>
                <a:latin typeface="Times New Roman" pitchFamily="18" charset="0"/>
                <a:cs typeface="Times New Roman" pitchFamily="18" charset="0"/>
              </a:rPr>
              <a:t>(giúp người dùng không phải nhập lại các</a:t>
            </a:r>
            <a:r>
              <a:rPr lang="en-US" sz="2200" i="1" dirty="0" smtClean="0">
                <a:solidFill>
                  <a:schemeClr val="tx1"/>
                </a:solidFill>
                <a:latin typeface="Times New Roman" pitchFamily="18" charset="0"/>
                <a:cs typeface="Times New Roman" pitchFamily="18" charset="0"/>
              </a:rPr>
              <a:t> </a:t>
            </a:r>
            <a:r>
              <a:rPr lang="vi-VN" sz="2200" i="1" dirty="0" smtClean="0">
                <a:solidFill>
                  <a:schemeClr val="tx1"/>
                </a:solidFill>
                <a:latin typeface="Times New Roman" pitchFamily="18" charset="0"/>
                <a:cs typeface="Times New Roman" pitchFamily="18" charset="0"/>
              </a:rPr>
              <a:t>thông tin chủ đơn).</a:t>
            </a:r>
            <a:r>
              <a:rPr lang="vi-VN" sz="2200" dirty="0" smtClean="0">
                <a:solidFill>
                  <a:schemeClr val="tx1"/>
                </a:solidFill>
                <a:latin typeface="Times New Roman" pitchFamily="18" charset="0"/>
                <a:cs typeface="Times New Roman" pitchFamily="18" charset="0"/>
              </a:rPr>
              <a:t> </a:t>
            </a:r>
            <a:endParaRPr lang="en-US" altLang="ko-KR" sz="2200" dirty="0">
              <a:solidFill>
                <a:schemeClr val="tx1"/>
              </a:solidFill>
              <a:latin typeface="Times New Roman" pitchFamily="18" charset="0"/>
              <a:cs typeface="Times New Roman" pitchFamily="18" charset="0"/>
            </a:endParaRPr>
          </a:p>
        </p:txBody>
      </p:sp>
      <p:sp>
        <p:nvSpPr>
          <p:cNvPr id="6" name="Rectangle 5"/>
          <p:cNvSpPr/>
          <p:nvPr/>
        </p:nvSpPr>
        <p:spPr>
          <a:xfrm>
            <a:off x="2895601" y="438150"/>
            <a:ext cx="2819401" cy="502061"/>
          </a:xfrm>
          <a:prstGeom prst="rect">
            <a:avLst/>
          </a:prstGeom>
        </p:spPr>
        <p:txBody>
          <a:bodyPr wrap="square">
            <a:spAutoFit/>
          </a:bodyPr>
          <a:lstStyle/>
          <a:p>
            <a:r>
              <a:rPr lang="vi-VN" sz="2600" b="1" i="1" dirty="0" smtClean="0">
                <a:latin typeface="Times New Roman" pitchFamily="18" charset="0"/>
                <a:cs typeface="Times New Roman" pitchFamily="18" charset="0"/>
              </a:rPr>
              <a:t>Kiểm tra đơn thư</a:t>
            </a:r>
            <a:endParaRPr lang="en-US" sz="2600" dirty="0"/>
          </a:p>
        </p:txBody>
      </p:sp>
    </p:spTree>
    <p:extLst>
      <p:ext uri="{BB962C8B-B14F-4D97-AF65-F5344CB8AC3E}">
        <p14:creationId xmlns="" xmlns:p14="http://schemas.microsoft.com/office/powerpoint/2010/main" val="3239406661"/>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4946440" y="3256398"/>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04</a:t>
            </a:r>
            <a:endParaRPr lang="ko-KR" altLang="en-US" sz="3600" b="1" dirty="0">
              <a:solidFill>
                <a:schemeClr val="bg1"/>
              </a:solidFill>
              <a:cs typeface="Arial" pitchFamily="34" charset="0"/>
            </a:endParaRPr>
          </a:p>
        </p:txBody>
      </p:sp>
      <p:pic>
        <p:nvPicPr>
          <p:cNvPr id="5122" name="Picture 2"/>
          <p:cNvPicPr>
            <a:picLocks noChangeAspect="1" noChangeArrowheads="1"/>
          </p:cNvPicPr>
          <p:nvPr/>
        </p:nvPicPr>
        <p:blipFill>
          <a:blip r:embed="rId2"/>
          <a:srcRect/>
          <a:stretch>
            <a:fillRect/>
          </a:stretch>
        </p:blipFill>
        <p:spPr bwMode="auto">
          <a:xfrm>
            <a:off x="762001" y="209550"/>
            <a:ext cx="7086601" cy="4648088"/>
          </a:xfrm>
          <a:prstGeom prst="rect">
            <a:avLst/>
          </a:prstGeom>
          <a:noFill/>
          <a:ln w="9525">
            <a:noFill/>
            <a:miter lim="800000"/>
            <a:headEnd/>
            <a:tailEnd/>
          </a:ln>
          <a:effectLst/>
        </p:spPr>
      </p:pic>
    </p:spTree>
    <p:extLst>
      <p:ext uri="{BB962C8B-B14F-4D97-AF65-F5344CB8AC3E}">
        <p14:creationId xmlns="" xmlns:p14="http://schemas.microsoft.com/office/powerpoint/2010/main" val="3239406661"/>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62000" y="590551"/>
            <a:ext cx="7620000" cy="3139321"/>
          </a:xfrm>
          <a:prstGeom prst="rect">
            <a:avLst/>
          </a:prstGeom>
        </p:spPr>
        <p:txBody>
          <a:bodyPr wrap="square">
            <a:spAutoFit/>
          </a:bodyPr>
          <a:lstStyle/>
          <a:p>
            <a:r>
              <a:rPr lang="vi-VN" sz="2200" b="1" i="1" dirty="0" smtClean="0">
                <a:latin typeface="Times New Roman" pitchFamily="18" charset="0"/>
                <a:cs typeface="Times New Roman" pitchFamily="18" charset="0"/>
              </a:rPr>
              <a:t>Nhập thông tin người bị khiếu nại, tố cáo</a:t>
            </a:r>
            <a:r>
              <a:rPr lang="en-US" sz="2200" b="1" i="1" dirty="0" smtClean="0">
                <a:latin typeface="Times New Roman" pitchFamily="18" charset="0"/>
                <a:cs typeface="Times New Roman" pitchFamily="18" charset="0"/>
              </a:rPr>
              <a:t>:</a:t>
            </a:r>
            <a:r>
              <a:rPr lang="vi-VN" sz="2200" b="1" i="1" dirty="0" smtClean="0">
                <a:latin typeface="Times New Roman" pitchFamily="18" charset="0"/>
                <a:cs typeface="Times New Roman" pitchFamily="18" charset="0"/>
              </a:rPr>
              <a:t/>
            </a:r>
            <a:br>
              <a:rPr lang="vi-VN" sz="2200" b="1" i="1" dirty="0" smtClean="0">
                <a:latin typeface="Times New Roman" pitchFamily="18" charset="0"/>
                <a:cs typeface="Times New Roman" pitchFamily="18" charset="0"/>
              </a:rPr>
            </a:br>
            <a:endParaRPr lang="en-US" sz="2200" b="1" i="1" dirty="0" smtClean="0">
              <a:latin typeface="Times New Roman" pitchFamily="18" charset="0"/>
              <a:cs typeface="Times New Roman" pitchFamily="18" charset="0"/>
            </a:endParaRPr>
          </a:p>
          <a:p>
            <a:r>
              <a:rPr lang="vi-VN" sz="2200" dirty="0" smtClean="0">
                <a:latin typeface="Times New Roman" pitchFamily="18" charset="0"/>
                <a:cs typeface="Times New Roman" pitchFamily="18" charset="0"/>
              </a:rPr>
              <a:t>Trường hợp đơn của công dân có ghi rõ người bị khiếu nại, tố cáo thì người dùng sẽ</a:t>
            </a:r>
            <a:r>
              <a:rPr lang="en-US" sz="2200" dirty="0" smtClean="0">
                <a:latin typeface="Times New Roman" pitchFamily="18" charset="0"/>
                <a:cs typeface="Times New Roman" pitchFamily="18" charset="0"/>
              </a:rPr>
              <a:t> </a:t>
            </a:r>
            <a:r>
              <a:rPr lang="vi-VN" sz="2200" dirty="0" smtClean="0">
                <a:latin typeface="Times New Roman" pitchFamily="18" charset="0"/>
                <a:cs typeface="Times New Roman" pitchFamily="18" charset="0"/>
              </a:rPr>
              <a:t>nhập thông tin của người khiếu nại tố cáo tại </a:t>
            </a:r>
            <a:endParaRPr lang="en-US" sz="2200" dirty="0" smtClean="0">
              <a:latin typeface="Times New Roman" pitchFamily="18" charset="0"/>
              <a:cs typeface="Times New Roman" pitchFamily="18" charset="0"/>
            </a:endParaRPr>
          </a:p>
          <a:p>
            <a:r>
              <a:rPr lang="vi-VN" sz="2200" dirty="0" smtClean="0">
                <a:latin typeface="Times New Roman" pitchFamily="18" charset="0"/>
                <a:cs typeface="Times New Roman" pitchFamily="18" charset="0"/>
              </a:rPr>
              <a:t>phần nhập thông tin đơn (</a:t>
            </a:r>
            <a:r>
              <a:rPr lang="vi-VN" sz="2200" i="1" dirty="0" smtClean="0">
                <a:latin typeface="Times New Roman" pitchFamily="18" charset="0"/>
                <a:cs typeface="Times New Roman" pitchFamily="18" charset="0"/>
              </a:rPr>
              <a:t>nếu không có</a:t>
            </a:r>
            <a:r>
              <a:rPr lang="en-US" sz="2200" i="1" dirty="0" smtClean="0">
                <a:latin typeface="Times New Roman" pitchFamily="18" charset="0"/>
                <a:cs typeface="Times New Roman" pitchFamily="18" charset="0"/>
              </a:rPr>
              <a:t> </a:t>
            </a:r>
            <a:r>
              <a:rPr lang="vi-VN" sz="2200" i="1" dirty="0" smtClean="0">
                <a:latin typeface="Times New Roman" pitchFamily="18" charset="0"/>
                <a:cs typeface="Times New Roman" pitchFamily="18" charset="0"/>
              </a:rPr>
              <a:t>thông tin người bị KN, TC </a:t>
            </a:r>
            <a:endParaRPr lang="en-US" sz="2200" i="1" dirty="0" smtClean="0">
              <a:latin typeface="Times New Roman" pitchFamily="18" charset="0"/>
              <a:cs typeface="Times New Roman" pitchFamily="18" charset="0"/>
            </a:endParaRPr>
          </a:p>
          <a:p>
            <a:r>
              <a:rPr lang="vi-VN" sz="2200" i="1" dirty="0" smtClean="0">
                <a:latin typeface="Times New Roman" pitchFamily="18" charset="0"/>
                <a:cs typeface="Times New Roman" pitchFamily="18" charset="0"/>
              </a:rPr>
              <a:t>thì bỏ qua trường này</a:t>
            </a:r>
            <a:r>
              <a:rPr lang="vi-VN" sz="2200" dirty="0" smtClean="0">
                <a:latin typeface="Times New Roman" pitchFamily="18" charset="0"/>
                <a:cs typeface="Times New Roman" pitchFamily="18" charset="0"/>
              </a:rPr>
              <a:t>). </a:t>
            </a:r>
            <a:endParaRPr lang="en-US" sz="2200" dirty="0" smtClean="0">
              <a:latin typeface="Times New Roman" pitchFamily="18" charset="0"/>
              <a:cs typeface="Times New Roman" pitchFamily="18" charset="0"/>
            </a:endParaRPr>
          </a:p>
          <a:p>
            <a:r>
              <a:rPr lang="en-US" sz="2200" dirty="0" err="1" smtClean="0">
                <a:latin typeface="Times New Roman" pitchFamily="18" charset="0"/>
                <a:cs typeface="Times New Roman" pitchFamily="18" charset="0"/>
              </a:rPr>
              <a:t>Người</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dùng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bấm</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chọn</a:t>
            </a:r>
            <a:r>
              <a:rPr lang="en-US" sz="2200" dirty="0" smtClean="0">
                <a:latin typeface="Times New Roman" pitchFamily="18" charset="0"/>
                <a:cs typeface="Times New Roman" pitchFamily="18" charset="0"/>
              </a:rPr>
              <a:t> ô “</a:t>
            </a:r>
            <a:r>
              <a:rPr lang="en-US" sz="2200" b="1" dirty="0" err="1" smtClean="0">
                <a:latin typeface="Times New Roman" pitchFamily="18" charset="0"/>
                <a:cs typeface="Times New Roman" pitchFamily="18" charset="0"/>
              </a:rPr>
              <a:t>Bổ</a:t>
            </a:r>
            <a:r>
              <a:rPr lang="en-US" sz="2200" b="1" dirty="0" smtClean="0">
                <a:latin typeface="Times New Roman" pitchFamily="18" charset="0"/>
                <a:cs typeface="Times New Roman" pitchFamily="18" charset="0"/>
              </a:rPr>
              <a:t> sung </a:t>
            </a:r>
            <a:r>
              <a:rPr lang="en-US" sz="2200" b="1" dirty="0" err="1" smtClean="0">
                <a:latin typeface="Times New Roman" pitchFamily="18" charset="0"/>
                <a:cs typeface="Times New Roman" pitchFamily="18" charset="0"/>
              </a:rPr>
              <a:t>thông</a:t>
            </a:r>
            <a:r>
              <a:rPr lang="en-US" sz="2200" b="1" dirty="0" smtClean="0">
                <a:latin typeface="Times New Roman" pitchFamily="18" charset="0"/>
                <a:cs typeface="Times New Roman" pitchFamily="18" charset="0"/>
              </a:rPr>
              <a:t> tin </a:t>
            </a:r>
            <a:r>
              <a:rPr lang="en-US" sz="2200" b="1" dirty="0" err="1" smtClean="0">
                <a:latin typeface="Times New Roman" pitchFamily="18" charset="0"/>
                <a:cs typeface="Times New Roman" pitchFamily="18" charset="0"/>
              </a:rPr>
              <a:t>người</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bị</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khiếu</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nại</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tố</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cáo</a:t>
            </a:r>
            <a:r>
              <a:rPr lang="en-US" sz="2200" dirty="0" smtClean="0">
                <a:latin typeface="Times New Roman" pitchFamily="18" charset="0"/>
                <a:cs typeface="Times New Roman" pitchFamily="18" charset="0"/>
              </a:rPr>
              <a:t>”</a:t>
            </a:r>
            <a:r>
              <a:rPr lang="vi-VN" sz="2200" dirty="0" smtClean="0">
                <a:latin typeface="Times New Roman" pitchFamily="18" charset="0"/>
                <a:cs typeface="Times New Roman" pitchFamily="18" charset="0"/>
              </a:rPr>
              <a:t/>
            </a:r>
            <a:br>
              <a:rPr lang="vi-VN" sz="2200" dirty="0" smtClean="0">
                <a:latin typeface="Times New Roman" pitchFamily="18" charset="0"/>
                <a:cs typeface="Times New Roman" pitchFamily="18" charset="0"/>
              </a:rPr>
            </a:br>
            <a:endParaRPr lang="en-US" sz="2200" dirty="0">
              <a:latin typeface="Times New Roman" pitchFamily="18" charset="0"/>
              <a:cs typeface="Times New Roman" pitchFamily="18" charset="0"/>
            </a:endParaRPr>
          </a:p>
        </p:txBody>
      </p:sp>
    </p:spTree>
    <p:extLst>
      <p:ext uri="{BB962C8B-B14F-4D97-AF65-F5344CB8AC3E}">
        <p14:creationId xmlns="" xmlns:p14="http://schemas.microsoft.com/office/powerpoint/2010/main" val="3239406661"/>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352801" y="971550"/>
            <a:ext cx="4991472" cy="1080120"/>
          </a:xfrm>
        </p:spPr>
        <p:txBody>
          <a:bodyPr/>
          <a:lstStyle/>
          <a:p>
            <a:pPr lvl="0"/>
            <a:r>
              <a:rPr lang="en-US" altLang="ko-KR" dirty="0" smtClean="0">
                <a:latin typeface="Times New Roman" pitchFamily="18" charset="0"/>
                <a:cs typeface="Times New Roman" pitchFamily="18" charset="0"/>
              </a:rPr>
              <a:t>HỘI NGHỊ TẬP HUẤN</a:t>
            </a:r>
            <a:endParaRPr lang="en-US" altLang="ko-KR" dirty="0">
              <a:latin typeface="Times New Roman" pitchFamily="18" charset="0"/>
              <a:cs typeface="Times New Roman" pitchFamily="18" charset="0"/>
            </a:endParaRPr>
          </a:p>
        </p:txBody>
      </p:sp>
      <p:sp>
        <p:nvSpPr>
          <p:cNvPr id="4" name="Text Placeholder 3"/>
          <p:cNvSpPr>
            <a:spLocks noGrp="1"/>
          </p:cNvSpPr>
          <p:nvPr>
            <p:ph type="body" sz="quarter" idx="11"/>
          </p:nvPr>
        </p:nvSpPr>
        <p:spPr>
          <a:xfrm>
            <a:off x="2819399" y="2343150"/>
            <a:ext cx="5905724" cy="2057400"/>
          </a:xfrm>
        </p:spPr>
        <p:txBody>
          <a:bodyPr/>
          <a:lstStyle/>
          <a:p>
            <a:pPr algn="ctr" fontAlgn="auto">
              <a:spcBef>
                <a:spcPts val="0"/>
              </a:spcBef>
              <a:spcAft>
                <a:spcPts val="0"/>
              </a:spcAft>
              <a:defRPr/>
            </a:pPr>
            <a:r>
              <a:rPr lang="en-US" altLang="ko-KR" sz="2400" b="1" dirty="0" smtClean="0">
                <a:latin typeface="Times New Roman" pitchFamily="18" charset="0"/>
                <a:cs typeface="Times New Roman" pitchFamily="18" charset="0"/>
              </a:rPr>
              <a:t>HỆ THỐNG CƠ SỞ DỮ LIỆU QUỐC GIA VỀ KHIẾU NẠI, TỐ CÁO</a:t>
            </a:r>
          </a:p>
          <a:p>
            <a:pPr algn="ctr" fontAlgn="auto">
              <a:spcBef>
                <a:spcPts val="0"/>
              </a:spcBef>
              <a:spcAft>
                <a:spcPts val="0"/>
              </a:spcAft>
              <a:defRPr/>
            </a:pPr>
            <a:endParaRPr lang="en-US" altLang="ko-KR" sz="2400" b="1" dirty="0" smtClean="0">
              <a:latin typeface="Times New Roman" pitchFamily="18" charset="0"/>
              <a:cs typeface="Times New Roman" pitchFamily="18" charset="0"/>
            </a:endParaRPr>
          </a:p>
          <a:p>
            <a:pPr algn="ctr" fontAlgn="auto">
              <a:spcBef>
                <a:spcPts val="0"/>
              </a:spcBef>
              <a:spcAft>
                <a:spcPts val="0"/>
              </a:spcAft>
              <a:defRPr/>
            </a:pPr>
            <a:r>
              <a:rPr lang="en-US" altLang="ko-KR" sz="1800" b="1" dirty="0" smtClean="0">
                <a:solidFill>
                  <a:srgbClr val="FF0000"/>
                </a:solidFill>
                <a:latin typeface="Times New Roman" pitchFamily="18" charset="0"/>
                <a:cs typeface="Times New Roman" pitchFamily="18" charset="0"/>
              </a:rPr>
              <a:t>NGHIỆP VỤ CƠ BẢN CẤP TỈNH</a:t>
            </a:r>
            <a:endParaRPr lang="en-US" altLang="ko-KR" sz="1800" b="1" dirty="0">
              <a:solidFill>
                <a:srgbClr val="FF0000"/>
              </a:solidFill>
              <a:latin typeface="Times New Roman" pitchFamily="18" charset="0"/>
              <a:cs typeface="Times New Roman" pitchFamily="18" charset="0"/>
            </a:endParaRPr>
          </a:p>
        </p:txBody>
      </p:sp>
      <p:grpSp>
        <p:nvGrpSpPr>
          <p:cNvPr id="6" name="Group 5"/>
          <p:cNvGrpSpPr/>
          <p:nvPr/>
        </p:nvGrpSpPr>
        <p:grpSpPr>
          <a:xfrm>
            <a:off x="2362202" y="2579390"/>
            <a:ext cx="152400" cy="1668760"/>
            <a:chOff x="3424672" y="2643758"/>
            <a:chExt cx="283232" cy="1584176"/>
          </a:xfrm>
        </p:grpSpPr>
        <p:sp>
          <p:nvSpPr>
            <p:cNvPr id="7" name="Rectangle 6"/>
            <p:cNvSpPr/>
            <p:nvPr/>
          </p:nvSpPr>
          <p:spPr>
            <a:xfrm>
              <a:off x="3635896" y="2643758"/>
              <a:ext cx="72008" cy="15841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 name="Rectangle 7"/>
            <p:cNvSpPr/>
            <p:nvPr/>
          </p:nvSpPr>
          <p:spPr>
            <a:xfrm>
              <a:off x="3565490" y="2643758"/>
              <a:ext cx="72007" cy="158417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 name="Rectangle 8"/>
            <p:cNvSpPr/>
            <p:nvPr/>
          </p:nvSpPr>
          <p:spPr>
            <a:xfrm>
              <a:off x="3495081" y="2643758"/>
              <a:ext cx="72007" cy="158417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0" name="Rectangle 9"/>
            <p:cNvSpPr/>
            <p:nvPr/>
          </p:nvSpPr>
          <p:spPr>
            <a:xfrm>
              <a:off x="3424672" y="2643758"/>
              <a:ext cx="72008" cy="15841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11" name="TextBox 10"/>
          <p:cNvSpPr txBox="1"/>
          <p:nvPr/>
        </p:nvSpPr>
        <p:spPr>
          <a:xfrm>
            <a:off x="4953000" y="285750"/>
            <a:ext cx="3554289" cy="523220"/>
          </a:xfrm>
          <a:prstGeom prst="rect">
            <a:avLst/>
          </a:prstGeom>
          <a:noFill/>
        </p:spPr>
        <p:txBody>
          <a:bodyPr wrap="square" rtlCol="0">
            <a:spAutoFit/>
          </a:bodyPr>
          <a:lstStyle/>
          <a:p>
            <a:pPr algn="ctr"/>
            <a:r>
              <a:rPr lang="en-US" altLang="ko-KR" sz="1400" b="1" dirty="0" smtClean="0">
                <a:solidFill>
                  <a:schemeClr val="tx1">
                    <a:lumMod val="75000"/>
                    <a:lumOff val="25000"/>
                  </a:schemeClr>
                </a:solidFill>
                <a:latin typeface="Times New Roman" pitchFamily="18" charset="0"/>
                <a:cs typeface="Times New Roman" pitchFamily="18" charset="0"/>
              </a:rPr>
              <a:t>UBND TỈNH LONG AN</a:t>
            </a:r>
          </a:p>
          <a:p>
            <a:pPr algn="ctr"/>
            <a:r>
              <a:rPr lang="en-US" altLang="ko-KR" sz="1400" b="1" dirty="0" smtClean="0">
                <a:solidFill>
                  <a:schemeClr val="tx1">
                    <a:lumMod val="75000"/>
                    <a:lumOff val="25000"/>
                  </a:schemeClr>
                </a:solidFill>
                <a:latin typeface="Times New Roman" pitchFamily="18" charset="0"/>
                <a:cs typeface="Times New Roman" pitchFamily="18" charset="0"/>
              </a:rPr>
              <a:t>THANH TRA TỈNH – BAN NCTCD TỈNH</a:t>
            </a:r>
          </a:p>
        </p:txBody>
      </p:sp>
    </p:spTree>
    <p:extLst>
      <p:ext uri="{BB962C8B-B14F-4D97-AF65-F5344CB8AC3E}">
        <p14:creationId xmlns="" xmlns:p14="http://schemas.microsoft.com/office/powerpoint/2010/main" val="29718413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 calcmode="lin" valueType="num">
                                      <p:cBhvr additive="base">
                                        <p:cTn id="17"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4946440" y="3256398"/>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04</a:t>
            </a:r>
            <a:endParaRPr lang="ko-KR" altLang="en-US" sz="3600" b="1" dirty="0">
              <a:solidFill>
                <a:schemeClr val="bg1"/>
              </a:solidFill>
              <a:cs typeface="Arial" pitchFamily="34" charset="0"/>
            </a:endParaRPr>
          </a:p>
        </p:txBody>
      </p:sp>
      <p:pic>
        <p:nvPicPr>
          <p:cNvPr id="3" name="Picture 2"/>
          <p:cNvPicPr>
            <a:picLocks noChangeAspect="1" noChangeArrowheads="1"/>
          </p:cNvPicPr>
          <p:nvPr/>
        </p:nvPicPr>
        <p:blipFill>
          <a:blip r:embed="rId2"/>
          <a:srcRect/>
          <a:stretch>
            <a:fillRect/>
          </a:stretch>
        </p:blipFill>
        <p:spPr bwMode="auto">
          <a:xfrm>
            <a:off x="914401" y="748056"/>
            <a:ext cx="6802437" cy="4185894"/>
          </a:xfrm>
          <a:prstGeom prst="rect">
            <a:avLst/>
          </a:prstGeom>
          <a:noFill/>
          <a:ln w="9525">
            <a:noFill/>
            <a:miter lim="800000"/>
            <a:headEnd/>
            <a:tailEnd/>
          </a:ln>
          <a:effectLst/>
        </p:spPr>
      </p:pic>
      <p:sp>
        <p:nvSpPr>
          <p:cNvPr id="4" name="Rectangle 3"/>
          <p:cNvSpPr/>
          <p:nvPr/>
        </p:nvSpPr>
        <p:spPr>
          <a:xfrm>
            <a:off x="2209802" y="190441"/>
            <a:ext cx="4114800" cy="430887"/>
          </a:xfrm>
          <a:prstGeom prst="rect">
            <a:avLst/>
          </a:prstGeom>
        </p:spPr>
        <p:txBody>
          <a:bodyPr wrap="square">
            <a:spAutoFit/>
          </a:bodyPr>
          <a:lstStyle/>
          <a:p>
            <a:r>
              <a:rPr lang="en-US" sz="2200" b="1" i="1" dirty="0" err="1" smtClean="0">
                <a:latin typeface="Times New Roman" pitchFamily="18" charset="0"/>
                <a:cs typeface="Times New Roman" pitchFamily="18" charset="0"/>
              </a:rPr>
              <a:t>Đối</a:t>
            </a:r>
            <a:r>
              <a:rPr lang="en-US" sz="2200" b="1" i="1" dirty="0" smtClean="0">
                <a:latin typeface="Times New Roman" pitchFamily="18" charset="0"/>
                <a:cs typeface="Times New Roman" pitchFamily="18" charset="0"/>
              </a:rPr>
              <a:t> </a:t>
            </a:r>
            <a:r>
              <a:rPr lang="en-US" sz="2200" b="1" i="1" dirty="0" err="1" smtClean="0">
                <a:latin typeface="Times New Roman" pitchFamily="18" charset="0"/>
                <a:cs typeface="Times New Roman" pitchFamily="18" charset="0"/>
              </a:rPr>
              <a:t>tượng</a:t>
            </a:r>
            <a:r>
              <a:rPr lang="en-US" sz="2200" b="1" i="1" dirty="0" smtClean="0">
                <a:latin typeface="Times New Roman" pitchFamily="18" charset="0"/>
                <a:cs typeface="Times New Roman" pitchFamily="18" charset="0"/>
              </a:rPr>
              <a:t> </a:t>
            </a:r>
            <a:r>
              <a:rPr lang="en-US" sz="2200" b="1" i="1" dirty="0" err="1" smtClean="0">
                <a:latin typeface="Times New Roman" pitchFamily="18" charset="0"/>
                <a:cs typeface="Times New Roman" pitchFamily="18" charset="0"/>
              </a:rPr>
              <a:t>bị</a:t>
            </a:r>
            <a:r>
              <a:rPr lang="en-US" sz="2200" b="1" i="1" dirty="0" smtClean="0">
                <a:latin typeface="Times New Roman" pitchFamily="18" charset="0"/>
                <a:cs typeface="Times New Roman" pitchFamily="18" charset="0"/>
              </a:rPr>
              <a:t> </a:t>
            </a:r>
            <a:r>
              <a:rPr lang="en-US" sz="2200" b="1" i="1" dirty="0" err="1" smtClean="0">
                <a:latin typeface="Times New Roman" pitchFamily="18" charset="0"/>
                <a:cs typeface="Times New Roman" pitchFamily="18" charset="0"/>
              </a:rPr>
              <a:t>khiếu</a:t>
            </a:r>
            <a:r>
              <a:rPr lang="en-US" sz="2200" b="1" i="1" dirty="0" smtClean="0">
                <a:latin typeface="Times New Roman" pitchFamily="18" charset="0"/>
                <a:cs typeface="Times New Roman" pitchFamily="18" charset="0"/>
              </a:rPr>
              <a:t> </a:t>
            </a:r>
            <a:r>
              <a:rPr lang="en-US" sz="2200" b="1" i="1" dirty="0" err="1" smtClean="0">
                <a:latin typeface="Times New Roman" pitchFamily="18" charset="0"/>
                <a:cs typeface="Times New Roman" pitchFamily="18" charset="0"/>
              </a:rPr>
              <a:t>nại</a:t>
            </a:r>
            <a:r>
              <a:rPr lang="en-US" sz="2200" b="1" i="1" dirty="0" smtClean="0">
                <a:latin typeface="Times New Roman" pitchFamily="18" charset="0"/>
                <a:cs typeface="Times New Roman" pitchFamily="18" charset="0"/>
              </a:rPr>
              <a:t> </a:t>
            </a:r>
            <a:r>
              <a:rPr lang="en-US" sz="2200" b="1" i="1" dirty="0" err="1" smtClean="0">
                <a:latin typeface="Times New Roman" pitchFamily="18" charset="0"/>
                <a:cs typeface="Times New Roman" pitchFamily="18" charset="0"/>
              </a:rPr>
              <a:t>là</a:t>
            </a:r>
            <a:r>
              <a:rPr lang="en-US" sz="2200" b="1" i="1" dirty="0" smtClean="0">
                <a:latin typeface="Times New Roman" pitchFamily="18" charset="0"/>
                <a:cs typeface="Times New Roman" pitchFamily="18" charset="0"/>
              </a:rPr>
              <a:t> </a:t>
            </a:r>
            <a:r>
              <a:rPr lang="en-US" sz="2200" b="1" i="1" dirty="0" err="1" smtClean="0">
                <a:latin typeface="Times New Roman" pitchFamily="18" charset="0"/>
                <a:cs typeface="Times New Roman" pitchFamily="18" charset="0"/>
              </a:rPr>
              <a:t>cá</a:t>
            </a:r>
            <a:r>
              <a:rPr lang="en-US" sz="2200" b="1" i="1" dirty="0" smtClean="0">
                <a:latin typeface="Times New Roman" pitchFamily="18" charset="0"/>
                <a:cs typeface="Times New Roman" pitchFamily="18" charset="0"/>
              </a:rPr>
              <a:t> </a:t>
            </a:r>
            <a:r>
              <a:rPr lang="en-US" sz="2200" b="1" i="1" dirty="0" err="1" smtClean="0">
                <a:latin typeface="Times New Roman" pitchFamily="18" charset="0"/>
                <a:cs typeface="Times New Roman" pitchFamily="18" charset="0"/>
              </a:rPr>
              <a:t>nhân</a:t>
            </a:r>
            <a:endParaRPr lang="en-US" sz="2200" dirty="0"/>
          </a:p>
        </p:txBody>
      </p:sp>
    </p:spTree>
    <p:extLst>
      <p:ext uri="{BB962C8B-B14F-4D97-AF65-F5344CB8AC3E}">
        <p14:creationId xmlns="" xmlns:p14="http://schemas.microsoft.com/office/powerpoint/2010/main" val="3239406661"/>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4946440" y="3256398"/>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04</a:t>
            </a:r>
            <a:endParaRPr lang="ko-KR" altLang="en-US" sz="3600" b="1" dirty="0">
              <a:solidFill>
                <a:schemeClr val="bg1"/>
              </a:solidFill>
              <a:cs typeface="Arial" pitchFamily="34" charset="0"/>
            </a:endParaRPr>
          </a:p>
        </p:txBody>
      </p:sp>
      <p:sp>
        <p:nvSpPr>
          <p:cNvPr id="4" name="Rectangle 3"/>
          <p:cNvSpPr/>
          <p:nvPr/>
        </p:nvSpPr>
        <p:spPr>
          <a:xfrm>
            <a:off x="2057402" y="342841"/>
            <a:ext cx="5638800" cy="430887"/>
          </a:xfrm>
          <a:prstGeom prst="rect">
            <a:avLst/>
          </a:prstGeom>
        </p:spPr>
        <p:txBody>
          <a:bodyPr wrap="square">
            <a:spAutoFit/>
          </a:bodyPr>
          <a:lstStyle/>
          <a:p>
            <a:r>
              <a:rPr lang="en-US" sz="2200" b="1" i="1" dirty="0" err="1" smtClean="0">
                <a:latin typeface="Times New Roman" pitchFamily="18" charset="0"/>
                <a:cs typeface="Times New Roman" pitchFamily="18" charset="0"/>
              </a:rPr>
              <a:t>Đối</a:t>
            </a:r>
            <a:r>
              <a:rPr lang="en-US" sz="2200" b="1" i="1" dirty="0" smtClean="0">
                <a:latin typeface="Times New Roman" pitchFamily="18" charset="0"/>
                <a:cs typeface="Times New Roman" pitchFamily="18" charset="0"/>
              </a:rPr>
              <a:t> </a:t>
            </a:r>
            <a:r>
              <a:rPr lang="en-US" sz="2200" b="1" i="1" dirty="0" err="1" smtClean="0">
                <a:latin typeface="Times New Roman" pitchFamily="18" charset="0"/>
                <a:cs typeface="Times New Roman" pitchFamily="18" charset="0"/>
              </a:rPr>
              <a:t>tượng</a:t>
            </a:r>
            <a:r>
              <a:rPr lang="en-US" sz="2200" b="1" i="1" dirty="0" smtClean="0">
                <a:latin typeface="Times New Roman" pitchFamily="18" charset="0"/>
                <a:cs typeface="Times New Roman" pitchFamily="18" charset="0"/>
              </a:rPr>
              <a:t> </a:t>
            </a:r>
            <a:r>
              <a:rPr lang="en-US" sz="2200" b="1" i="1" dirty="0" err="1" smtClean="0">
                <a:latin typeface="Times New Roman" pitchFamily="18" charset="0"/>
                <a:cs typeface="Times New Roman" pitchFamily="18" charset="0"/>
              </a:rPr>
              <a:t>bị</a:t>
            </a:r>
            <a:r>
              <a:rPr lang="en-US" sz="2200" b="1" i="1" dirty="0" smtClean="0">
                <a:latin typeface="Times New Roman" pitchFamily="18" charset="0"/>
                <a:cs typeface="Times New Roman" pitchFamily="18" charset="0"/>
              </a:rPr>
              <a:t> </a:t>
            </a:r>
            <a:r>
              <a:rPr lang="en-US" sz="2200" b="1" i="1" dirty="0" err="1" smtClean="0">
                <a:latin typeface="Times New Roman" pitchFamily="18" charset="0"/>
                <a:cs typeface="Times New Roman" pitchFamily="18" charset="0"/>
              </a:rPr>
              <a:t>khiếu</a:t>
            </a:r>
            <a:r>
              <a:rPr lang="en-US" sz="2200" b="1" i="1" dirty="0" smtClean="0">
                <a:latin typeface="Times New Roman" pitchFamily="18" charset="0"/>
                <a:cs typeface="Times New Roman" pitchFamily="18" charset="0"/>
              </a:rPr>
              <a:t> </a:t>
            </a:r>
            <a:r>
              <a:rPr lang="en-US" sz="2200" b="1" i="1" dirty="0" err="1" smtClean="0">
                <a:latin typeface="Times New Roman" pitchFamily="18" charset="0"/>
                <a:cs typeface="Times New Roman" pitchFamily="18" charset="0"/>
              </a:rPr>
              <a:t>nại</a:t>
            </a:r>
            <a:r>
              <a:rPr lang="en-US" sz="2200" b="1" i="1" dirty="0" smtClean="0">
                <a:latin typeface="Times New Roman" pitchFamily="18" charset="0"/>
                <a:cs typeface="Times New Roman" pitchFamily="18" charset="0"/>
              </a:rPr>
              <a:t> </a:t>
            </a:r>
            <a:r>
              <a:rPr lang="en-US" sz="2200" b="1" i="1" dirty="0" err="1" smtClean="0">
                <a:latin typeface="Times New Roman" pitchFamily="18" charset="0"/>
                <a:cs typeface="Times New Roman" pitchFamily="18" charset="0"/>
              </a:rPr>
              <a:t>là</a:t>
            </a:r>
            <a:r>
              <a:rPr lang="en-US" sz="2200" b="1" i="1" dirty="0" smtClean="0">
                <a:latin typeface="Times New Roman" pitchFamily="18" charset="0"/>
                <a:cs typeface="Times New Roman" pitchFamily="18" charset="0"/>
              </a:rPr>
              <a:t> </a:t>
            </a:r>
            <a:r>
              <a:rPr lang="en-US" sz="2200" b="1" i="1" dirty="0" err="1" smtClean="0">
                <a:latin typeface="Times New Roman" pitchFamily="18" charset="0"/>
                <a:cs typeface="Times New Roman" pitchFamily="18" charset="0"/>
              </a:rPr>
              <a:t>cơ</a:t>
            </a:r>
            <a:r>
              <a:rPr lang="en-US" sz="2200" b="1" i="1" dirty="0" smtClean="0">
                <a:latin typeface="Times New Roman" pitchFamily="18" charset="0"/>
                <a:cs typeface="Times New Roman" pitchFamily="18" charset="0"/>
              </a:rPr>
              <a:t> </a:t>
            </a:r>
            <a:r>
              <a:rPr lang="en-US" sz="2200" b="1" i="1" dirty="0" err="1" smtClean="0">
                <a:latin typeface="Times New Roman" pitchFamily="18" charset="0"/>
                <a:cs typeface="Times New Roman" pitchFamily="18" charset="0"/>
              </a:rPr>
              <a:t>quan</a:t>
            </a:r>
            <a:r>
              <a:rPr lang="en-US" sz="2200" b="1" i="1" dirty="0" smtClean="0">
                <a:latin typeface="Times New Roman" pitchFamily="18" charset="0"/>
                <a:cs typeface="Times New Roman" pitchFamily="18" charset="0"/>
              </a:rPr>
              <a:t>, </a:t>
            </a:r>
            <a:r>
              <a:rPr lang="en-US" sz="2200" b="1" i="1" dirty="0" err="1" smtClean="0">
                <a:latin typeface="Times New Roman" pitchFamily="18" charset="0"/>
                <a:cs typeface="Times New Roman" pitchFamily="18" charset="0"/>
              </a:rPr>
              <a:t>tổ</a:t>
            </a:r>
            <a:r>
              <a:rPr lang="en-US" sz="2200" b="1" i="1" dirty="0" smtClean="0">
                <a:latin typeface="Times New Roman" pitchFamily="18" charset="0"/>
                <a:cs typeface="Times New Roman" pitchFamily="18" charset="0"/>
              </a:rPr>
              <a:t> </a:t>
            </a:r>
            <a:r>
              <a:rPr lang="en-US" sz="2200" b="1" i="1" dirty="0" err="1" smtClean="0">
                <a:latin typeface="Times New Roman" pitchFamily="18" charset="0"/>
                <a:cs typeface="Times New Roman" pitchFamily="18" charset="0"/>
              </a:rPr>
              <a:t>chức</a:t>
            </a:r>
            <a:endParaRPr lang="en-US" sz="2200" dirty="0"/>
          </a:p>
        </p:txBody>
      </p:sp>
      <p:pic>
        <p:nvPicPr>
          <p:cNvPr id="7170" name="Picture 2"/>
          <p:cNvPicPr>
            <a:picLocks noChangeAspect="1" noChangeArrowheads="1"/>
          </p:cNvPicPr>
          <p:nvPr/>
        </p:nvPicPr>
        <p:blipFill>
          <a:blip r:embed="rId2"/>
          <a:srcRect/>
          <a:stretch>
            <a:fillRect/>
          </a:stretch>
        </p:blipFill>
        <p:spPr bwMode="auto">
          <a:xfrm>
            <a:off x="762001" y="1028700"/>
            <a:ext cx="7554914" cy="3676650"/>
          </a:xfrm>
          <a:prstGeom prst="rect">
            <a:avLst/>
          </a:prstGeom>
          <a:noFill/>
          <a:ln w="9525">
            <a:noFill/>
            <a:miter lim="800000"/>
            <a:headEnd/>
            <a:tailEnd/>
          </a:ln>
          <a:effectLst/>
        </p:spPr>
      </p:pic>
    </p:spTree>
    <p:extLst>
      <p:ext uri="{BB962C8B-B14F-4D97-AF65-F5344CB8AC3E}">
        <p14:creationId xmlns="" xmlns:p14="http://schemas.microsoft.com/office/powerpoint/2010/main" val="3239406661"/>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4946440" y="3256398"/>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04</a:t>
            </a:r>
            <a:endParaRPr lang="ko-KR" altLang="en-US" sz="3600" b="1" dirty="0">
              <a:solidFill>
                <a:schemeClr val="bg1"/>
              </a:solidFill>
              <a:cs typeface="Arial" pitchFamily="34" charset="0"/>
            </a:endParaRPr>
          </a:p>
        </p:txBody>
      </p:sp>
      <p:sp>
        <p:nvSpPr>
          <p:cNvPr id="3" name="Rectangle 2"/>
          <p:cNvSpPr/>
          <p:nvPr/>
        </p:nvSpPr>
        <p:spPr>
          <a:xfrm>
            <a:off x="380999" y="895350"/>
            <a:ext cx="8229600" cy="1477328"/>
          </a:xfrm>
          <a:prstGeom prst="rect">
            <a:avLst/>
          </a:prstGeom>
        </p:spPr>
        <p:txBody>
          <a:bodyPr wrap="square">
            <a:spAutoFit/>
          </a:bodyPr>
          <a:lstStyle/>
          <a:p>
            <a:r>
              <a:rPr lang="vi-VN" dirty="0" smtClean="0">
                <a:latin typeface="Times New Roman" pitchFamily="18" charset="0"/>
                <a:cs typeface="Times New Roman" pitchFamily="18" charset="0"/>
              </a:rPr>
              <a:t>Khi công dân có đưa thông tin, tài liệu, bằng chứng bằng tệp mềm thì người dùng thực</a:t>
            </a:r>
            <a:br>
              <a:rPr lang="vi-VN" dirty="0" smtClean="0">
                <a:latin typeface="Times New Roman" pitchFamily="18" charset="0"/>
                <a:cs typeface="Times New Roman" pitchFamily="18" charset="0"/>
              </a:rPr>
            </a:br>
            <a:r>
              <a:rPr lang="vi-VN" dirty="0" smtClean="0">
                <a:latin typeface="Times New Roman" pitchFamily="18" charset="0"/>
                <a:cs typeface="Times New Roman" pitchFamily="18" charset="0"/>
              </a:rPr>
              <a:t>hiện tải tệp lên hệ thống và đính kèm với thông tin vụ việc.</a:t>
            </a:r>
            <a:br>
              <a:rPr lang="vi-VN" dirty="0" smtClean="0">
                <a:latin typeface="Times New Roman" pitchFamily="18" charset="0"/>
                <a:cs typeface="Times New Roman" pitchFamily="18" charset="0"/>
              </a:rPr>
            </a:br>
            <a:r>
              <a:rPr lang="vi-VN" dirty="0" smtClean="0">
                <a:latin typeface="Times New Roman" pitchFamily="18" charset="0"/>
                <a:cs typeface="Times New Roman" pitchFamily="18" charset="0"/>
              </a:rPr>
              <a:t>Để thực hiện thêm tài liệu, người dùng bấm chọn</a:t>
            </a:r>
            <a:r>
              <a:rPr lang="en-US"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Thêm</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hồ</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sơ</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đính</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kèm</a:t>
            </a:r>
            <a:r>
              <a:rPr lang="en-US" dirty="0" smtClean="0">
                <a:latin typeface="Times New Roman" pitchFamily="18" charset="0"/>
                <a:cs typeface="Times New Roman" pitchFamily="18" charset="0"/>
              </a:rPr>
              <a:t>” </a:t>
            </a:r>
            <a:r>
              <a:rPr lang="vi-VN" b="1" i="1" dirty="0" smtClean="0">
                <a:latin typeface="Times New Roman" pitchFamily="18" charset="0"/>
                <a:cs typeface="Times New Roman" pitchFamily="18" charset="0"/>
              </a:rPr>
              <a:t>. </a:t>
            </a:r>
            <a:endParaRPr lang="en-US" b="1" i="1" dirty="0" smtClean="0">
              <a:latin typeface="Times New Roman" pitchFamily="18" charset="0"/>
              <a:cs typeface="Times New Roman" pitchFamily="18" charset="0"/>
            </a:endParaRPr>
          </a:p>
          <a:p>
            <a:r>
              <a:rPr lang="vi-VN" dirty="0" smtClean="0">
                <a:latin typeface="Times New Roman" pitchFamily="18" charset="0"/>
                <a:cs typeface="Times New Roman" pitchFamily="18" charset="0"/>
              </a:rPr>
              <a:t>Hệ thống chỉ</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cho phép tải các tệp có định dạng cho phép: doc, docx, pdf, xls, xlsx, jpg, png. </a:t>
            </a:r>
            <a:endParaRPr lang="en-US" dirty="0">
              <a:latin typeface="Times New Roman" pitchFamily="18" charset="0"/>
              <a:cs typeface="Times New Roman" pitchFamily="18" charset="0"/>
            </a:endParaRPr>
          </a:p>
        </p:txBody>
      </p:sp>
      <p:sp>
        <p:nvSpPr>
          <p:cNvPr id="4" name="Rectangle 3"/>
          <p:cNvSpPr/>
          <p:nvPr/>
        </p:nvSpPr>
        <p:spPr>
          <a:xfrm>
            <a:off x="990599" y="373619"/>
            <a:ext cx="6400800" cy="400110"/>
          </a:xfrm>
          <a:prstGeom prst="rect">
            <a:avLst/>
          </a:prstGeom>
        </p:spPr>
        <p:txBody>
          <a:bodyPr wrap="square">
            <a:spAutoFit/>
          </a:bodyPr>
          <a:lstStyle/>
          <a:p>
            <a:r>
              <a:rPr lang="en-US" sz="2000" b="1" i="1" dirty="0" err="1" smtClean="0">
                <a:latin typeface="Times New Roman" pitchFamily="18" charset="0"/>
                <a:cs typeface="Times New Roman" pitchFamily="18" charset="0"/>
              </a:rPr>
              <a:t>Thêm</a:t>
            </a:r>
            <a:r>
              <a:rPr lang="en-US" sz="2000" b="1" i="1" dirty="0" smtClean="0">
                <a:latin typeface="Times New Roman" pitchFamily="18" charset="0"/>
                <a:cs typeface="Times New Roman" pitchFamily="18" charset="0"/>
              </a:rPr>
              <a:t> </a:t>
            </a:r>
            <a:r>
              <a:rPr lang="en-US" sz="2000" b="1" i="1" dirty="0" err="1" smtClean="0">
                <a:latin typeface="Times New Roman" pitchFamily="18" charset="0"/>
                <a:cs typeface="Times New Roman" pitchFamily="18" charset="0"/>
              </a:rPr>
              <a:t>thông</a:t>
            </a:r>
            <a:r>
              <a:rPr lang="en-US" sz="2000" b="1" i="1" dirty="0" smtClean="0">
                <a:latin typeface="Times New Roman" pitchFamily="18" charset="0"/>
                <a:cs typeface="Times New Roman" pitchFamily="18" charset="0"/>
              </a:rPr>
              <a:t> tin, </a:t>
            </a:r>
            <a:r>
              <a:rPr lang="en-US" sz="2000" b="1" i="1" dirty="0" err="1" smtClean="0">
                <a:latin typeface="Times New Roman" pitchFamily="18" charset="0"/>
                <a:cs typeface="Times New Roman" pitchFamily="18" charset="0"/>
              </a:rPr>
              <a:t>tài</a:t>
            </a:r>
            <a:r>
              <a:rPr lang="en-US" sz="2000" b="1" i="1" dirty="0" smtClean="0">
                <a:latin typeface="Times New Roman" pitchFamily="18" charset="0"/>
                <a:cs typeface="Times New Roman" pitchFamily="18" charset="0"/>
              </a:rPr>
              <a:t> </a:t>
            </a:r>
            <a:r>
              <a:rPr lang="en-US" sz="2000" b="1" i="1" dirty="0" err="1" smtClean="0">
                <a:latin typeface="Times New Roman" pitchFamily="18" charset="0"/>
                <a:cs typeface="Times New Roman" pitchFamily="18" charset="0"/>
              </a:rPr>
              <a:t>liệu</a:t>
            </a:r>
            <a:r>
              <a:rPr lang="en-US" sz="2000" b="1" i="1" dirty="0" smtClean="0">
                <a:latin typeface="Times New Roman" pitchFamily="18" charset="0"/>
                <a:cs typeface="Times New Roman" pitchFamily="18" charset="0"/>
              </a:rPr>
              <a:t>, </a:t>
            </a:r>
            <a:r>
              <a:rPr lang="en-US" sz="2000" b="1" i="1" dirty="0" err="1" smtClean="0">
                <a:latin typeface="Times New Roman" pitchFamily="18" charset="0"/>
                <a:cs typeface="Times New Roman" pitchFamily="18" charset="0"/>
              </a:rPr>
              <a:t>bằng</a:t>
            </a:r>
            <a:r>
              <a:rPr lang="en-US" sz="2000" b="1" i="1" dirty="0" smtClean="0">
                <a:latin typeface="Times New Roman" pitchFamily="18" charset="0"/>
                <a:cs typeface="Times New Roman" pitchFamily="18" charset="0"/>
              </a:rPr>
              <a:t> </a:t>
            </a:r>
            <a:r>
              <a:rPr lang="en-US" sz="2000" b="1" i="1" dirty="0" err="1" smtClean="0">
                <a:latin typeface="Times New Roman" pitchFamily="18" charset="0"/>
                <a:cs typeface="Times New Roman" pitchFamily="18" charset="0"/>
              </a:rPr>
              <a:t>chứng</a:t>
            </a:r>
            <a:r>
              <a:rPr lang="en-US" sz="2000" b="1" i="1" dirty="0" smtClean="0">
                <a:latin typeface="Times New Roman" pitchFamily="18" charset="0"/>
                <a:cs typeface="Times New Roman" pitchFamily="18" charset="0"/>
              </a:rPr>
              <a:t> </a:t>
            </a:r>
            <a:r>
              <a:rPr lang="en-US" sz="2000" b="1" i="1" dirty="0" err="1" smtClean="0">
                <a:latin typeface="Times New Roman" pitchFamily="18" charset="0"/>
                <a:cs typeface="Times New Roman" pitchFamily="18" charset="0"/>
              </a:rPr>
              <a:t>có</a:t>
            </a:r>
            <a:r>
              <a:rPr lang="en-US" sz="2000" b="1" i="1" dirty="0" smtClean="0">
                <a:latin typeface="Times New Roman" pitchFamily="18" charset="0"/>
                <a:cs typeface="Times New Roman" pitchFamily="18" charset="0"/>
              </a:rPr>
              <a:t> </a:t>
            </a:r>
            <a:r>
              <a:rPr lang="en-US" sz="2000" b="1" i="1" dirty="0" err="1" smtClean="0">
                <a:latin typeface="Times New Roman" pitchFamily="18" charset="0"/>
                <a:cs typeface="Times New Roman" pitchFamily="18" charset="0"/>
              </a:rPr>
              <a:t>liên</a:t>
            </a:r>
            <a:r>
              <a:rPr lang="en-US" sz="2000" b="1" i="1" dirty="0" smtClean="0">
                <a:latin typeface="Times New Roman" pitchFamily="18" charset="0"/>
                <a:cs typeface="Times New Roman" pitchFamily="18" charset="0"/>
              </a:rPr>
              <a:t> </a:t>
            </a:r>
            <a:r>
              <a:rPr lang="en-US" sz="2000" b="1" i="1" dirty="0" err="1" smtClean="0">
                <a:latin typeface="Times New Roman" pitchFamily="18" charset="0"/>
                <a:cs typeface="Times New Roman" pitchFamily="18" charset="0"/>
              </a:rPr>
              <a:t>quan</a:t>
            </a:r>
            <a:endParaRPr lang="en-US" sz="2000" dirty="0">
              <a:latin typeface="Times New Roman" pitchFamily="18" charset="0"/>
              <a:cs typeface="Times New Roman" pitchFamily="18" charset="0"/>
            </a:endParaRPr>
          </a:p>
        </p:txBody>
      </p:sp>
      <p:pic>
        <p:nvPicPr>
          <p:cNvPr id="8195" name="Picture 3"/>
          <p:cNvPicPr>
            <a:picLocks noChangeAspect="1" noChangeArrowheads="1"/>
          </p:cNvPicPr>
          <p:nvPr/>
        </p:nvPicPr>
        <p:blipFill>
          <a:blip r:embed="rId2"/>
          <a:srcRect/>
          <a:stretch>
            <a:fillRect/>
          </a:stretch>
        </p:blipFill>
        <p:spPr bwMode="auto">
          <a:xfrm>
            <a:off x="1828800" y="2343150"/>
            <a:ext cx="4267200" cy="2482909"/>
          </a:xfrm>
          <a:prstGeom prst="rect">
            <a:avLst/>
          </a:prstGeom>
          <a:noFill/>
          <a:ln w="9525">
            <a:noFill/>
            <a:miter lim="800000"/>
            <a:headEnd/>
            <a:tailEnd/>
          </a:ln>
          <a:effectLst/>
        </p:spPr>
      </p:pic>
    </p:spTree>
    <p:extLst>
      <p:ext uri="{BB962C8B-B14F-4D97-AF65-F5344CB8AC3E}">
        <p14:creationId xmlns="" xmlns:p14="http://schemas.microsoft.com/office/powerpoint/2010/main" val="3239406661"/>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447801" y="514351"/>
            <a:ext cx="4572000" cy="430887"/>
          </a:xfrm>
          <a:prstGeom prst="rect">
            <a:avLst/>
          </a:prstGeom>
        </p:spPr>
        <p:txBody>
          <a:bodyPr>
            <a:spAutoFit/>
          </a:bodyPr>
          <a:lstStyle/>
          <a:p>
            <a:r>
              <a:rPr lang="en-US" sz="2200" b="1" i="1" dirty="0" err="1" smtClean="0">
                <a:latin typeface="Times New Roman" pitchFamily="18" charset="0"/>
                <a:cs typeface="Times New Roman" pitchFamily="18" charset="0"/>
              </a:rPr>
              <a:t>Nhập</a:t>
            </a:r>
            <a:r>
              <a:rPr lang="en-US" sz="2200" b="1" i="1" dirty="0" smtClean="0">
                <a:latin typeface="Times New Roman" pitchFamily="18" charset="0"/>
                <a:cs typeface="Times New Roman" pitchFamily="18" charset="0"/>
              </a:rPr>
              <a:t> </a:t>
            </a:r>
            <a:r>
              <a:rPr lang="en-US" sz="2200" b="1" i="1" dirty="0" err="1" smtClean="0">
                <a:latin typeface="Times New Roman" pitchFamily="18" charset="0"/>
                <a:cs typeface="Times New Roman" pitchFamily="18" charset="0"/>
              </a:rPr>
              <a:t>kết</a:t>
            </a:r>
            <a:r>
              <a:rPr lang="en-US" sz="2200" b="1" i="1" dirty="0" smtClean="0">
                <a:latin typeface="Times New Roman" pitchFamily="18" charset="0"/>
                <a:cs typeface="Times New Roman" pitchFamily="18" charset="0"/>
              </a:rPr>
              <a:t> </a:t>
            </a:r>
            <a:r>
              <a:rPr lang="en-US" sz="2200" b="1" i="1" dirty="0" err="1" smtClean="0">
                <a:latin typeface="Times New Roman" pitchFamily="18" charset="0"/>
                <a:cs typeface="Times New Roman" pitchFamily="18" charset="0"/>
              </a:rPr>
              <a:t>quả</a:t>
            </a:r>
            <a:r>
              <a:rPr lang="en-US" sz="2200" b="1" i="1" dirty="0" smtClean="0">
                <a:latin typeface="Times New Roman" pitchFamily="18" charset="0"/>
                <a:cs typeface="Times New Roman" pitchFamily="18" charset="0"/>
              </a:rPr>
              <a:t> </a:t>
            </a:r>
            <a:r>
              <a:rPr lang="en-US" sz="2200" b="1" i="1" dirty="0" err="1" smtClean="0">
                <a:latin typeface="Times New Roman" pitchFamily="18" charset="0"/>
                <a:cs typeface="Times New Roman" pitchFamily="18" charset="0"/>
              </a:rPr>
              <a:t>tiếp</a:t>
            </a:r>
            <a:r>
              <a:rPr lang="en-US" sz="2200" b="1" i="1" dirty="0" smtClean="0">
                <a:latin typeface="Times New Roman" pitchFamily="18" charset="0"/>
                <a:cs typeface="Times New Roman" pitchFamily="18" charset="0"/>
              </a:rPr>
              <a:t> </a:t>
            </a:r>
            <a:r>
              <a:rPr lang="en-US" sz="2200" b="1" i="1" dirty="0" err="1" smtClean="0">
                <a:latin typeface="Times New Roman" pitchFamily="18" charset="0"/>
                <a:cs typeface="Times New Roman" pitchFamily="18" charset="0"/>
              </a:rPr>
              <a:t>công</a:t>
            </a:r>
            <a:r>
              <a:rPr lang="en-US" sz="2200" b="1" i="1" dirty="0" smtClean="0">
                <a:latin typeface="Times New Roman" pitchFamily="18" charset="0"/>
                <a:cs typeface="Times New Roman" pitchFamily="18" charset="0"/>
              </a:rPr>
              <a:t> </a:t>
            </a:r>
            <a:r>
              <a:rPr lang="en-US" sz="2200" b="1" i="1" dirty="0" err="1" smtClean="0">
                <a:latin typeface="Times New Roman" pitchFamily="18" charset="0"/>
                <a:cs typeface="Times New Roman" pitchFamily="18" charset="0"/>
              </a:rPr>
              <a:t>dân</a:t>
            </a:r>
            <a:endParaRPr lang="en-US" sz="2200" dirty="0">
              <a:latin typeface="Times New Roman" pitchFamily="18" charset="0"/>
              <a:cs typeface="Times New Roman" pitchFamily="18" charset="0"/>
            </a:endParaRPr>
          </a:p>
        </p:txBody>
      </p:sp>
      <p:sp>
        <p:nvSpPr>
          <p:cNvPr id="4" name="Rectangle 3"/>
          <p:cNvSpPr/>
          <p:nvPr/>
        </p:nvSpPr>
        <p:spPr>
          <a:xfrm>
            <a:off x="533400" y="1047750"/>
            <a:ext cx="8001000" cy="3139321"/>
          </a:xfrm>
          <a:prstGeom prst="rect">
            <a:avLst/>
          </a:prstGeom>
        </p:spPr>
        <p:txBody>
          <a:bodyPr wrap="square">
            <a:spAutoFit/>
          </a:bodyPr>
          <a:lstStyle/>
          <a:p>
            <a:r>
              <a:rPr lang="vi-VN" dirty="0" smtClean="0">
                <a:latin typeface="Times New Roman" pitchFamily="18" charset="0"/>
                <a:cs typeface="Times New Roman" pitchFamily="18" charset="0"/>
              </a:rPr>
              <a:t>Khi tiếp công dân xong, người dùng thực hiện nhập kết quả tiếp công dân trên </a:t>
            </a: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p</a:t>
            </a:r>
            <a:r>
              <a:rPr lang="vi-VN" dirty="0" smtClean="0">
                <a:latin typeface="Times New Roman" pitchFamily="18" charset="0"/>
                <a:cs typeface="Times New Roman" pitchFamily="18" charset="0"/>
              </a:rPr>
              <a:t>hần</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mềm. Người dùng đưa ra hướng xử lý đơn thư, nội dung tiếp, tải văn bản tiế</a:t>
            </a:r>
            <a:r>
              <a:rPr lang="en-US" dirty="0" smtClean="0">
                <a:latin typeface="Times New Roman" pitchFamily="18" charset="0"/>
                <a:cs typeface="Times New Roman" pitchFamily="18" charset="0"/>
              </a:rPr>
              <a:t>p, </a:t>
            </a:r>
          </a:p>
          <a:p>
            <a:r>
              <a:rPr lang="vi-VN" dirty="0" smtClean="0">
                <a:latin typeface="Times New Roman" pitchFamily="18" charset="0"/>
                <a:cs typeface="Times New Roman" pitchFamily="18" charset="0"/>
              </a:rPr>
              <a:t>chọn lãnh</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đạo phê duyệt và chọn quy trình xử lý đơn thư.</a:t>
            </a:r>
            <a:endParaRPr lang="en-US" dirty="0" smtClean="0">
              <a:latin typeface="Times New Roman" pitchFamily="18" charset="0"/>
              <a:cs typeface="Times New Roman" pitchFamily="18" charset="0"/>
            </a:endParaRPr>
          </a:p>
          <a:p>
            <a:r>
              <a:rPr lang="vi-VN" dirty="0" smtClean="0">
                <a:latin typeface="Times New Roman" pitchFamily="18" charset="0"/>
                <a:cs typeface="Times New Roman" pitchFamily="18" charset="0"/>
              </a:rPr>
              <a:t/>
            </a:r>
            <a:br>
              <a:rPr lang="vi-VN" dirty="0" smtClean="0">
                <a:latin typeface="Times New Roman" pitchFamily="18" charset="0"/>
                <a:cs typeface="Times New Roman" pitchFamily="18" charset="0"/>
              </a:rPr>
            </a:br>
            <a:r>
              <a:rPr lang="vi-VN" dirty="0" smtClean="0">
                <a:latin typeface="Times New Roman" pitchFamily="18" charset="0"/>
                <a:cs typeface="Times New Roman" pitchFamily="18" charset="0"/>
              </a:rPr>
              <a:t>Để thực hiện chức năng nhập nội dung tiếp, khi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dùng</a:t>
            </a:r>
            <a:r>
              <a:rPr lang="vi-VN" dirty="0" smtClean="0">
                <a:latin typeface="Times New Roman" pitchFamily="18" charset="0"/>
                <a:cs typeface="Times New Roman" pitchFamily="18" charset="0"/>
              </a:rPr>
              <a:t> nhập xong đơn thư → </a:t>
            </a:r>
            <a:endParaRPr lang="en-US" dirty="0" smtClean="0">
              <a:latin typeface="Times New Roman" pitchFamily="18" charset="0"/>
              <a:cs typeface="Times New Roman" pitchFamily="18" charset="0"/>
            </a:endParaRPr>
          </a:p>
          <a:p>
            <a:r>
              <a:rPr lang="vi-VN" dirty="0" smtClean="0">
                <a:latin typeface="Times New Roman" pitchFamily="18" charset="0"/>
                <a:cs typeface="Times New Roman" pitchFamily="18" charset="0"/>
              </a:rPr>
              <a:t>bấm </a:t>
            </a:r>
            <a:r>
              <a:rPr lang="vi-VN" b="1" dirty="0" smtClean="0">
                <a:latin typeface="Times New Roman" pitchFamily="18" charset="0"/>
                <a:cs typeface="Times New Roman" pitchFamily="18" charset="0"/>
              </a:rPr>
              <a:t>lưu lại</a:t>
            </a:r>
            <a:r>
              <a:rPr lang="en-US" b="1"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 hệ thống xuất hiện danh sách đơn thư chờ tiếp → bấm chọn biểu </a:t>
            </a:r>
            <a:endParaRPr lang="en-US" dirty="0" smtClean="0">
              <a:latin typeface="Times New Roman" pitchFamily="18" charset="0"/>
              <a:cs typeface="Times New Roman" pitchFamily="18" charset="0"/>
            </a:endParaRPr>
          </a:p>
          <a:p>
            <a:r>
              <a:rPr lang="vi-VN" dirty="0" smtClean="0">
                <a:latin typeface="Times New Roman" pitchFamily="18" charset="0"/>
                <a:cs typeface="Times New Roman" pitchFamily="18" charset="0"/>
              </a:rPr>
              <a:t>tượng</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để cập</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nhật nội dung tiếp.</a:t>
            </a:r>
            <a:endParaRPr lang="en-US" dirty="0" smtClean="0">
              <a:latin typeface="Times New Roman" pitchFamily="18" charset="0"/>
              <a:cs typeface="Times New Roman" pitchFamily="18" charset="0"/>
            </a:endParaRPr>
          </a:p>
          <a:p>
            <a:r>
              <a:rPr lang="vi-VN" dirty="0" smtClean="0">
                <a:latin typeface="Times New Roman" pitchFamily="18" charset="0"/>
                <a:cs typeface="Times New Roman" pitchFamily="18" charset="0"/>
              </a:rPr>
              <a:t/>
            </a:r>
            <a:br>
              <a:rPr lang="vi-VN" dirty="0" smtClean="0">
                <a:latin typeface="Times New Roman" pitchFamily="18" charset="0"/>
                <a:cs typeface="Times New Roman" pitchFamily="18" charset="0"/>
              </a:rPr>
            </a:br>
            <a:r>
              <a:rPr lang="vi-VN" dirty="0" smtClean="0">
                <a:latin typeface="Times New Roman" pitchFamily="18" charset="0"/>
                <a:cs typeface="Times New Roman" pitchFamily="18" charset="0"/>
              </a:rPr>
              <a:t>Hoặc người dùng thực hiện theo các bước sau:</a:t>
            </a:r>
            <a:br>
              <a:rPr lang="vi-VN" dirty="0" smtClean="0">
                <a:latin typeface="Times New Roman" pitchFamily="18" charset="0"/>
                <a:cs typeface="Times New Roman" pitchFamily="18" charset="0"/>
              </a:rPr>
            </a:br>
            <a:r>
              <a:rPr lang="vi-VN" dirty="0" smtClean="0">
                <a:latin typeface="Times New Roman" pitchFamily="18" charset="0"/>
                <a:cs typeface="Times New Roman" pitchFamily="18" charset="0"/>
              </a:rPr>
              <a:t>- Bước 1: Bấm chọn </a:t>
            </a:r>
            <a:r>
              <a:rPr lang="vi-VN" b="1" i="1" dirty="0" smtClean="0">
                <a:latin typeface="Times New Roman" pitchFamily="18" charset="0"/>
                <a:cs typeface="Times New Roman" pitchFamily="18" charset="0"/>
              </a:rPr>
              <a:t>Xử lý đơn thư</a:t>
            </a:r>
            <a:r>
              <a:rPr lang="vi-VN" i="1" dirty="0" smtClean="0">
                <a:latin typeface="Times New Roman" pitchFamily="18" charset="0"/>
                <a:cs typeface="Times New Roman" pitchFamily="18" charset="0"/>
              </a:rPr>
              <a:t/>
            </a:r>
            <a:br>
              <a:rPr lang="vi-VN" i="1" dirty="0" smtClean="0">
                <a:latin typeface="Times New Roman" pitchFamily="18" charset="0"/>
                <a:cs typeface="Times New Roman" pitchFamily="18" charset="0"/>
              </a:rPr>
            </a:br>
            <a:r>
              <a:rPr lang="vi-VN" dirty="0" smtClean="0">
                <a:latin typeface="Times New Roman" pitchFamily="18" charset="0"/>
                <a:cs typeface="Times New Roman" pitchFamily="18" charset="0"/>
              </a:rPr>
              <a:t>- Bước 2: Bấm chọn </a:t>
            </a:r>
            <a:r>
              <a:rPr lang="vi-VN" b="1" i="1" dirty="0" smtClean="0">
                <a:latin typeface="Times New Roman" pitchFamily="18" charset="0"/>
                <a:cs typeface="Times New Roman" pitchFamily="18" charset="0"/>
              </a:rPr>
              <a:t>Đơn thư đã tiếp nhận</a:t>
            </a:r>
            <a:r>
              <a:rPr lang="vi-VN" b="1" dirty="0" smtClean="0">
                <a:latin typeface="Times New Roman" pitchFamily="18" charset="0"/>
                <a:cs typeface="Times New Roman" pitchFamily="18" charset="0"/>
              </a:rPr>
              <a:t> </a:t>
            </a:r>
            <a:endParaRPr lang="en-US" b="1" dirty="0">
              <a:latin typeface="Times New Roman" pitchFamily="18" charset="0"/>
              <a:cs typeface="Times New Roman" pitchFamily="18" charset="0"/>
            </a:endParaRPr>
          </a:p>
        </p:txBody>
      </p:sp>
      <p:pic>
        <p:nvPicPr>
          <p:cNvPr id="9218" name="Picture 2"/>
          <p:cNvPicPr>
            <a:picLocks noChangeAspect="1" noChangeArrowheads="1"/>
          </p:cNvPicPr>
          <p:nvPr/>
        </p:nvPicPr>
        <p:blipFill>
          <a:blip r:embed="rId2"/>
          <a:srcRect/>
          <a:stretch>
            <a:fillRect/>
          </a:stretch>
        </p:blipFill>
        <p:spPr bwMode="auto">
          <a:xfrm>
            <a:off x="1524000" y="2800350"/>
            <a:ext cx="419100" cy="476250"/>
          </a:xfrm>
          <a:prstGeom prst="rect">
            <a:avLst/>
          </a:prstGeom>
          <a:noFill/>
          <a:ln w="9525">
            <a:noFill/>
            <a:miter lim="800000"/>
            <a:headEnd/>
            <a:tailEnd/>
          </a:ln>
          <a:effectLst/>
        </p:spPr>
      </p:pic>
    </p:spTree>
    <p:extLst>
      <p:ext uri="{BB962C8B-B14F-4D97-AF65-F5344CB8AC3E}">
        <p14:creationId xmlns="" xmlns:p14="http://schemas.microsoft.com/office/powerpoint/2010/main" val="3239406661"/>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p:cNvSpPr txBox="1"/>
          <p:nvPr/>
        </p:nvSpPr>
        <p:spPr>
          <a:xfrm>
            <a:off x="4368156" y="666753"/>
            <a:ext cx="508645" cy="646331"/>
          </a:xfrm>
          <a:prstGeom prst="rect">
            <a:avLst/>
          </a:prstGeom>
          <a:noFill/>
        </p:spPr>
        <p:txBody>
          <a:bodyPr wrap="square" rtlCol="0">
            <a:spAutoFit/>
          </a:bodyPr>
          <a:lstStyle/>
          <a:p>
            <a:pPr algn="ctr"/>
            <a:r>
              <a:rPr lang="en-US" altLang="ko-KR" sz="3600" b="1" dirty="0" smtClean="0">
                <a:solidFill>
                  <a:srgbClr val="FF0000"/>
                </a:solidFill>
                <a:cs typeface="Arial" pitchFamily="34" charset="0"/>
              </a:rPr>
              <a:t>3</a:t>
            </a:r>
            <a:endParaRPr lang="ko-KR" altLang="en-US" sz="3600" b="1" dirty="0">
              <a:solidFill>
                <a:srgbClr val="FF0000"/>
              </a:solidFill>
              <a:cs typeface="Arial" pitchFamily="34" charset="0"/>
            </a:endParaRPr>
          </a:p>
        </p:txBody>
      </p:sp>
      <p:sp>
        <p:nvSpPr>
          <p:cNvPr id="32" name="Rectangle 31"/>
          <p:cNvSpPr/>
          <p:nvPr/>
        </p:nvSpPr>
        <p:spPr>
          <a:xfrm>
            <a:off x="609600" y="2800351"/>
            <a:ext cx="2362201" cy="1015663"/>
          </a:xfrm>
          <a:prstGeom prst="rect">
            <a:avLst/>
          </a:prstGeom>
        </p:spPr>
        <p:txBody>
          <a:bodyPr wrap="square">
            <a:spAutoFit/>
          </a:bodyPr>
          <a:lstStyle/>
          <a:p>
            <a:pPr algn="ctr"/>
            <a:r>
              <a:rPr lang="en-US" sz="3000" b="1" i="1" dirty="0" smtClean="0">
                <a:solidFill>
                  <a:srgbClr val="FF0000"/>
                </a:solidFill>
                <a:latin typeface="Times New Roman" pitchFamily="18" charset="0"/>
                <a:cs typeface="Times New Roman" pitchFamily="18" charset="0"/>
              </a:rPr>
              <a:t>HƯỚNG XỬ      LÝ  ĐƠN</a:t>
            </a:r>
          </a:p>
        </p:txBody>
      </p:sp>
      <p:grpSp>
        <p:nvGrpSpPr>
          <p:cNvPr id="31" name="Group 30"/>
          <p:cNvGrpSpPr/>
          <p:nvPr/>
        </p:nvGrpSpPr>
        <p:grpSpPr>
          <a:xfrm>
            <a:off x="3276602" y="2571751"/>
            <a:ext cx="4876802" cy="2142531"/>
            <a:chOff x="3505200" y="2647950"/>
            <a:chExt cx="4876802" cy="2142531"/>
          </a:xfrm>
        </p:grpSpPr>
        <p:grpSp>
          <p:nvGrpSpPr>
            <p:cNvPr id="40" name="Group 3"/>
            <p:cNvGrpSpPr/>
            <p:nvPr/>
          </p:nvGrpSpPr>
          <p:grpSpPr>
            <a:xfrm>
              <a:off x="6019800" y="2647951"/>
              <a:ext cx="914400" cy="2032885"/>
              <a:chOff x="4630955" y="3880561"/>
              <a:chExt cx="914400" cy="1945207"/>
            </a:xfrm>
          </p:grpSpPr>
          <p:sp>
            <p:nvSpPr>
              <p:cNvPr id="41" name="Right Triangle 40"/>
              <p:cNvSpPr/>
              <p:nvPr/>
            </p:nvSpPr>
            <p:spPr>
              <a:xfrm>
                <a:off x="4630955" y="3880561"/>
                <a:ext cx="914400" cy="914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42" name="Right Triangle 41"/>
              <p:cNvSpPr/>
              <p:nvPr/>
            </p:nvSpPr>
            <p:spPr>
              <a:xfrm rot="5400000">
                <a:off x="4630955" y="4911368"/>
                <a:ext cx="914400" cy="91440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grpSp>
        <p:grpSp>
          <p:nvGrpSpPr>
            <p:cNvPr id="43" name="Group 6"/>
            <p:cNvGrpSpPr/>
            <p:nvPr/>
          </p:nvGrpSpPr>
          <p:grpSpPr>
            <a:xfrm rot="10800000">
              <a:off x="5029200" y="2647950"/>
              <a:ext cx="838200" cy="2032885"/>
              <a:chOff x="4630955" y="3880561"/>
              <a:chExt cx="914400" cy="1945207"/>
            </a:xfrm>
          </p:grpSpPr>
          <p:sp>
            <p:nvSpPr>
              <p:cNvPr id="44" name="Right Triangle 43"/>
              <p:cNvSpPr/>
              <p:nvPr/>
            </p:nvSpPr>
            <p:spPr>
              <a:xfrm>
                <a:off x="4630955" y="3880561"/>
                <a:ext cx="914400" cy="914400"/>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45" name="Right Triangle 44"/>
              <p:cNvSpPr/>
              <p:nvPr/>
            </p:nvSpPr>
            <p:spPr>
              <a:xfrm rot="5400000">
                <a:off x="4630955" y="4911368"/>
                <a:ext cx="914400" cy="91440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grpSp>
        <p:sp>
          <p:nvSpPr>
            <p:cNvPr id="46" name="TextBox 45"/>
            <p:cNvSpPr txBox="1"/>
            <p:nvPr/>
          </p:nvSpPr>
          <p:spPr>
            <a:xfrm>
              <a:off x="5486400" y="3028951"/>
              <a:ext cx="326588" cy="646331"/>
            </a:xfrm>
            <a:prstGeom prst="rect">
              <a:avLst/>
            </a:prstGeom>
            <a:noFill/>
          </p:spPr>
          <p:txBody>
            <a:bodyPr wrap="square" rtlCol="0">
              <a:spAutoFit/>
            </a:bodyPr>
            <a:lstStyle/>
            <a:p>
              <a:pPr algn="ctr"/>
              <a:r>
                <a:rPr lang="en-US" altLang="ko-KR" sz="3600" b="1" dirty="0" smtClean="0">
                  <a:solidFill>
                    <a:srgbClr val="FF0000"/>
                  </a:solidFill>
                  <a:cs typeface="Arial" pitchFamily="34" charset="0"/>
                </a:rPr>
                <a:t>5</a:t>
              </a:r>
              <a:endParaRPr lang="ko-KR" altLang="en-US" sz="3600" b="1" dirty="0">
                <a:solidFill>
                  <a:srgbClr val="FF0000"/>
                </a:solidFill>
                <a:cs typeface="Arial" pitchFamily="34" charset="0"/>
              </a:endParaRPr>
            </a:p>
          </p:txBody>
        </p:sp>
        <p:sp>
          <p:nvSpPr>
            <p:cNvPr id="47" name="TextBox 46"/>
            <p:cNvSpPr txBox="1"/>
            <p:nvPr/>
          </p:nvSpPr>
          <p:spPr>
            <a:xfrm>
              <a:off x="6096000" y="3714751"/>
              <a:ext cx="304800" cy="646331"/>
            </a:xfrm>
            <a:prstGeom prst="rect">
              <a:avLst/>
            </a:prstGeom>
            <a:noFill/>
          </p:spPr>
          <p:txBody>
            <a:bodyPr wrap="square" rtlCol="0">
              <a:spAutoFit/>
            </a:bodyPr>
            <a:lstStyle/>
            <a:p>
              <a:pPr algn="ctr"/>
              <a:r>
                <a:rPr lang="en-US" altLang="ko-KR" sz="3600" b="1" dirty="0" smtClean="0">
                  <a:solidFill>
                    <a:srgbClr val="FF0000"/>
                  </a:solidFill>
                  <a:cs typeface="Arial" pitchFamily="34" charset="0"/>
                </a:rPr>
                <a:t>8</a:t>
              </a:r>
              <a:endParaRPr lang="ko-KR" altLang="en-US" sz="3600" b="1" dirty="0">
                <a:solidFill>
                  <a:schemeClr val="bg1"/>
                </a:solidFill>
                <a:cs typeface="Arial" pitchFamily="34" charset="0"/>
              </a:endParaRPr>
            </a:p>
          </p:txBody>
        </p:sp>
        <p:sp>
          <p:nvSpPr>
            <p:cNvPr id="48" name="TextBox 47"/>
            <p:cNvSpPr txBox="1"/>
            <p:nvPr/>
          </p:nvSpPr>
          <p:spPr>
            <a:xfrm>
              <a:off x="6019801" y="3028951"/>
              <a:ext cx="381001" cy="646331"/>
            </a:xfrm>
            <a:prstGeom prst="rect">
              <a:avLst/>
            </a:prstGeom>
            <a:noFill/>
          </p:spPr>
          <p:txBody>
            <a:bodyPr wrap="square" rtlCol="0">
              <a:spAutoFit/>
            </a:bodyPr>
            <a:lstStyle/>
            <a:p>
              <a:pPr algn="ctr"/>
              <a:r>
                <a:rPr lang="en-US" altLang="ko-KR" sz="3600" b="1" dirty="0" smtClean="0">
                  <a:solidFill>
                    <a:srgbClr val="FF0000"/>
                  </a:solidFill>
                  <a:cs typeface="Arial" pitchFamily="34" charset="0"/>
                </a:rPr>
                <a:t>7</a:t>
              </a:r>
              <a:endParaRPr lang="ko-KR" altLang="en-US" sz="3600" b="1" dirty="0">
                <a:solidFill>
                  <a:srgbClr val="FF0000"/>
                </a:solidFill>
                <a:cs typeface="Arial" pitchFamily="34" charset="0"/>
              </a:endParaRPr>
            </a:p>
          </p:txBody>
        </p:sp>
        <p:sp>
          <p:nvSpPr>
            <p:cNvPr id="49" name="TextBox 48"/>
            <p:cNvSpPr txBox="1"/>
            <p:nvPr/>
          </p:nvSpPr>
          <p:spPr>
            <a:xfrm>
              <a:off x="5486400" y="3678020"/>
              <a:ext cx="381001" cy="646331"/>
            </a:xfrm>
            <a:prstGeom prst="rect">
              <a:avLst/>
            </a:prstGeom>
            <a:noFill/>
          </p:spPr>
          <p:txBody>
            <a:bodyPr wrap="square" rtlCol="0">
              <a:spAutoFit/>
            </a:bodyPr>
            <a:lstStyle/>
            <a:p>
              <a:pPr algn="ctr"/>
              <a:r>
                <a:rPr lang="en-US" altLang="ko-KR" sz="3600" b="1" dirty="0" smtClean="0">
                  <a:solidFill>
                    <a:srgbClr val="FF0000"/>
                  </a:solidFill>
                  <a:cs typeface="Arial" pitchFamily="34" charset="0"/>
                </a:rPr>
                <a:t>6</a:t>
              </a:r>
              <a:endParaRPr lang="ko-KR" altLang="en-US" sz="3600" b="1" dirty="0">
                <a:solidFill>
                  <a:srgbClr val="FF0000"/>
                </a:solidFill>
                <a:cs typeface="Arial" pitchFamily="34" charset="0"/>
              </a:endParaRPr>
            </a:p>
          </p:txBody>
        </p:sp>
        <p:sp>
          <p:nvSpPr>
            <p:cNvPr id="50" name="Rectangle 49"/>
            <p:cNvSpPr/>
            <p:nvPr/>
          </p:nvSpPr>
          <p:spPr>
            <a:xfrm>
              <a:off x="4114800" y="2647951"/>
              <a:ext cx="1600201" cy="646331"/>
            </a:xfrm>
            <a:prstGeom prst="rect">
              <a:avLst/>
            </a:prstGeom>
          </p:spPr>
          <p:txBody>
            <a:bodyPr wrap="square">
              <a:spAutoFit/>
            </a:bodyPr>
            <a:lstStyle/>
            <a:p>
              <a:r>
                <a:rPr lang="vi-VN" b="1" i="1" dirty="0" smtClean="0"/>
                <a:t>Ra văn bản đôn đốc</a:t>
              </a:r>
              <a:r>
                <a:rPr lang="vi-VN" dirty="0" smtClean="0"/>
                <a:t> </a:t>
              </a:r>
              <a:endParaRPr lang="en-US" dirty="0"/>
            </a:p>
          </p:txBody>
        </p:sp>
        <p:sp>
          <p:nvSpPr>
            <p:cNvPr id="51" name="Rectangle 50"/>
            <p:cNvSpPr/>
            <p:nvPr/>
          </p:nvSpPr>
          <p:spPr>
            <a:xfrm>
              <a:off x="6781801" y="2647951"/>
              <a:ext cx="1524000" cy="646331"/>
            </a:xfrm>
            <a:prstGeom prst="rect">
              <a:avLst/>
            </a:prstGeom>
          </p:spPr>
          <p:txBody>
            <a:bodyPr wrap="square">
              <a:spAutoFit/>
            </a:bodyPr>
            <a:lstStyle/>
            <a:p>
              <a:r>
                <a:rPr lang="vi-VN" b="1" i="1" dirty="0" smtClean="0"/>
                <a:t>Ra văn bản thông báo</a:t>
              </a:r>
              <a:endParaRPr lang="en-US" dirty="0"/>
            </a:p>
          </p:txBody>
        </p:sp>
        <p:sp>
          <p:nvSpPr>
            <p:cNvPr id="52" name="Rectangle 51"/>
            <p:cNvSpPr/>
            <p:nvPr/>
          </p:nvSpPr>
          <p:spPr>
            <a:xfrm>
              <a:off x="3505200" y="4019551"/>
              <a:ext cx="1828800" cy="646331"/>
            </a:xfrm>
            <a:prstGeom prst="rect">
              <a:avLst/>
            </a:prstGeom>
          </p:spPr>
          <p:txBody>
            <a:bodyPr wrap="square">
              <a:spAutoFit/>
            </a:bodyPr>
            <a:lstStyle/>
            <a:p>
              <a:r>
                <a:rPr lang="en-US" b="1" i="1" dirty="0" err="1" smtClean="0"/>
                <a:t>Từ</a:t>
              </a:r>
              <a:r>
                <a:rPr lang="en-US" b="1" i="1" dirty="0" smtClean="0"/>
                <a:t> </a:t>
              </a:r>
              <a:r>
                <a:rPr lang="en-US" b="1" i="1" dirty="0" err="1" smtClean="0"/>
                <a:t>chối</a:t>
              </a:r>
              <a:r>
                <a:rPr lang="en-US" b="1" i="1" dirty="0" smtClean="0"/>
                <a:t> </a:t>
              </a:r>
              <a:r>
                <a:rPr lang="en-US" b="1" i="1" dirty="0" err="1" smtClean="0"/>
                <a:t>tiếp</a:t>
              </a:r>
              <a:r>
                <a:rPr lang="en-US" b="1" i="1" dirty="0" smtClean="0"/>
                <a:t>/</a:t>
              </a:r>
              <a:r>
                <a:rPr lang="en-US" b="1" i="1" dirty="0" err="1" smtClean="0"/>
                <a:t>từ</a:t>
              </a:r>
              <a:r>
                <a:rPr lang="en-US" b="1" i="1" dirty="0" smtClean="0"/>
                <a:t> </a:t>
              </a:r>
              <a:r>
                <a:rPr lang="en-US" b="1" i="1" dirty="0" err="1" smtClean="0"/>
                <a:t>chối</a:t>
              </a:r>
              <a:r>
                <a:rPr lang="en-US" b="1" i="1" dirty="0" smtClean="0"/>
                <a:t> </a:t>
              </a:r>
              <a:r>
                <a:rPr lang="en-US" b="1" i="1" dirty="0" err="1" smtClean="0"/>
                <a:t>thụ</a:t>
              </a:r>
              <a:r>
                <a:rPr lang="en-US" b="1" i="1" dirty="0" smtClean="0"/>
                <a:t> </a:t>
              </a:r>
              <a:r>
                <a:rPr lang="en-US" b="1" i="1" dirty="0" err="1" smtClean="0"/>
                <a:t>lý</a:t>
              </a:r>
              <a:r>
                <a:rPr lang="en-US" dirty="0" smtClean="0"/>
                <a:t> </a:t>
              </a:r>
              <a:endParaRPr lang="en-US" dirty="0"/>
            </a:p>
          </p:txBody>
        </p:sp>
        <p:sp>
          <p:nvSpPr>
            <p:cNvPr id="53" name="Rectangle 52"/>
            <p:cNvSpPr/>
            <p:nvPr/>
          </p:nvSpPr>
          <p:spPr>
            <a:xfrm>
              <a:off x="6934201" y="3867151"/>
              <a:ext cx="1447801" cy="923330"/>
            </a:xfrm>
            <a:prstGeom prst="rect">
              <a:avLst/>
            </a:prstGeom>
          </p:spPr>
          <p:txBody>
            <a:bodyPr wrap="square">
              <a:spAutoFit/>
            </a:bodyPr>
            <a:lstStyle/>
            <a:p>
              <a:r>
                <a:rPr lang="en-US" b="1" i="1" dirty="0" err="1" smtClean="0"/>
                <a:t>Thụ</a:t>
              </a:r>
              <a:r>
                <a:rPr lang="en-US" b="1" i="1" dirty="0" smtClean="0"/>
                <a:t> </a:t>
              </a:r>
              <a:r>
                <a:rPr lang="en-US" b="1" i="1" dirty="0" err="1" smtClean="0"/>
                <a:t>lý</a:t>
              </a:r>
              <a:r>
                <a:rPr lang="en-US" b="1" i="1" dirty="0" smtClean="0"/>
                <a:t> </a:t>
              </a:r>
              <a:r>
                <a:rPr lang="en-US" b="1" i="1" dirty="0" err="1" smtClean="0"/>
                <a:t>giải</a:t>
              </a:r>
              <a:r>
                <a:rPr lang="en-US" b="1" i="1" dirty="0" smtClean="0"/>
                <a:t> </a:t>
              </a:r>
              <a:r>
                <a:rPr lang="en-US" b="1" i="1" dirty="0" err="1" smtClean="0"/>
                <a:t>quyết</a:t>
              </a:r>
              <a:r>
                <a:rPr lang="en-US" dirty="0" smtClean="0"/>
                <a:t> </a:t>
              </a:r>
              <a:br>
                <a:rPr lang="en-US" dirty="0" smtClean="0"/>
              </a:br>
              <a:endParaRPr lang="en-US" dirty="0"/>
            </a:p>
          </p:txBody>
        </p:sp>
      </p:grpSp>
      <p:grpSp>
        <p:nvGrpSpPr>
          <p:cNvPr id="37" name="Group 36"/>
          <p:cNvGrpSpPr/>
          <p:nvPr/>
        </p:nvGrpSpPr>
        <p:grpSpPr>
          <a:xfrm>
            <a:off x="1752599" y="361951"/>
            <a:ext cx="5105401" cy="2032887"/>
            <a:chOff x="1752600" y="361950"/>
            <a:chExt cx="5105400" cy="2032887"/>
          </a:xfrm>
        </p:grpSpPr>
        <p:grpSp>
          <p:nvGrpSpPr>
            <p:cNvPr id="4" name="Group 3"/>
            <p:cNvGrpSpPr/>
            <p:nvPr/>
          </p:nvGrpSpPr>
          <p:grpSpPr>
            <a:xfrm>
              <a:off x="4343400" y="361952"/>
              <a:ext cx="914400" cy="2032885"/>
              <a:chOff x="4630955" y="3880561"/>
              <a:chExt cx="914400" cy="1945207"/>
            </a:xfrm>
          </p:grpSpPr>
          <p:sp>
            <p:nvSpPr>
              <p:cNvPr id="5" name="Right Triangle 4"/>
              <p:cNvSpPr/>
              <p:nvPr/>
            </p:nvSpPr>
            <p:spPr>
              <a:xfrm>
                <a:off x="4630955" y="3880561"/>
                <a:ext cx="914400" cy="914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6" name="Right Triangle 5"/>
              <p:cNvSpPr/>
              <p:nvPr/>
            </p:nvSpPr>
            <p:spPr>
              <a:xfrm rot="5400000">
                <a:off x="4630955" y="4911368"/>
                <a:ext cx="914400" cy="91440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grpSp>
        <p:grpSp>
          <p:nvGrpSpPr>
            <p:cNvPr id="7" name="Group 6"/>
            <p:cNvGrpSpPr/>
            <p:nvPr/>
          </p:nvGrpSpPr>
          <p:grpSpPr>
            <a:xfrm rot="10800000">
              <a:off x="3276600" y="361950"/>
              <a:ext cx="910676" cy="2032885"/>
              <a:chOff x="4630955" y="3880561"/>
              <a:chExt cx="914400" cy="1945207"/>
            </a:xfrm>
          </p:grpSpPr>
          <p:sp>
            <p:nvSpPr>
              <p:cNvPr id="8" name="Right Triangle 7"/>
              <p:cNvSpPr/>
              <p:nvPr/>
            </p:nvSpPr>
            <p:spPr>
              <a:xfrm>
                <a:off x="4630955" y="3880561"/>
                <a:ext cx="914400" cy="914400"/>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9" name="Right Triangle 8"/>
              <p:cNvSpPr/>
              <p:nvPr/>
            </p:nvSpPr>
            <p:spPr>
              <a:xfrm rot="5400000">
                <a:off x="4630955" y="4911368"/>
                <a:ext cx="914400" cy="91440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grpSp>
        <p:sp>
          <p:nvSpPr>
            <p:cNvPr id="26" name="TextBox 25"/>
            <p:cNvSpPr txBox="1"/>
            <p:nvPr/>
          </p:nvSpPr>
          <p:spPr>
            <a:xfrm>
              <a:off x="3733800" y="1428752"/>
              <a:ext cx="478988" cy="646331"/>
            </a:xfrm>
            <a:prstGeom prst="rect">
              <a:avLst/>
            </a:prstGeom>
            <a:noFill/>
          </p:spPr>
          <p:txBody>
            <a:bodyPr wrap="square" rtlCol="0">
              <a:spAutoFit/>
            </a:bodyPr>
            <a:lstStyle/>
            <a:p>
              <a:pPr algn="ctr"/>
              <a:r>
                <a:rPr lang="en-US" altLang="ko-KR" sz="3600" b="1" dirty="0" smtClean="0">
                  <a:solidFill>
                    <a:srgbClr val="FF0000"/>
                  </a:solidFill>
                  <a:cs typeface="Arial" pitchFamily="34" charset="0"/>
                </a:rPr>
                <a:t>2</a:t>
              </a:r>
              <a:endParaRPr lang="ko-KR" altLang="en-US" sz="3600" b="1" dirty="0">
                <a:solidFill>
                  <a:srgbClr val="FF0000"/>
                </a:solidFill>
                <a:cs typeface="Arial" pitchFamily="34" charset="0"/>
              </a:endParaRPr>
            </a:p>
          </p:txBody>
        </p:sp>
        <p:sp>
          <p:nvSpPr>
            <p:cNvPr id="27" name="TextBox 26"/>
            <p:cNvSpPr txBox="1"/>
            <p:nvPr/>
          </p:nvSpPr>
          <p:spPr>
            <a:xfrm>
              <a:off x="4368155" y="1428752"/>
              <a:ext cx="432446" cy="646331"/>
            </a:xfrm>
            <a:prstGeom prst="rect">
              <a:avLst/>
            </a:prstGeom>
            <a:noFill/>
          </p:spPr>
          <p:txBody>
            <a:bodyPr wrap="square" rtlCol="0">
              <a:spAutoFit/>
            </a:bodyPr>
            <a:lstStyle/>
            <a:p>
              <a:pPr algn="ctr"/>
              <a:r>
                <a:rPr lang="en-US" altLang="ko-KR" sz="3600" b="1" dirty="0" smtClean="0">
                  <a:solidFill>
                    <a:srgbClr val="FF0000"/>
                  </a:solidFill>
                  <a:cs typeface="Arial" pitchFamily="34" charset="0"/>
                </a:rPr>
                <a:t>4</a:t>
              </a:r>
              <a:endParaRPr lang="ko-KR" altLang="en-US" sz="3600" b="1" dirty="0">
                <a:solidFill>
                  <a:srgbClr val="FF0000"/>
                </a:solidFill>
                <a:cs typeface="Arial" pitchFamily="34" charset="0"/>
              </a:endParaRPr>
            </a:p>
          </p:txBody>
        </p:sp>
        <p:sp>
          <p:nvSpPr>
            <p:cNvPr id="29" name="TextBox 28"/>
            <p:cNvSpPr txBox="1"/>
            <p:nvPr/>
          </p:nvSpPr>
          <p:spPr>
            <a:xfrm>
              <a:off x="3733800" y="666752"/>
              <a:ext cx="478988" cy="646331"/>
            </a:xfrm>
            <a:prstGeom prst="rect">
              <a:avLst/>
            </a:prstGeom>
            <a:noFill/>
          </p:spPr>
          <p:txBody>
            <a:bodyPr wrap="square" rtlCol="0">
              <a:spAutoFit/>
            </a:bodyPr>
            <a:lstStyle/>
            <a:p>
              <a:pPr algn="ctr"/>
              <a:r>
                <a:rPr lang="en-US" altLang="ko-KR" sz="3600" b="1" dirty="0" smtClean="0">
                  <a:solidFill>
                    <a:srgbClr val="FF0000"/>
                  </a:solidFill>
                  <a:cs typeface="Arial" pitchFamily="34" charset="0"/>
                </a:rPr>
                <a:t>1</a:t>
              </a:r>
              <a:endParaRPr lang="ko-KR" altLang="en-US" sz="3600" b="1" dirty="0">
                <a:solidFill>
                  <a:srgbClr val="FF0000"/>
                </a:solidFill>
                <a:cs typeface="Arial" pitchFamily="34" charset="0"/>
              </a:endParaRPr>
            </a:p>
          </p:txBody>
        </p:sp>
        <p:sp>
          <p:nvSpPr>
            <p:cNvPr id="33" name="Rectangle 32"/>
            <p:cNvSpPr/>
            <p:nvPr/>
          </p:nvSpPr>
          <p:spPr>
            <a:xfrm>
              <a:off x="1752600" y="1657352"/>
              <a:ext cx="1676400" cy="369332"/>
            </a:xfrm>
            <a:prstGeom prst="rect">
              <a:avLst/>
            </a:prstGeom>
          </p:spPr>
          <p:txBody>
            <a:bodyPr wrap="square">
              <a:spAutoFit/>
            </a:bodyPr>
            <a:lstStyle/>
            <a:p>
              <a:r>
                <a:rPr lang="vi-VN" b="1" i="1" dirty="0" smtClean="0"/>
                <a:t>Chuyển đơn</a:t>
              </a:r>
              <a:r>
                <a:rPr lang="vi-VN" dirty="0" smtClean="0"/>
                <a:t> </a:t>
              </a:r>
              <a:endParaRPr lang="en-US" dirty="0"/>
            </a:p>
          </p:txBody>
        </p:sp>
        <p:sp>
          <p:nvSpPr>
            <p:cNvPr id="36" name="Rectangle 35"/>
            <p:cNvSpPr/>
            <p:nvPr/>
          </p:nvSpPr>
          <p:spPr>
            <a:xfrm>
              <a:off x="5029200" y="666752"/>
              <a:ext cx="1066800" cy="369332"/>
            </a:xfrm>
            <a:prstGeom prst="rect">
              <a:avLst/>
            </a:prstGeom>
          </p:spPr>
          <p:txBody>
            <a:bodyPr wrap="square">
              <a:spAutoFit/>
            </a:bodyPr>
            <a:lstStyle/>
            <a:p>
              <a:r>
                <a:rPr lang="vi-VN" b="1" i="1" dirty="0" smtClean="0"/>
                <a:t>Trả đơn</a:t>
              </a:r>
              <a:r>
                <a:rPr lang="vi-VN" dirty="0" smtClean="0"/>
                <a:t> </a:t>
              </a:r>
              <a:endParaRPr lang="en-US" dirty="0"/>
            </a:p>
          </p:txBody>
        </p:sp>
        <p:sp>
          <p:nvSpPr>
            <p:cNvPr id="38" name="Rectangle 37"/>
            <p:cNvSpPr/>
            <p:nvPr/>
          </p:nvSpPr>
          <p:spPr>
            <a:xfrm>
              <a:off x="1828800" y="742952"/>
              <a:ext cx="1676400" cy="369332"/>
            </a:xfrm>
            <a:prstGeom prst="rect">
              <a:avLst/>
            </a:prstGeom>
          </p:spPr>
          <p:txBody>
            <a:bodyPr wrap="square">
              <a:spAutoFit/>
            </a:bodyPr>
            <a:lstStyle/>
            <a:p>
              <a:r>
                <a:rPr lang="en-US" b="1" i="1" dirty="0" err="1" smtClean="0"/>
                <a:t>Hướng</a:t>
              </a:r>
              <a:r>
                <a:rPr lang="en-US" b="1" i="1" dirty="0" smtClean="0"/>
                <a:t> </a:t>
              </a:r>
              <a:r>
                <a:rPr lang="en-US" b="1" i="1" dirty="0" err="1" smtClean="0"/>
                <a:t>dẫn</a:t>
              </a:r>
              <a:endParaRPr lang="en-US" dirty="0"/>
            </a:p>
          </p:txBody>
        </p:sp>
        <p:sp>
          <p:nvSpPr>
            <p:cNvPr id="39" name="Rectangle 38"/>
            <p:cNvSpPr/>
            <p:nvPr/>
          </p:nvSpPr>
          <p:spPr>
            <a:xfrm>
              <a:off x="5257799" y="1352552"/>
              <a:ext cx="1600201" cy="646331"/>
            </a:xfrm>
            <a:prstGeom prst="rect">
              <a:avLst/>
            </a:prstGeom>
          </p:spPr>
          <p:txBody>
            <a:bodyPr wrap="square">
              <a:spAutoFit/>
            </a:bodyPr>
            <a:lstStyle/>
            <a:p>
              <a:r>
                <a:rPr lang="vi-VN" b="1" i="1" dirty="0" smtClean="0"/>
                <a:t>Lưu và theo dõi</a:t>
              </a:r>
              <a:r>
                <a:rPr lang="vi-VN" dirty="0" smtClean="0"/>
                <a:t> </a:t>
              </a:r>
              <a:endParaRPr lang="en-US" dirty="0"/>
            </a:p>
          </p:txBody>
        </p:sp>
        <p:sp>
          <p:nvSpPr>
            <p:cNvPr id="35" name="TextBox 34"/>
            <p:cNvSpPr txBox="1"/>
            <p:nvPr/>
          </p:nvSpPr>
          <p:spPr>
            <a:xfrm>
              <a:off x="4343400" y="666750"/>
              <a:ext cx="432446" cy="646331"/>
            </a:xfrm>
            <a:prstGeom prst="rect">
              <a:avLst/>
            </a:prstGeom>
            <a:noFill/>
          </p:spPr>
          <p:txBody>
            <a:bodyPr wrap="square" rtlCol="0">
              <a:spAutoFit/>
            </a:bodyPr>
            <a:lstStyle/>
            <a:p>
              <a:pPr algn="ctr"/>
              <a:r>
                <a:rPr lang="en-US" altLang="ko-KR" sz="3600" b="1" dirty="0" smtClean="0">
                  <a:solidFill>
                    <a:srgbClr val="FF0000"/>
                  </a:solidFill>
                  <a:cs typeface="Arial" pitchFamily="34" charset="0"/>
                </a:rPr>
                <a:t>3</a:t>
              </a:r>
              <a:endParaRPr lang="ko-KR" altLang="en-US" sz="3600" b="1" dirty="0">
                <a:solidFill>
                  <a:srgbClr val="FF0000"/>
                </a:solidFill>
                <a:cs typeface="Arial" pitchFamily="34" charset="0"/>
              </a:endParaRPr>
            </a:p>
          </p:txBody>
        </p:sp>
      </p:grpSp>
    </p:spTree>
    <p:extLst>
      <p:ext uri="{BB962C8B-B14F-4D97-AF65-F5344CB8AC3E}">
        <p14:creationId xmlns="" xmlns:p14="http://schemas.microsoft.com/office/powerpoint/2010/main" val="4040756459"/>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p:cNvSpPr/>
          <p:nvPr/>
        </p:nvSpPr>
        <p:spPr>
          <a:xfrm>
            <a:off x="2286001" y="361951"/>
            <a:ext cx="3429001" cy="430887"/>
          </a:xfrm>
          <a:prstGeom prst="rect">
            <a:avLst/>
          </a:prstGeom>
        </p:spPr>
        <p:txBody>
          <a:bodyPr wrap="square">
            <a:spAutoFit/>
          </a:bodyPr>
          <a:lstStyle/>
          <a:p>
            <a:r>
              <a:rPr lang="vi-VN" sz="2200" b="1" i="1" dirty="0" smtClean="0">
                <a:latin typeface="Times New Roman" pitchFamily="18" charset="0"/>
                <a:cs typeface="Times New Roman" pitchFamily="18" charset="0"/>
              </a:rPr>
              <a:t>Quy trình xử lý đơn thư </a:t>
            </a:r>
            <a:r>
              <a:rPr lang="vi-VN" sz="2000" dirty="0" smtClean="0">
                <a:latin typeface="Times New Roman" pitchFamily="18" charset="0"/>
                <a:cs typeface="Times New Roman" pitchFamily="18" charset="0"/>
              </a:rPr>
              <a:t> </a:t>
            </a:r>
            <a:endParaRPr lang="en-US" sz="2000" dirty="0">
              <a:latin typeface="Times New Roman" pitchFamily="18" charset="0"/>
              <a:cs typeface="Times New Roman" pitchFamily="18" charset="0"/>
            </a:endParaRPr>
          </a:p>
        </p:txBody>
      </p:sp>
      <p:sp>
        <p:nvSpPr>
          <p:cNvPr id="21" name="Rectangle 20"/>
          <p:cNvSpPr/>
          <p:nvPr/>
        </p:nvSpPr>
        <p:spPr>
          <a:xfrm>
            <a:off x="609600" y="971550"/>
            <a:ext cx="7924800" cy="3416320"/>
          </a:xfrm>
          <a:prstGeom prst="rect">
            <a:avLst/>
          </a:prstGeom>
        </p:spPr>
        <p:txBody>
          <a:bodyPr wrap="square">
            <a:spAutoFit/>
          </a:bodyPr>
          <a:lstStyle/>
          <a:p>
            <a:r>
              <a:rPr lang="vi-VN" b="1" i="1" dirty="0" smtClean="0">
                <a:latin typeface="Times New Roman" pitchFamily="18" charset="0"/>
                <a:cs typeface="Times New Roman" pitchFamily="18" charset="0"/>
              </a:rPr>
              <a:t/>
            </a:r>
            <a:br>
              <a:rPr lang="vi-VN" b="1" i="1" dirty="0" smtClean="0">
                <a:latin typeface="Times New Roman" pitchFamily="18" charset="0"/>
                <a:cs typeface="Times New Roman" pitchFamily="18" charset="0"/>
              </a:rPr>
            </a:br>
            <a:r>
              <a:rPr lang="en-US" b="1" i="1" dirty="0" smtClean="0">
                <a:latin typeface="Times New Roman" pitchFamily="18" charset="0"/>
                <a:cs typeface="Times New Roman" pitchFamily="18" charset="0"/>
              </a:rPr>
              <a:t>Q</a:t>
            </a:r>
            <a:r>
              <a:rPr lang="vi-VN" b="1" dirty="0" smtClean="0">
                <a:latin typeface="Times New Roman" pitchFamily="18" charset="0"/>
                <a:cs typeface="Times New Roman" pitchFamily="18" charset="0"/>
              </a:rPr>
              <a:t>uy trình 1: </a:t>
            </a:r>
            <a:r>
              <a:rPr lang="en-US" b="1" dirty="0" smtClean="0">
                <a:latin typeface="Times New Roman" pitchFamily="18" charset="0"/>
                <a:cs typeface="Times New Roman" pitchFamily="18" charset="0"/>
              </a:rPr>
              <a:t>“</a:t>
            </a:r>
            <a:r>
              <a:rPr lang="vi-VN" b="1" dirty="0" smtClean="0">
                <a:latin typeface="Times New Roman" pitchFamily="18" charset="0"/>
                <a:cs typeface="Times New Roman" pitchFamily="18" charset="0"/>
              </a:rPr>
              <a:t>Kết thúc</a:t>
            </a:r>
            <a:r>
              <a:rPr lang="vi-VN" dirty="0" smtClean="0">
                <a:latin typeface="Times New Roman" pitchFamily="18" charset="0"/>
                <a:cs typeface="Times New Roman" pitchFamily="18" charset="0"/>
              </a:rPr>
              <a:t>” → bấm chức năng “Kết thúc” để thực hiện kết thúc tiếp </a:t>
            </a: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c</a:t>
            </a:r>
            <a:r>
              <a:rPr lang="vi-VN" dirty="0" smtClean="0">
                <a:latin typeface="Times New Roman" pitchFamily="18" charset="0"/>
                <a:cs typeface="Times New Roman" pitchFamily="18" charset="0"/>
              </a:rPr>
              <a:t>ông</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dân và đơn thư không được xử lý trên phần mềm</a:t>
            </a:r>
            <a:br>
              <a:rPr lang="vi-VN" dirty="0" smtClean="0">
                <a:latin typeface="Times New Roman" pitchFamily="18" charset="0"/>
                <a:cs typeface="Times New Roman" pitchFamily="18" charset="0"/>
              </a:rPr>
            </a:br>
            <a:r>
              <a:rPr lang="vi-VN" dirty="0" smtClean="0">
                <a:latin typeface="Times New Roman" pitchFamily="18" charset="0"/>
                <a:cs typeface="Times New Roman" pitchFamily="18" charset="0"/>
              </a:rPr>
              <a:t/>
            </a:r>
            <a:br>
              <a:rPr lang="vi-VN" dirty="0" smtClean="0">
                <a:latin typeface="Times New Roman" pitchFamily="18" charset="0"/>
                <a:cs typeface="Times New Roman" pitchFamily="18" charset="0"/>
              </a:rPr>
            </a:br>
            <a:r>
              <a:rPr lang="vi-VN" b="1" dirty="0" smtClean="0">
                <a:latin typeface="Times New Roman" pitchFamily="18" charset="0"/>
                <a:cs typeface="Times New Roman" pitchFamily="18" charset="0"/>
              </a:rPr>
              <a:t>Quy trình 2: </a:t>
            </a:r>
            <a:r>
              <a:rPr lang="en-US" b="1" dirty="0" smtClean="0">
                <a:latin typeface="Times New Roman" pitchFamily="18" charset="0"/>
                <a:cs typeface="Times New Roman" pitchFamily="18" charset="0"/>
              </a:rPr>
              <a:t>“</a:t>
            </a:r>
            <a:r>
              <a:rPr lang="vi-VN" b="1" dirty="0" smtClean="0">
                <a:latin typeface="Times New Roman" pitchFamily="18" charset="0"/>
                <a:cs typeface="Times New Roman" pitchFamily="18" charset="0"/>
              </a:rPr>
              <a:t>Trình duyệt TP kết quả xử lý</a:t>
            </a:r>
            <a:r>
              <a:rPr lang="vi-VN" dirty="0" smtClean="0">
                <a:latin typeface="Times New Roman" pitchFamily="18" charset="0"/>
                <a:cs typeface="Times New Roman" pitchFamily="18" charset="0"/>
              </a:rPr>
              <a:t>” → Chọn người duyệt → Chức vụ </a:t>
            </a:r>
            <a:endParaRPr lang="en-US" dirty="0" smtClean="0">
              <a:latin typeface="Times New Roman" pitchFamily="18" charset="0"/>
              <a:cs typeface="Times New Roman" pitchFamily="18" charset="0"/>
            </a:endParaRPr>
          </a:p>
          <a:p>
            <a:r>
              <a:rPr lang="vi-VN" dirty="0" smtClean="0">
                <a:latin typeface="Times New Roman" pitchFamily="18" charset="0"/>
                <a:cs typeface="Times New Roman" pitchFamily="18" charset="0"/>
              </a:rPr>
              <a:t>của lãnh đạo do hệ thống tự hiển thị → bấm “Trình duyệt TP</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kết quả xử lý” để thực hiện trình kết quả xử lý</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lên lãnh đạo phê duyệt được chọn.</a:t>
            </a:r>
            <a:br>
              <a:rPr lang="vi-VN" dirty="0" smtClean="0">
                <a:latin typeface="Times New Roman" pitchFamily="18" charset="0"/>
                <a:cs typeface="Times New Roman" pitchFamily="18" charset="0"/>
              </a:rPr>
            </a:br>
            <a:endParaRPr lang="en-US" dirty="0" smtClean="0">
              <a:latin typeface="Times New Roman" pitchFamily="18" charset="0"/>
              <a:cs typeface="Times New Roman" pitchFamily="18" charset="0"/>
            </a:endParaRPr>
          </a:p>
          <a:p>
            <a:r>
              <a:rPr lang="vi-VN" b="1" dirty="0" smtClean="0">
                <a:latin typeface="Times New Roman" pitchFamily="18" charset="0"/>
                <a:cs typeface="Times New Roman" pitchFamily="18" charset="0"/>
              </a:rPr>
              <a:t>Quy trình 3: </a:t>
            </a:r>
            <a:r>
              <a:rPr lang="en-US" b="1"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a:t>
            </a:r>
            <a:r>
              <a:rPr lang="vi-VN" b="1" dirty="0" smtClean="0">
                <a:latin typeface="Times New Roman" pitchFamily="18" charset="0"/>
                <a:cs typeface="Times New Roman" pitchFamily="18" charset="0"/>
              </a:rPr>
              <a:t>Trình duyệt LĐ kết quả xử lý</a:t>
            </a:r>
            <a:r>
              <a:rPr lang="vi-VN" dirty="0" smtClean="0">
                <a:latin typeface="Times New Roman" pitchFamily="18" charset="0"/>
                <a:cs typeface="Times New Roman" pitchFamily="18" charset="0"/>
              </a:rPr>
              <a:t>” → Chọn người duyệt → Chức vụ </a:t>
            </a:r>
            <a:endParaRPr lang="en-US" dirty="0" smtClean="0">
              <a:latin typeface="Times New Roman" pitchFamily="18" charset="0"/>
              <a:cs typeface="Times New Roman" pitchFamily="18" charset="0"/>
            </a:endParaRPr>
          </a:p>
          <a:p>
            <a:r>
              <a:rPr lang="vi-VN" dirty="0" smtClean="0">
                <a:latin typeface="Times New Roman" pitchFamily="18" charset="0"/>
                <a:cs typeface="Times New Roman" pitchFamily="18" charset="0"/>
              </a:rPr>
              <a:t>của lãnh đạo do hệ thống tự hiển thị → bấm “Trình duyệt LĐ kết quả xử lý” để thực hiện trình kết quả xử lý lên</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lãnh đạo phê duyệt được chọ</a:t>
            </a:r>
            <a:r>
              <a:rPr lang="en-US" dirty="0" smtClean="0">
                <a:latin typeface="Times New Roman" pitchFamily="18" charset="0"/>
                <a:cs typeface="Times New Roman" pitchFamily="18" charset="0"/>
              </a:rPr>
              <a:t>n.</a:t>
            </a:r>
            <a:r>
              <a:rPr lang="vi-VN" dirty="0" smtClean="0">
                <a:latin typeface="Times New Roman" pitchFamily="18" charset="0"/>
                <a:cs typeface="Times New Roman" pitchFamily="18" charset="0"/>
              </a:rPr>
              <a:t/>
            </a:r>
            <a:br>
              <a:rPr lang="vi-VN" dirty="0" smtClean="0">
                <a:latin typeface="Times New Roman" pitchFamily="18" charset="0"/>
                <a:cs typeface="Times New Roman" pitchFamily="18" charset="0"/>
              </a:rPr>
            </a:br>
            <a:endParaRPr lang="en-US" dirty="0">
              <a:latin typeface="Times New Roman" pitchFamily="18" charset="0"/>
              <a:cs typeface="Times New Roman" pitchFamily="18" charset="0"/>
            </a:endParaRPr>
          </a:p>
        </p:txBody>
      </p:sp>
    </p:spTree>
    <p:extLst>
      <p:ext uri="{BB962C8B-B14F-4D97-AF65-F5344CB8AC3E}">
        <p14:creationId xmlns="" xmlns:p14="http://schemas.microsoft.com/office/powerpoint/2010/main" val="4040756459"/>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5802" y="532983"/>
            <a:ext cx="7772400" cy="2800767"/>
          </a:xfrm>
          <a:prstGeom prst="rect">
            <a:avLst/>
          </a:prstGeom>
        </p:spPr>
        <p:txBody>
          <a:bodyPr wrap="square">
            <a:spAutoFit/>
          </a:bodyPr>
          <a:lstStyle/>
          <a:p>
            <a:r>
              <a:rPr lang="vi-VN" sz="2200" b="1" i="1" dirty="0" smtClean="0">
                <a:latin typeface="Times New Roman" pitchFamily="18" charset="0"/>
                <a:cs typeface="Times New Roman" pitchFamily="18" charset="0"/>
              </a:rPr>
              <a:t>Chức năng lưu lại, đóng</a:t>
            </a:r>
            <a:br>
              <a:rPr lang="vi-VN" sz="2200" b="1" i="1" dirty="0" smtClean="0">
                <a:latin typeface="Times New Roman" pitchFamily="18" charset="0"/>
                <a:cs typeface="Times New Roman" pitchFamily="18" charset="0"/>
              </a:rPr>
            </a:br>
            <a:r>
              <a:rPr lang="vi-VN" sz="2200" dirty="0" smtClean="0">
                <a:latin typeface="Times New Roman" pitchFamily="18" charset="0"/>
                <a:cs typeface="Times New Roman" pitchFamily="18" charset="0"/>
              </a:rPr>
              <a:t>Khi đã thực hiện tiếp công dân xong, cán bộ đã thực hiện một trong các chức năng</a:t>
            </a:r>
            <a:r>
              <a:rPr lang="en-US" sz="2200" dirty="0" smtClean="0">
                <a:latin typeface="Times New Roman" pitchFamily="18" charset="0"/>
                <a:cs typeface="Times New Roman" pitchFamily="18" charset="0"/>
              </a:rPr>
              <a:t> </a:t>
            </a:r>
            <a:r>
              <a:rPr lang="vi-VN" sz="2200" dirty="0" smtClean="0">
                <a:latin typeface="Times New Roman" pitchFamily="18" charset="0"/>
                <a:cs typeface="Times New Roman" pitchFamily="18" charset="0"/>
              </a:rPr>
              <a:t>như “</a:t>
            </a:r>
            <a:r>
              <a:rPr lang="en-US" sz="2200" b="1" dirty="0" smtClean="0">
                <a:latin typeface="Times New Roman" pitchFamily="18" charset="0"/>
                <a:cs typeface="Times New Roman" pitchFamily="18" charset="0"/>
              </a:rPr>
              <a:t>K</a:t>
            </a:r>
            <a:r>
              <a:rPr lang="vi-VN" sz="2200" b="1" dirty="0" smtClean="0">
                <a:latin typeface="Times New Roman" pitchFamily="18" charset="0"/>
                <a:cs typeface="Times New Roman" pitchFamily="18" charset="0"/>
              </a:rPr>
              <a:t>ết thúc</a:t>
            </a:r>
            <a:r>
              <a:rPr lang="vi-VN" sz="2200" dirty="0" smtClean="0">
                <a:latin typeface="Times New Roman" pitchFamily="18" charset="0"/>
                <a:cs typeface="Times New Roman" pitchFamily="18" charset="0"/>
              </a:rPr>
              <a:t>”, “</a:t>
            </a:r>
            <a:r>
              <a:rPr lang="vi-VN" sz="2200" b="1" dirty="0" smtClean="0">
                <a:latin typeface="Times New Roman" pitchFamily="18" charset="0"/>
                <a:cs typeface="Times New Roman" pitchFamily="18" charset="0"/>
              </a:rPr>
              <a:t>Trình duyệt LĐ kết quả xử lý</a:t>
            </a:r>
            <a:r>
              <a:rPr lang="vi-VN" sz="2200" dirty="0" smtClean="0">
                <a:latin typeface="Times New Roman" pitchFamily="18" charset="0"/>
                <a:cs typeface="Times New Roman" pitchFamily="18" charset="0"/>
              </a:rPr>
              <a:t>”</a:t>
            </a:r>
            <a:endParaRPr lang="en-US" sz="2200" dirty="0" smtClean="0">
              <a:latin typeface="Times New Roman" pitchFamily="18" charset="0"/>
              <a:cs typeface="Times New Roman" pitchFamily="18" charset="0"/>
            </a:endParaRPr>
          </a:p>
          <a:p>
            <a:r>
              <a:rPr lang="vi-VN" sz="2200" dirty="0" smtClean="0">
                <a:latin typeface="Times New Roman" pitchFamily="18" charset="0"/>
                <a:cs typeface="Times New Roman" pitchFamily="18" charset="0"/>
              </a:rPr>
              <a:t> “</a:t>
            </a:r>
            <a:r>
              <a:rPr lang="vi-VN" sz="2200" b="1" dirty="0" smtClean="0">
                <a:latin typeface="Times New Roman" pitchFamily="18" charset="0"/>
                <a:cs typeface="Times New Roman" pitchFamily="18" charset="0"/>
              </a:rPr>
              <a:t>Trình duyệt TP kết quả xử lý</a:t>
            </a:r>
            <a:r>
              <a:rPr lang="vi-VN" sz="2200" dirty="0" smtClean="0">
                <a:latin typeface="Times New Roman" pitchFamily="18" charset="0"/>
                <a:cs typeface="Times New Roman" pitchFamily="18" charset="0"/>
              </a:rPr>
              <a:t>” thì thực</a:t>
            </a:r>
            <a:r>
              <a:rPr lang="en-US" sz="2200" dirty="0" smtClean="0">
                <a:latin typeface="Times New Roman" pitchFamily="18" charset="0"/>
                <a:cs typeface="Times New Roman" pitchFamily="18" charset="0"/>
              </a:rPr>
              <a:t> </a:t>
            </a:r>
            <a:r>
              <a:rPr lang="vi-VN" sz="2200" dirty="0" smtClean="0">
                <a:latin typeface="Times New Roman" pitchFamily="18" charset="0"/>
                <a:cs typeface="Times New Roman" pitchFamily="18" charset="0"/>
              </a:rPr>
              <a:t>hiện bấm chức năng </a:t>
            </a:r>
            <a:endParaRPr lang="en-US" sz="2200" dirty="0" smtClean="0">
              <a:latin typeface="Times New Roman" pitchFamily="18" charset="0"/>
              <a:cs typeface="Times New Roman" pitchFamily="18" charset="0"/>
            </a:endParaRPr>
          </a:p>
          <a:p>
            <a:r>
              <a:rPr lang="vi-VN" sz="2200" dirty="0" smtClean="0">
                <a:latin typeface="Times New Roman" pitchFamily="18" charset="0"/>
                <a:cs typeface="Times New Roman" pitchFamily="18" charset="0"/>
              </a:rPr>
              <a:t>“</a:t>
            </a:r>
            <a:r>
              <a:rPr lang="vi-VN" sz="2200" b="1" dirty="0" smtClean="0">
                <a:latin typeface="Times New Roman" pitchFamily="18" charset="0"/>
                <a:cs typeface="Times New Roman" pitchFamily="18" charset="0"/>
              </a:rPr>
              <a:t>In văn bản</a:t>
            </a:r>
            <a:r>
              <a:rPr lang="vi-VN" sz="2200" dirty="0" smtClean="0">
                <a:latin typeface="Times New Roman" pitchFamily="18" charset="0"/>
                <a:cs typeface="Times New Roman" pitchFamily="18" charset="0"/>
              </a:rPr>
              <a:t>”</a:t>
            </a:r>
            <a:br>
              <a:rPr lang="vi-VN" sz="2200" dirty="0" smtClean="0">
                <a:latin typeface="Times New Roman" pitchFamily="18" charset="0"/>
                <a:cs typeface="Times New Roman" pitchFamily="18" charset="0"/>
              </a:rPr>
            </a:br>
            <a:r>
              <a:rPr lang="vi-VN" sz="2200" dirty="0" smtClean="0">
                <a:latin typeface="Times New Roman" pitchFamily="18" charset="0"/>
                <a:cs typeface="Times New Roman" pitchFamily="18" charset="0"/>
              </a:rPr>
              <a:t>Ngoài ra, người dùng bấm “</a:t>
            </a:r>
            <a:r>
              <a:rPr lang="vi-VN" sz="2200" b="1" dirty="0" smtClean="0">
                <a:latin typeface="Times New Roman" pitchFamily="18" charset="0"/>
                <a:cs typeface="Times New Roman" pitchFamily="18" charset="0"/>
              </a:rPr>
              <a:t>Lưu lại</a:t>
            </a:r>
            <a:r>
              <a:rPr lang="vi-VN" sz="2200" dirty="0" smtClean="0">
                <a:latin typeface="Times New Roman" pitchFamily="18" charset="0"/>
                <a:cs typeface="Times New Roman" pitchFamily="18" charset="0"/>
              </a:rPr>
              <a:t>” để thực hiện lưu đơn thư vào hệ thống để lần sau</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thao</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tác</a:t>
            </a:r>
            <a:r>
              <a:rPr lang="en-US" sz="2200" dirty="0" smtClean="0">
                <a:latin typeface="Times New Roman" pitchFamily="18" charset="0"/>
                <a:cs typeface="Times New Roman" pitchFamily="18" charset="0"/>
              </a:rPr>
              <a:t> </a:t>
            </a:r>
            <a:r>
              <a:rPr lang="vi-VN" sz="2200" dirty="0" smtClean="0">
                <a:latin typeface="Times New Roman" pitchFamily="18" charset="0"/>
                <a:cs typeface="Times New Roman" pitchFamily="18" charset="0"/>
              </a:rPr>
              <a:t>tiếp lại hoặc bấm “</a:t>
            </a:r>
            <a:r>
              <a:rPr lang="vi-VN" sz="2200" b="1" dirty="0" smtClean="0">
                <a:latin typeface="Times New Roman" pitchFamily="18" charset="0"/>
                <a:cs typeface="Times New Roman" pitchFamily="18" charset="0"/>
              </a:rPr>
              <a:t>Đóng</a:t>
            </a:r>
            <a:r>
              <a:rPr lang="vi-VN" sz="2200" dirty="0" smtClean="0">
                <a:latin typeface="Times New Roman" pitchFamily="18" charset="0"/>
                <a:cs typeface="Times New Roman" pitchFamily="18" charset="0"/>
              </a:rPr>
              <a:t>” để không </a:t>
            </a:r>
            <a:endParaRPr lang="en-US" sz="2200" dirty="0" smtClean="0">
              <a:latin typeface="Times New Roman" pitchFamily="18" charset="0"/>
              <a:cs typeface="Times New Roman" pitchFamily="18" charset="0"/>
            </a:endParaRPr>
          </a:p>
          <a:p>
            <a:r>
              <a:rPr lang="vi-VN" sz="2200" dirty="0" smtClean="0">
                <a:latin typeface="Times New Roman" pitchFamily="18" charset="0"/>
                <a:cs typeface="Times New Roman" pitchFamily="18" charset="0"/>
              </a:rPr>
              <a:t>thực hiện tiếp công dân.</a:t>
            </a:r>
            <a:endParaRPr lang="en-US" sz="2200" dirty="0" smtClean="0">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2"/>
          <a:srcRect/>
          <a:stretch>
            <a:fillRect/>
          </a:stretch>
        </p:blipFill>
        <p:spPr bwMode="auto">
          <a:xfrm>
            <a:off x="1066801" y="3562350"/>
            <a:ext cx="7168937" cy="609600"/>
          </a:xfrm>
          <a:prstGeom prst="rect">
            <a:avLst/>
          </a:prstGeom>
          <a:noFill/>
          <a:ln w="9525">
            <a:noFill/>
            <a:miter lim="800000"/>
            <a:headEnd/>
            <a:tailEnd/>
          </a:ln>
          <a:effectLst/>
        </p:spPr>
      </p:pic>
    </p:spTree>
    <p:extLst>
      <p:ext uri="{BB962C8B-B14F-4D97-AF65-F5344CB8AC3E}">
        <p14:creationId xmlns="" xmlns:p14="http://schemas.microsoft.com/office/powerpoint/2010/main" val="3239406661"/>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4953000" y="3257550"/>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04</a:t>
            </a:r>
            <a:endParaRPr lang="ko-KR" altLang="en-US" sz="3600" b="1" dirty="0">
              <a:solidFill>
                <a:schemeClr val="bg1"/>
              </a:solidFill>
              <a:cs typeface="Arial" pitchFamily="34" charset="0"/>
            </a:endParaRPr>
          </a:p>
        </p:txBody>
      </p:sp>
      <p:pic>
        <p:nvPicPr>
          <p:cNvPr id="2051" name="Picture 3"/>
          <p:cNvPicPr>
            <a:picLocks noChangeAspect="1" noChangeArrowheads="1"/>
          </p:cNvPicPr>
          <p:nvPr/>
        </p:nvPicPr>
        <p:blipFill>
          <a:blip r:embed="rId2"/>
          <a:srcRect/>
          <a:stretch>
            <a:fillRect/>
          </a:stretch>
        </p:blipFill>
        <p:spPr bwMode="auto">
          <a:xfrm>
            <a:off x="1149561" y="1201302"/>
            <a:ext cx="7092949" cy="3549550"/>
          </a:xfrm>
          <a:prstGeom prst="rect">
            <a:avLst/>
          </a:prstGeom>
          <a:noFill/>
          <a:ln w="9525">
            <a:noFill/>
            <a:miter lim="800000"/>
            <a:headEnd/>
            <a:tailEnd/>
          </a:ln>
          <a:effectLst/>
        </p:spPr>
      </p:pic>
      <p:sp>
        <p:nvSpPr>
          <p:cNvPr id="6" name="Rectangle 5"/>
          <p:cNvSpPr/>
          <p:nvPr/>
        </p:nvSpPr>
        <p:spPr>
          <a:xfrm>
            <a:off x="1225760" y="465616"/>
            <a:ext cx="4572000" cy="430887"/>
          </a:xfrm>
          <a:prstGeom prst="rect">
            <a:avLst/>
          </a:prstGeom>
        </p:spPr>
        <p:txBody>
          <a:bodyPr>
            <a:spAutoFit/>
          </a:bodyPr>
          <a:lstStyle/>
          <a:p>
            <a:r>
              <a:rPr lang="en-US" sz="2200" dirty="0" smtClean="0">
                <a:latin typeface="Times New Roman" pitchFamily="18" charset="0"/>
                <a:cs typeface="Times New Roman" pitchFamily="18" charset="0"/>
              </a:rPr>
              <a:t>C</a:t>
            </a:r>
            <a:r>
              <a:rPr lang="vi-VN" sz="2200" dirty="0" smtClean="0">
                <a:latin typeface="Times New Roman" pitchFamily="18" charset="0"/>
                <a:cs typeface="Times New Roman" pitchFamily="18" charset="0"/>
              </a:rPr>
              <a:t>hức năng </a:t>
            </a:r>
            <a:r>
              <a:rPr lang="en-US" sz="2200" dirty="0" smtClean="0">
                <a:latin typeface="Times New Roman" pitchFamily="18" charset="0"/>
                <a:cs typeface="Times New Roman" pitchFamily="18" charset="0"/>
              </a:rPr>
              <a:t>“</a:t>
            </a:r>
            <a:r>
              <a:rPr lang="en-US" sz="2200" b="1" dirty="0" smtClean="0">
                <a:latin typeface="Times New Roman" pitchFamily="18" charset="0"/>
                <a:cs typeface="Times New Roman" pitchFamily="18" charset="0"/>
              </a:rPr>
              <a:t>In </a:t>
            </a:r>
            <a:r>
              <a:rPr lang="en-US" sz="2200" b="1" dirty="0" err="1" smtClean="0">
                <a:latin typeface="Times New Roman" pitchFamily="18" charset="0"/>
                <a:cs typeface="Times New Roman" pitchFamily="18" charset="0"/>
              </a:rPr>
              <a:t>văn</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bản</a:t>
            </a:r>
            <a:r>
              <a:rPr lang="en-US" sz="2200" dirty="0" smtClean="0">
                <a:latin typeface="Times New Roman" pitchFamily="18" charset="0"/>
                <a:cs typeface="Times New Roman" pitchFamily="18" charset="0"/>
              </a:rPr>
              <a:t>”</a:t>
            </a:r>
            <a:endParaRPr lang="en-US" sz="2200" dirty="0">
              <a:latin typeface="Times New Roman" pitchFamily="18" charset="0"/>
              <a:cs typeface="Times New Roman" pitchFamily="18" charset="0"/>
            </a:endParaRPr>
          </a:p>
        </p:txBody>
      </p:sp>
    </p:spTree>
    <p:extLst>
      <p:ext uri="{BB962C8B-B14F-4D97-AF65-F5344CB8AC3E}">
        <p14:creationId xmlns="" xmlns:p14="http://schemas.microsoft.com/office/powerpoint/2010/main" val="3239406661"/>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pPr lvl="0"/>
            <a:r>
              <a:rPr lang="en-US" altLang="ko-KR" sz="3000" b="1" dirty="0" err="1" smtClean="0">
                <a:latin typeface="Times New Roman" pitchFamily="18" charset="0"/>
                <a:cs typeface="Times New Roman" pitchFamily="18" charset="0"/>
              </a:rPr>
              <a:t>Sổ</a:t>
            </a:r>
            <a:r>
              <a:rPr lang="en-US" altLang="ko-KR" sz="3000" b="1" dirty="0" smtClean="0">
                <a:latin typeface="Times New Roman" pitchFamily="18" charset="0"/>
                <a:cs typeface="Times New Roman" pitchFamily="18" charset="0"/>
              </a:rPr>
              <a:t> </a:t>
            </a:r>
            <a:r>
              <a:rPr lang="en-US" altLang="ko-KR" sz="3000" b="1" dirty="0" err="1" smtClean="0">
                <a:latin typeface="Times New Roman" pitchFamily="18" charset="0"/>
                <a:cs typeface="Times New Roman" pitchFamily="18" charset="0"/>
              </a:rPr>
              <a:t>Tiếp</a:t>
            </a:r>
            <a:r>
              <a:rPr lang="en-US" altLang="ko-KR" sz="3000" b="1" dirty="0" smtClean="0">
                <a:latin typeface="Times New Roman" pitchFamily="18" charset="0"/>
                <a:cs typeface="Times New Roman" pitchFamily="18" charset="0"/>
              </a:rPr>
              <a:t> </a:t>
            </a:r>
            <a:r>
              <a:rPr lang="en-US" altLang="ko-KR" sz="3000" b="1" dirty="0" err="1" smtClean="0">
                <a:latin typeface="Times New Roman" pitchFamily="18" charset="0"/>
                <a:cs typeface="Times New Roman" pitchFamily="18" charset="0"/>
              </a:rPr>
              <a:t>công</a:t>
            </a:r>
            <a:r>
              <a:rPr lang="en-US" altLang="ko-KR" sz="3000" b="1" dirty="0" smtClean="0">
                <a:latin typeface="Times New Roman" pitchFamily="18" charset="0"/>
                <a:cs typeface="Times New Roman" pitchFamily="18" charset="0"/>
              </a:rPr>
              <a:t> </a:t>
            </a:r>
            <a:r>
              <a:rPr lang="en-US" altLang="ko-KR" sz="3000" b="1" dirty="0" err="1" smtClean="0">
                <a:latin typeface="Times New Roman" pitchFamily="18" charset="0"/>
                <a:cs typeface="Times New Roman" pitchFamily="18" charset="0"/>
              </a:rPr>
              <a:t>dân</a:t>
            </a:r>
            <a:endParaRPr lang="en-US" altLang="ko-KR" sz="3000" b="1" dirty="0">
              <a:latin typeface="Times New Roman" pitchFamily="18" charset="0"/>
              <a:cs typeface="Times New Roman" pitchFamily="18" charset="0"/>
            </a:endParaRPr>
          </a:p>
        </p:txBody>
      </p:sp>
      <p:sp>
        <p:nvSpPr>
          <p:cNvPr id="6" name="Rectangle 5"/>
          <p:cNvSpPr/>
          <p:nvPr/>
        </p:nvSpPr>
        <p:spPr>
          <a:xfrm>
            <a:off x="838202" y="1581150"/>
            <a:ext cx="7162800" cy="2092881"/>
          </a:xfrm>
          <a:prstGeom prst="rect">
            <a:avLst/>
          </a:prstGeom>
        </p:spPr>
        <p:txBody>
          <a:bodyPr wrap="square">
            <a:spAutoFit/>
          </a:bodyPr>
          <a:lstStyle/>
          <a:p>
            <a:r>
              <a:rPr lang="vi-VN" sz="2600" dirty="0" smtClean="0">
                <a:latin typeface="Times New Roman" pitchFamily="18" charset="0"/>
                <a:cs typeface="Times New Roman" pitchFamily="18" charset="0"/>
              </a:rPr>
              <a:t>Các bước thực hiện:</a:t>
            </a:r>
            <a:br>
              <a:rPr lang="vi-VN" sz="2600" dirty="0" smtClean="0">
                <a:latin typeface="Times New Roman" pitchFamily="18" charset="0"/>
                <a:cs typeface="Times New Roman" pitchFamily="18" charset="0"/>
              </a:rPr>
            </a:br>
            <a:r>
              <a:rPr lang="vi-VN" sz="2600" dirty="0" smtClean="0">
                <a:latin typeface="Times New Roman" pitchFamily="18" charset="0"/>
                <a:cs typeface="Times New Roman" pitchFamily="18" charset="0"/>
              </a:rPr>
              <a:t>- Bước 1: Từ thanh menu bên trái, chọn </a:t>
            </a:r>
            <a:r>
              <a:rPr lang="vi-VN" sz="2600" b="1" dirty="0" smtClean="0">
                <a:latin typeface="Times New Roman" pitchFamily="18" charset="0"/>
                <a:cs typeface="Times New Roman" pitchFamily="18" charset="0"/>
              </a:rPr>
              <a:t>Tiếp nhận đơn thư</a:t>
            </a:r>
            <a:r>
              <a:rPr lang="vi-VN" sz="2600" dirty="0" smtClean="0">
                <a:latin typeface="Times New Roman" pitchFamily="18" charset="0"/>
                <a:cs typeface="Times New Roman" pitchFamily="18" charset="0"/>
              </a:rPr>
              <a:t>.</a:t>
            </a:r>
            <a:br>
              <a:rPr lang="vi-VN" sz="2600" dirty="0" smtClean="0">
                <a:latin typeface="Times New Roman" pitchFamily="18" charset="0"/>
                <a:cs typeface="Times New Roman" pitchFamily="18" charset="0"/>
              </a:rPr>
            </a:br>
            <a:r>
              <a:rPr lang="vi-VN" sz="2600" dirty="0" smtClean="0">
                <a:latin typeface="Times New Roman" pitchFamily="18" charset="0"/>
                <a:cs typeface="Times New Roman" pitchFamily="18" charset="0"/>
              </a:rPr>
              <a:t>- Bước 2: Chọn </a:t>
            </a:r>
            <a:r>
              <a:rPr lang="vi-VN" sz="2600" b="1" dirty="0" smtClean="0">
                <a:latin typeface="Times New Roman" pitchFamily="18" charset="0"/>
                <a:cs typeface="Times New Roman" pitchFamily="18" charset="0"/>
              </a:rPr>
              <a:t>Sổ tiếp dân </a:t>
            </a:r>
            <a:r>
              <a:rPr lang="vi-VN" sz="2600" dirty="0" smtClean="0">
                <a:latin typeface="Times New Roman" pitchFamily="18" charset="0"/>
                <a:cs typeface="Times New Roman" pitchFamily="18" charset="0"/>
              </a:rPr>
              <a:t/>
            </a:r>
            <a:br>
              <a:rPr lang="vi-VN" sz="2600" dirty="0" smtClean="0">
                <a:latin typeface="Times New Roman" pitchFamily="18" charset="0"/>
                <a:cs typeface="Times New Roman" pitchFamily="18" charset="0"/>
              </a:rPr>
            </a:br>
            <a:endParaRPr lang="en-US" sz="2600" dirty="0">
              <a:latin typeface="Times New Roman" pitchFamily="18" charset="0"/>
              <a:cs typeface="Times New Roman" pitchFamily="18" charset="0"/>
            </a:endParaRPr>
          </a:p>
        </p:txBody>
      </p:sp>
    </p:spTree>
    <p:extLst>
      <p:ext uri="{BB962C8B-B14F-4D97-AF65-F5344CB8AC3E}">
        <p14:creationId xmlns="" xmlns:p14="http://schemas.microsoft.com/office/powerpoint/2010/main" val="3239406661"/>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977082" y="1564254"/>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01</a:t>
            </a:r>
            <a:endParaRPr lang="ko-KR" altLang="en-US" sz="3600" b="1" dirty="0">
              <a:solidFill>
                <a:schemeClr val="bg1"/>
              </a:solidFill>
              <a:cs typeface="Arial" pitchFamily="34" charset="0"/>
            </a:endParaRPr>
          </a:p>
        </p:txBody>
      </p:sp>
      <p:sp>
        <p:nvSpPr>
          <p:cNvPr id="25" name="TextBox 24"/>
          <p:cNvSpPr txBox="1"/>
          <p:nvPr/>
        </p:nvSpPr>
        <p:spPr>
          <a:xfrm>
            <a:off x="977082" y="3256431"/>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03</a:t>
            </a:r>
            <a:endParaRPr lang="ko-KR" altLang="en-US" sz="3600" b="1" dirty="0">
              <a:solidFill>
                <a:schemeClr val="bg1"/>
              </a:solidFill>
              <a:cs typeface="Arial" pitchFamily="34" charset="0"/>
            </a:endParaRPr>
          </a:p>
        </p:txBody>
      </p:sp>
      <p:sp>
        <p:nvSpPr>
          <p:cNvPr id="32" name="TextBox 31"/>
          <p:cNvSpPr txBox="1"/>
          <p:nvPr/>
        </p:nvSpPr>
        <p:spPr>
          <a:xfrm>
            <a:off x="4946440" y="3256398"/>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04</a:t>
            </a:r>
            <a:endParaRPr lang="ko-KR" altLang="en-US" sz="3600" b="1" dirty="0">
              <a:solidFill>
                <a:schemeClr val="bg1"/>
              </a:solidFill>
              <a:cs typeface="Arial" pitchFamily="34" charset="0"/>
            </a:endParaRPr>
          </a:p>
        </p:txBody>
      </p:sp>
      <p:pic>
        <p:nvPicPr>
          <p:cNvPr id="4098" name="Picture 2"/>
          <p:cNvPicPr>
            <a:picLocks noChangeAspect="1" noChangeArrowheads="1"/>
          </p:cNvPicPr>
          <p:nvPr/>
        </p:nvPicPr>
        <p:blipFill>
          <a:blip r:embed="rId2"/>
          <a:srcRect/>
          <a:stretch>
            <a:fillRect/>
          </a:stretch>
        </p:blipFill>
        <p:spPr bwMode="auto">
          <a:xfrm>
            <a:off x="457200" y="514350"/>
            <a:ext cx="8078788" cy="4191000"/>
          </a:xfrm>
          <a:prstGeom prst="rect">
            <a:avLst/>
          </a:prstGeom>
          <a:noFill/>
          <a:ln w="9525">
            <a:noFill/>
            <a:miter lim="800000"/>
            <a:headEnd/>
            <a:tailEnd/>
          </a:ln>
          <a:effectLst/>
        </p:spPr>
      </p:pic>
    </p:spTree>
    <p:extLst>
      <p:ext uri="{BB962C8B-B14F-4D97-AF65-F5344CB8AC3E}">
        <p14:creationId xmlns="" xmlns:p14="http://schemas.microsoft.com/office/powerpoint/2010/main" val="3239406661"/>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txBox="1">
            <a:spLocks/>
          </p:cNvSpPr>
          <p:nvPr/>
        </p:nvSpPr>
        <p:spPr>
          <a:xfrm>
            <a:off x="0" y="267494"/>
            <a:ext cx="9144000" cy="576064"/>
          </a:xfrm>
          <a:prstGeom prst="rect">
            <a:avLst/>
          </a:prstGeom>
        </p:spPr>
        <p:txBody>
          <a:bodyPr anchor="ctr"/>
          <a:lstStyle>
            <a:lvl1pPr algn="ctr" defTabSz="914400" rtl="0" eaLnBrk="1" latinLnBrk="1" hangingPunct="1">
              <a:spcBef>
                <a:spcPct val="0"/>
              </a:spcBef>
              <a:buNone/>
              <a:defRPr sz="4400" kern="1200">
                <a:solidFill>
                  <a:schemeClr val="tx1"/>
                </a:solidFill>
                <a:latin typeface="+mj-lt"/>
                <a:ea typeface="+mj-ea"/>
                <a:cs typeface="+mj-cs"/>
              </a:defRPr>
            </a:lvl1pPr>
          </a:lstStyle>
          <a:p>
            <a:r>
              <a:rPr lang="en-US" sz="3600" b="1" dirty="0" err="1" smtClean="0">
                <a:solidFill>
                  <a:schemeClr val="tx1">
                    <a:lumMod val="75000"/>
                    <a:lumOff val="25000"/>
                  </a:schemeClr>
                </a:solidFill>
                <a:latin typeface="Times New Roman" pitchFamily="18" charset="0"/>
                <a:cs typeface="Times New Roman" pitchFamily="18" charset="0"/>
              </a:rPr>
              <a:t>Các</a:t>
            </a:r>
            <a:r>
              <a:rPr lang="en-US" sz="3600" b="1" dirty="0" smtClean="0">
                <a:solidFill>
                  <a:schemeClr val="tx1">
                    <a:lumMod val="75000"/>
                    <a:lumOff val="25000"/>
                  </a:schemeClr>
                </a:solidFill>
                <a:latin typeface="Times New Roman" pitchFamily="18" charset="0"/>
                <a:cs typeface="Times New Roman" pitchFamily="18" charset="0"/>
              </a:rPr>
              <a:t> </a:t>
            </a:r>
            <a:r>
              <a:rPr lang="en-US" sz="3600" b="1" dirty="0" err="1" smtClean="0">
                <a:solidFill>
                  <a:schemeClr val="tx1">
                    <a:lumMod val="75000"/>
                    <a:lumOff val="25000"/>
                  </a:schemeClr>
                </a:solidFill>
                <a:latin typeface="Times New Roman" pitchFamily="18" charset="0"/>
                <a:cs typeface="Times New Roman" pitchFamily="18" charset="0"/>
              </a:rPr>
              <a:t>quy</a:t>
            </a:r>
            <a:r>
              <a:rPr lang="en-US" sz="3600" b="1" dirty="0" smtClean="0">
                <a:solidFill>
                  <a:schemeClr val="tx1">
                    <a:lumMod val="75000"/>
                    <a:lumOff val="25000"/>
                  </a:schemeClr>
                </a:solidFill>
                <a:latin typeface="Times New Roman" pitchFamily="18" charset="0"/>
                <a:cs typeface="Times New Roman" pitchFamily="18" charset="0"/>
              </a:rPr>
              <a:t> </a:t>
            </a:r>
            <a:r>
              <a:rPr lang="en-US" sz="3600" b="1" dirty="0" err="1" smtClean="0">
                <a:solidFill>
                  <a:schemeClr val="tx1">
                    <a:lumMod val="75000"/>
                    <a:lumOff val="25000"/>
                  </a:schemeClr>
                </a:solidFill>
                <a:latin typeface="Times New Roman" pitchFamily="18" charset="0"/>
                <a:cs typeface="Times New Roman" pitchFamily="18" charset="0"/>
              </a:rPr>
              <a:t>trình</a:t>
            </a:r>
            <a:r>
              <a:rPr lang="en-US" sz="3600" b="1" dirty="0" smtClean="0">
                <a:solidFill>
                  <a:schemeClr val="tx1">
                    <a:lumMod val="75000"/>
                    <a:lumOff val="25000"/>
                  </a:schemeClr>
                </a:solidFill>
                <a:latin typeface="Times New Roman" pitchFamily="18" charset="0"/>
                <a:cs typeface="Times New Roman" pitchFamily="18" charset="0"/>
              </a:rPr>
              <a:t> </a:t>
            </a:r>
            <a:r>
              <a:rPr lang="en-US" sz="3600" b="1" dirty="0" err="1" smtClean="0">
                <a:solidFill>
                  <a:schemeClr val="tx1">
                    <a:lumMod val="75000"/>
                    <a:lumOff val="25000"/>
                  </a:schemeClr>
                </a:solidFill>
                <a:latin typeface="Times New Roman" pitchFamily="18" charset="0"/>
                <a:cs typeface="Times New Roman" pitchFamily="18" charset="0"/>
              </a:rPr>
              <a:t>nghiệp</a:t>
            </a:r>
            <a:r>
              <a:rPr lang="en-US" sz="3600" b="1" dirty="0" smtClean="0">
                <a:solidFill>
                  <a:schemeClr val="tx1">
                    <a:lumMod val="75000"/>
                    <a:lumOff val="25000"/>
                  </a:schemeClr>
                </a:solidFill>
                <a:latin typeface="Times New Roman" pitchFamily="18" charset="0"/>
                <a:cs typeface="Times New Roman" pitchFamily="18" charset="0"/>
              </a:rPr>
              <a:t> </a:t>
            </a:r>
            <a:r>
              <a:rPr lang="en-US" sz="3600" b="1" dirty="0" err="1" smtClean="0">
                <a:solidFill>
                  <a:schemeClr val="tx1">
                    <a:lumMod val="75000"/>
                    <a:lumOff val="25000"/>
                  </a:schemeClr>
                </a:solidFill>
                <a:latin typeface="Times New Roman" pitchFamily="18" charset="0"/>
                <a:cs typeface="Times New Roman" pitchFamily="18" charset="0"/>
              </a:rPr>
              <a:t>vụ</a:t>
            </a:r>
            <a:endParaRPr lang="en-US" sz="3600" b="1" dirty="0">
              <a:solidFill>
                <a:schemeClr val="tx1">
                  <a:lumMod val="75000"/>
                  <a:lumOff val="25000"/>
                </a:schemeClr>
              </a:solidFill>
              <a:latin typeface="Times New Roman" pitchFamily="18" charset="0"/>
              <a:cs typeface="Times New Roman" pitchFamily="18" charset="0"/>
            </a:endParaRPr>
          </a:p>
        </p:txBody>
      </p:sp>
      <p:grpSp>
        <p:nvGrpSpPr>
          <p:cNvPr id="29" name="Group 28"/>
          <p:cNvGrpSpPr/>
          <p:nvPr/>
        </p:nvGrpSpPr>
        <p:grpSpPr>
          <a:xfrm>
            <a:off x="2209799" y="1047750"/>
            <a:ext cx="6552729" cy="914400"/>
            <a:chOff x="2209799" y="1047750"/>
            <a:chExt cx="6552729" cy="914400"/>
          </a:xfrm>
        </p:grpSpPr>
        <p:grpSp>
          <p:nvGrpSpPr>
            <p:cNvPr id="4" name="Group 3"/>
            <p:cNvGrpSpPr/>
            <p:nvPr/>
          </p:nvGrpSpPr>
          <p:grpSpPr>
            <a:xfrm>
              <a:off x="2209799" y="1047750"/>
              <a:ext cx="6552729" cy="914400"/>
              <a:chOff x="1151472" y="3187501"/>
              <a:chExt cx="6552728" cy="914400"/>
            </a:xfrm>
          </p:grpSpPr>
          <p:sp>
            <p:nvSpPr>
              <p:cNvPr id="5" name="Pentagon 4"/>
              <p:cNvSpPr/>
              <p:nvPr/>
            </p:nvSpPr>
            <p:spPr>
              <a:xfrm>
                <a:off x="1633824" y="3347030"/>
                <a:ext cx="6070376" cy="720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6" name="Pentagon 5"/>
              <p:cNvSpPr/>
              <p:nvPr/>
            </p:nvSpPr>
            <p:spPr>
              <a:xfrm>
                <a:off x="1633824" y="3284701"/>
                <a:ext cx="5914970" cy="720000"/>
              </a:xfrm>
              <a:prstGeom prst="homePlat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7" name="Diamond 6"/>
              <p:cNvSpPr/>
              <p:nvPr/>
            </p:nvSpPr>
            <p:spPr>
              <a:xfrm>
                <a:off x="1151472" y="3187501"/>
                <a:ext cx="914400" cy="914400"/>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grpSp>
        <p:sp>
          <p:nvSpPr>
            <p:cNvPr id="8" name="직사각형 39"/>
            <p:cNvSpPr/>
            <p:nvPr/>
          </p:nvSpPr>
          <p:spPr>
            <a:xfrm>
              <a:off x="2509439" y="1262928"/>
              <a:ext cx="403184" cy="536685"/>
            </a:xfrm>
            <a:prstGeom prst="rect">
              <a:avLst/>
            </a:prstGeom>
          </p:spPr>
          <p:txBody>
            <a:bodyPr wrap="square" anchor="ct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lang="en-US" altLang="ko-KR" sz="2800" b="1" dirty="0">
                  <a:solidFill>
                    <a:schemeClr val="bg1"/>
                  </a:solidFill>
                  <a:cs typeface="Arial" pitchFamily="34" charset="0"/>
                </a:rPr>
                <a:t>1 </a:t>
              </a:r>
              <a:endParaRPr lang="ko-KR" altLang="en-US" sz="2800" dirty="0">
                <a:solidFill>
                  <a:schemeClr val="bg1"/>
                </a:solidFill>
              </a:endParaRPr>
            </a:p>
          </p:txBody>
        </p:sp>
        <p:sp>
          <p:nvSpPr>
            <p:cNvPr id="11" name="TextBox 12"/>
            <p:cNvSpPr txBox="1"/>
            <p:nvPr/>
          </p:nvSpPr>
          <p:spPr bwMode="auto">
            <a:xfrm>
              <a:off x="3200401" y="1276350"/>
              <a:ext cx="4752528" cy="461665"/>
            </a:xfrm>
            <a:prstGeom prst="rect">
              <a:avLst/>
            </a:prstGeom>
            <a:noFill/>
            <a:effectLst/>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defRPr/>
              </a:pPr>
              <a:r>
                <a:rPr lang="en-US" altLang="ko-KR" sz="2400" b="1" dirty="0" err="1" smtClean="0">
                  <a:solidFill>
                    <a:schemeClr val="tx1">
                      <a:lumMod val="75000"/>
                      <a:lumOff val="25000"/>
                    </a:schemeClr>
                  </a:solidFill>
                  <a:latin typeface="Times New Roman" pitchFamily="18" charset="0"/>
                  <a:cs typeface="Times New Roman" pitchFamily="18" charset="0"/>
                </a:rPr>
                <a:t>Tiếp</a:t>
              </a:r>
              <a:r>
                <a:rPr lang="en-US" altLang="ko-KR" sz="2400" b="1" dirty="0" smtClean="0">
                  <a:solidFill>
                    <a:schemeClr val="tx1">
                      <a:lumMod val="75000"/>
                      <a:lumOff val="25000"/>
                    </a:schemeClr>
                  </a:solidFill>
                  <a:latin typeface="Times New Roman" pitchFamily="18" charset="0"/>
                  <a:cs typeface="Times New Roman" pitchFamily="18" charset="0"/>
                </a:rPr>
                <a:t> </a:t>
              </a:r>
              <a:r>
                <a:rPr lang="en-US" altLang="ko-KR" sz="2400" b="1" dirty="0" err="1" smtClean="0">
                  <a:solidFill>
                    <a:schemeClr val="tx1">
                      <a:lumMod val="75000"/>
                      <a:lumOff val="25000"/>
                    </a:schemeClr>
                  </a:solidFill>
                  <a:latin typeface="Times New Roman" pitchFamily="18" charset="0"/>
                  <a:cs typeface="Times New Roman" pitchFamily="18" charset="0"/>
                </a:rPr>
                <a:t>công</a:t>
              </a:r>
              <a:r>
                <a:rPr lang="en-US" altLang="ko-KR" sz="2400" b="1" dirty="0" smtClean="0">
                  <a:solidFill>
                    <a:schemeClr val="tx1">
                      <a:lumMod val="75000"/>
                      <a:lumOff val="25000"/>
                    </a:schemeClr>
                  </a:solidFill>
                  <a:latin typeface="Times New Roman" pitchFamily="18" charset="0"/>
                  <a:cs typeface="Times New Roman" pitchFamily="18" charset="0"/>
                </a:rPr>
                <a:t> </a:t>
              </a:r>
              <a:r>
                <a:rPr lang="en-US" altLang="ko-KR" sz="2400" b="1" dirty="0" err="1" smtClean="0">
                  <a:solidFill>
                    <a:schemeClr val="tx1">
                      <a:lumMod val="75000"/>
                      <a:lumOff val="25000"/>
                    </a:schemeClr>
                  </a:solidFill>
                  <a:latin typeface="Times New Roman" pitchFamily="18" charset="0"/>
                  <a:cs typeface="Times New Roman" pitchFamily="18" charset="0"/>
                </a:rPr>
                <a:t>dân</a:t>
              </a:r>
              <a:endParaRPr lang="ko-KR" altLang="en-US" sz="2400" b="1" dirty="0">
                <a:solidFill>
                  <a:schemeClr val="tx1">
                    <a:lumMod val="75000"/>
                    <a:lumOff val="25000"/>
                  </a:schemeClr>
                </a:solidFill>
                <a:latin typeface="Times New Roman" pitchFamily="18" charset="0"/>
                <a:cs typeface="Times New Roman" pitchFamily="18" charset="0"/>
              </a:endParaRPr>
            </a:p>
          </p:txBody>
        </p:sp>
      </p:grpSp>
      <p:grpSp>
        <p:nvGrpSpPr>
          <p:cNvPr id="30" name="Group 29"/>
          <p:cNvGrpSpPr/>
          <p:nvPr/>
        </p:nvGrpSpPr>
        <p:grpSpPr>
          <a:xfrm>
            <a:off x="2209799" y="1962150"/>
            <a:ext cx="6552729" cy="914400"/>
            <a:chOff x="2209799" y="1962150"/>
            <a:chExt cx="6552729" cy="914400"/>
          </a:xfrm>
        </p:grpSpPr>
        <p:grpSp>
          <p:nvGrpSpPr>
            <p:cNvPr id="12" name="Group 11"/>
            <p:cNvGrpSpPr/>
            <p:nvPr/>
          </p:nvGrpSpPr>
          <p:grpSpPr>
            <a:xfrm>
              <a:off x="2209799" y="1962150"/>
              <a:ext cx="6552729" cy="914400"/>
              <a:chOff x="1151472" y="3187501"/>
              <a:chExt cx="6552728" cy="914400"/>
            </a:xfrm>
          </p:grpSpPr>
          <p:sp>
            <p:nvSpPr>
              <p:cNvPr id="13" name="Pentagon 12"/>
              <p:cNvSpPr/>
              <p:nvPr/>
            </p:nvSpPr>
            <p:spPr>
              <a:xfrm>
                <a:off x="1633824" y="3347030"/>
                <a:ext cx="6070376" cy="720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4" name="Pentagon 13"/>
              <p:cNvSpPr/>
              <p:nvPr/>
            </p:nvSpPr>
            <p:spPr>
              <a:xfrm>
                <a:off x="1633824" y="3284701"/>
                <a:ext cx="5914970" cy="720000"/>
              </a:xfrm>
              <a:prstGeom prst="homePlat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5" name="Diamond 14"/>
              <p:cNvSpPr/>
              <p:nvPr/>
            </p:nvSpPr>
            <p:spPr>
              <a:xfrm>
                <a:off x="1151472" y="3187501"/>
                <a:ext cx="914400" cy="914400"/>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sp>
          <p:nvSpPr>
            <p:cNvPr id="24" name="직사각형 39"/>
            <p:cNvSpPr/>
            <p:nvPr/>
          </p:nvSpPr>
          <p:spPr>
            <a:xfrm>
              <a:off x="2438400" y="2114550"/>
              <a:ext cx="403184" cy="536685"/>
            </a:xfrm>
            <a:prstGeom prst="rect">
              <a:avLst/>
            </a:prstGeom>
          </p:spPr>
          <p:txBody>
            <a:bodyPr wrap="square" anchor="ct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lang="en-US" altLang="ko-KR" sz="2800" b="1" dirty="0">
                  <a:solidFill>
                    <a:schemeClr val="bg1"/>
                  </a:solidFill>
                  <a:cs typeface="Arial" pitchFamily="34" charset="0"/>
                </a:rPr>
                <a:t>2 </a:t>
              </a:r>
              <a:endParaRPr lang="ko-KR" altLang="en-US" sz="2800" dirty="0">
                <a:solidFill>
                  <a:schemeClr val="bg1"/>
                </a:solidFill>
              </a:endParaRPr>
            </a:p>
          </p:txBody>
        </p:sp>
        <p:sp>
          <p:nvSpPr>
            <p:cNvPr id="27" name="TextBox 12"/>
            <p:cNvSpPr txBox="1"/>
            <p:nvPr/>
          </p:nvSpPr>
          <p:spPr bwMode="auto">
            <a:xfrm>
              <a:off x="3276602" y="2190750"/>
              <a:ext cx="4752528" cy="467436"/>
            </a:xfrm>
            <a:prstGeom prst="rect">
              <a:avLst/>
            </a:prstGeom>
            <a:noFill/>
            <a:effectLst/>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defRPr/>
              </a:pPr>
              <a:r>
                <a:rPr lang="en-US" altLang="ko-KR" sz="2400" b="1" dirty="0" err="1" smtClean="0">
                  <a:solidFill>
                    <a:schemeClr val="tx1">
                      <a:lumMod val="75000"/>
                      <a:lumOff val="25000"/>
                    </a:schemeClr>
                  </a:solidFill>
                  <a:latin typeface="Times New Roman" pitchFamily="18" charset="0"/>
                  <a:cs typeface="Times New Roman" pitchFamily="18" charset="0"/>
                </a:rPr>
                <a:t>Lãnh</a:t>
              </a:r>
              <a:r>
                <a:rPr lang="en-US" altLang="ko-KR" sz="2400" b="1" dirty="0" smtClean="0">
                  <a:solidFill>
                    <a:schemeClr val="tx1">
                      <a:lumMod val="75000"/>
                      <a:lumOff val="25000"/>
                    </a:schemeClr>
                  </a:solidFill>
                  <a:latin typeface="Times New Roman" pitchFamily="18" charset="0"/>
                  <a:cs typeface="Times New Roman" pitchFamily="18" charset="0"/>
                </a:rPr>
                <a:t> </a:t>
              </a:r>
              <a:r>
                <a:rPr lang="en-US" altLang="ko-KR" sz="2400" b="1" dirty="0" err="1" smtClean="0">
                  <a:solidFill>
                    <a:schemeClr val="tx1">
                      <a:lumMod val="75000"/>
                      <a:lumOff val="25000"/>
                    </a:schemeClr>
                  </a:solidFill>
                  <a:latin typeface="Times New Roman" pitchFamily="18" charset="0"/>
                  <a:cs typeface="Times New Roman" pitchFamily="18" charset="0"/>
                </a:rPr>
                <a:t>đạo</a:t>
              </a:r>
              <a:r>
                <a:rPr lang="en-US" altLang="ko-KR" sz="2400" b="1" dirty="0" smtClean="0">
                  <a:solidFill>
                    <a:schemeClr val="tx1">
                      <a:lumMod val="75000"/>
                      <a:lumOff val="25000"/>
                    </a:schemeClr>
                  </a:solidFill>
                  <a:latin typeface="Times New Roman" pitchFamily="18" charset="0"/>
                  <a:cs typeface="Times New Roman" pitchFamily="18" charset="0"/>
                </a:rPr>
                <a:t> </a:t>
              </a:r>
              <a:r>
                <a:rPr lang="en-US" altLang="ko-KR" sz="2400" b="1" dirty="0" err="1" smtClean="0">
                  <a:solidFill>
                    <a:schemeClr val="tx1">
                      <a:lumMod val="75000"/>
                      <a:lumOff val="25000"/>
                    </a:schemeClr>
                  </a:solidFill>
                  <a:latin typeface="Times New Roman" pitchFamily="18" charset="0"/>
                  <a:cs typeface="Times New Roman" pitchFamily="18" charset="0"/>
                </a:rPr>
                <a:t>Tiếp</a:t>
              </a:r>
              <a:r>
                <a:rPr lang="en-US" altLang="ko-KR" sz="2400" b="1" dirty="0" smtClean="0">
                  <a:solidFill>
                    <a:schemeClr val="tx1">
                      <a:lumMod val="75000"/>
                      <a:lumOff val="25000"/>
                    </a:schemeClr>
                  </a:solidFill>
                  <a:latin typeface="Times New Roman" pitchFamily="18" charset="0"/>
                  <a:cs typeface="Times New Roman" pitchFamily="18" charset="0"/>
                </a:rPr>
                <a:t> </a:t>
              </a:r>
              <a:r>
                <a:rPr lang="en-US" altLang="ko-KR" sz="2400" b="1" dirty="0" err="1" smtClean="0">
                  <a:solidFill>
                    <a:schemeClr val="tx1">
                      <a:lumMod val="75000"/>
                      <a:lumOff val="25000"/>
                    </a:schemeClr>
                  </a:solidFill>
                  <a:latin typeface="Times New Roman" pitchFamily="18" charset="0"/>
                  <a:cs typeface="Times New Roman" pitchFamily="18" charset="0"/>
                </a:rPr>
                <a:t>công</a:t>
              </a:r>
              <a:r>
                <a:rPr lang="en-US" altLang="ko-KR" sz="2400" b="1" dirty="0" smtClean="0">
                  <a:solidFill>
                    <a:schemeClr val="tx1">
                      <a:lumMod val="75000"/>
                      <a:lumOff val="25000"/>
                    </a:schemeClr>
                  </a:solidFill>
                  <a:latin typeface="Times New Roman" pitchFamily="18" charset="0"/>
                  <a:cs typeface="Times New Roman" pitchFamily="18" charset="0"/>
                </a:rPr>
                <a:t> </a:t>
              </a:r>
              <a:r>
                <a:rPr lang="en-US" altLang="ko-KR" sz="2400" b="1" dirty="0" err="1" smtClean="0">
                  <a:solidFill>
                    <a:schemeClr val="tx1">
                      <a:lumMod val="75000"/>
                      <a:lumOff val="25000"/>
                    </a:schemeClr>
                  </a:solidFill>
                  <a:latin typeface="Times New Roman" pitchFamily="18" charset="0"/>
                  <a:cs typeface="Times New Roman" pitchFamily="18" charset="0"/>
                </a:rPr>
                <a:t>dân</a:t>
              </a:r>
              <a:r>
                <a:rPr lang="en-US" altLang="ko-KR" sz="2400" b="1" dirty="0" smtClean="0">
                  <a:solidFill>
                    <a:schemeClr val="tx1">
                      <a:lumMod val="75000"/>
                      <a:lumOff val="25000"/>
                    </a:schemeClr>
                  </a:solidFill>
                  <a:latin typeface="Times New Roman" pitchFamily="18" charset="0"/>
                  <a:cs typeface="Times New Roman" pitchFamily="18" charset="0"/>
                </a:rPr>
                <a:t>  </a:t>
              </a:r>
              <a:endParaRPr lang="ko-KR" altLang="en-US" sz="2400" b="1" dirty="0">
                <a:solidFill>
                  <a:schemeClr val="tx1">
                    <a:lumMod val="75000"/>
                    <a:lumOff val="25000"/>
                  </a:schemeClr>
                </a:solidFill>
                <a:latin typeface="Times New Roman" pitchFamily="18" charset="0"/>
                <a:cs typeface="Times New Roman" pitchFamily="18" charset="0"/>
              </a:endParaRPr>
            </a:p>
          </p:txBody>
        </p:sp>
      </p:grpSp>
      <p:grpSp>
        <p:nvGrpSpPr>
          <p:cNvPr id="31" name="Group 30"/>
          <p:cNvGrpSpPr/>
          <p:nvPr/>
        </p:nvGrpSpPr>
        <p:grpSpPr>
          <a:xfrm>
            <a:off x="2209799" y="2876550"/>
            <a:ext cx="6552729" cy="914400"/>
            <a:chOff x="2209799" y="2876550"/>
            <a:chExt cx="6552729" cy="914400"/>
          </a:xfrm>
        </p:grpSpPr>
        <p:grpSp>
          <p:nvGrpSpPr>
            <p:cNvPr id="16" name="Group 15"/>
            <p:cNvGrpSpPr/>
            <p:nvPr/>
          </p:nvGrpSpPr>
          <p:grpSpPr>
            <a:xfrm>
              <a:off x="2209799" y="2876550"/>
              <a:ext cx="6552729" cy="914400"/>
              <a:chOff x="1151472" y="3187501"/>
              <a:chExt cx="6552728" cy="914400"/>
            </a:xfrm>
          </p:grpSpPr>
          <p:sp>
            <p:nvSpPr>
              <p:cNvPr id="17" name="Pentagon 16"/>
              <p:cNvSpPr/>
              <p:nvPr/>
            </p:nvSpPr>
            <p:spPr>
              <a:xfrm>
                <a:off x="1633824" y="3347030"/>
                <a:ext cx="6070376" cy="72000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8" name="Pentagon 17"/>
              <p:cNvSpPr/>
              <p:nvPr/>
            </p:nvSpPr>
            <p:spPr>
              <a:xfrm>
                <a:off x="1633824" y="3284701"/>
                <a:ext cx="5914970" cy="720000"/>
              </a:xfrm>
              <a:prstGeom prst="homePlat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9" name="Diamond 18"/>
              <p:cNvSpPr/>
              <p:nvPr/>
            </p:nvSpPr>
            <p:spPr>
              <a:xfrm>
                <a:off x="1151472" y="3187501"/>
                <a:ext cx="914400" cy="914400"/>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grpSp>
        <p:sp>
          <p:nvSpPr>
            <p:cNvPr id="28" name="직사각형 39"/>
            <p:cNvSpPr/>
            <p:nvPr/>
          </p:nvSpPr>
          <p:spPr>
            <a:xfrm>
              <a:off x="2438400" y="3105150"/>
              <a:ext cx="403184" cy="536685"/>
            </a:xfrm>
            <a:prstGeom prst="rect">
              <a:avLst/>
            </a:prstGeom>
          </p:spPr>
          <p:txBody>
            <a:bodyPr wrap="square" anchor="ct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lang="en-US" altLang="ko-KR" sz="2800" b="1" dirty="0">
                  <a:solidFill>
                    <a:schemeClr val="bg1"/>
                  </a:solidFill>
                  <a:cs typeface="Arial" pitchFamily="34" charset="0"/>
                </a:rPr>
                <a:t>3 </a:t>
              </a:r>
              <a:endParaRPr lang="ko-KR" altLang="en-US" sz="2800" dirty="0">
                <a:solidFill>
                  <a:schemeClr val="bg1"/>
                </a:solidFill>
              </a:endParaRPr>
            </a:p>
          </p:txBody>
        </p:sp>
        <p:sp>
          <p:nvSpPr>
            <p:cNvPr id="36" name="TextBox 12"/>
            <p:cNvSpPr txBox="1"/>
            <p:nvPr/>
          </p:nvSpPr>
          <p:spPr bwMode="auto">
            <a:xfrm>
              <a:off x="3200401" y="3105150"/>
              <a:ext cx="4752528" cy="461665"/>
            </a:xfrm>
            <a:prstGeom prst="rect">
              <a:avLst/>
            </a:prstGeom>
            <a:noFill/>
            <a:effectLst/>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defRPr/>
              </a:pPr>
              <a:r>
                <a:rPr lang="en-US" altLang="ko-KR" sz="2400" b="1" dirty="0" err="1" smtClean="0">
                  <a:solidFill>
                    <a:schemeClr val="tx1">
                      <a:lumMod val="75000"/>
                      <a:lumOff val="25000"/>
                    </a:schemeClr>
                  </a:solidFill>
                  <a:latin typeface="Times New Roman" pitchFamily="18" charset="0"/>
                  <a:cs typeface="Times New Roman" pitchFamily="18" charset="0"/>
                </a:rPr>
                <a:t>Xử</a:t>
              </a:r>
              <a:r>
                <a:rPr lang="en-US" altLang="ko-KR" sz="2400" b="1" dirty="0" smtClean="0">
                  <a:solidFill>
                    <a:schemeClr val="tx1">
                      <a:lumMod val="75000"/>
                      <a:lumOff val="25000"/>
                    </a:schemeClr>
                  </a:solidFill>
                  <a:latin typeface="Times New Roman" pitchFamily="18" charset="0"/>
                  <a:cs typeface="Times New Roman" pitchFamily="18" charset="0"/>
                </a:rPr>
                <a:t> </a:t>
              </a:r>
              <a:r>
                <a:rPr lang="en-US" altLang="ko-KR" sz="2400" b="1" dirty="0" err="1" smtClean="0">
                  <a:solidFill>
                    <a:schemeClr val="tx1">
                      <a:lumMod val="75000"/>
                      <a:lumOff val="25000"/>
                    </a:schemeClr>
                  </a:solidFill>
                  <a:latin typeface="Times New Roman" pitchFamily="18" charset="0"/>
                  <a:cs typeface="Times New Roman" pitchFamily="18" charset="0"/>
                </a:rPr>
                <a:t>lý</a:t>
              </a:r>
              <a:r>
                <a:rPr lang="en-US" altLang="ko-KR" sz="2400" b="1" dirty="0" smtClean="0">
                  <a:solidFill>
                    <a:schemeClr val="tx1">
                      <a:lumMod val="75000"/>
                      <a:lumOff val="25000"/>
                    </a:schemeClr>
                  </a:solidFill>
                  <a:latin typeface="Times New Roman" pitchFamily="18" charset="0"/>
                  <a:cs typeface="Times New Roman" pitchFamily="18" charset="0"/>
                </a:rPr>
                <a:t> </a:t>
              </a:r>
              <a:r>
                <a:rPr lang="en-US" altLang="ko-KR" sz="2400" b="1" dirty="0" err="1" smtClean="0">
                  <a:solidFill>
                    <a:schemeClr val="tx1">
                      <a:lumMod val="75000"/>
                      <a:lumOff val="25000"/>
                    </a:schemeClr>
                  </a:solidFill>
                  <a:latin typeface="Times New Roman" pitchFamily="18" charset="0"/>
                  <a:cs typeface="Times New Roman" pitchFamily="18" charset="0"/>
                </a:rPr>
                <a:t>đơn</a:t>
              </a:r>
              <a:r>
                <a:rPr lang="en-US" altLang="ko-KR" sz="2400" b="1" dirty="0" smtClean="0">
                  <a:solidFill>
                    <a:schemeClr val="tx1">
                      <a:lumMod val="75000"/>
                      <a:lumOff val="25000"/>
                    </a:schemeClr>
                  </a:solidFill>
                  <a:latin typeface="Times New Roman" pitchFamily="18" charset="0"/>
                  <a:cs typeface="Times New Roman" pitchFamily="18" charset="0"/>
                </a:rPr>
                <a:t> </a:t>
              </a:r>
              <a:r>
                <a:rPr lang="en-US" altLang="ko-KR" sz="2400" b="1" dirty="0" err="1" smtClean="0">
                  <a:solidFill>
                    <a:schemeClr val="tx1">
                      <a:lumMod val="75000"/>
                      <a:lumOff val="25000"/>
                    </a:schemeClr>
                  </a:solidFill>
                  <a:latin typeface="Times New Roman" pitchFamily="18" charset="0"/>
                  <a:cs typeface="Times New Roman" pitchFamily="18" charset="0"/>
                </a:rPr>
                <a:t>thư</a:t>
              </a:r>
              <a:endParaRPr lang="ko-KR" altLang="en-US" sz="2400" b="1" dirty="0">
                <a:solidFill>
                  <a:schemeClr val="tx1">
                    <a:lumMod val="75000"/>
                    <a:lumOff val="25000"/>
                  </a:schemeClr>
                </a:solidFill>
                <a:latin typeface="Times New Roman" pitchFamily="18" charset="0"/>
                <a:cs typeface="Times New Roman" pitchFamily="18" charset="0"/>
              </a:endParaRPr>
            </a:p>
          </p:txBody>
        </p:sp>
      </p:grpSp>
      <p:grpSp>
        <p:nvGrpSpPr>
          <p:cNvPr id="33" name="Group 32"/>
          <p:cNvGrpSpPr/>
          <p:nvPr/>
        </p:nvGrpSpPr>
        <p:grpSpPr>
          <a:xfrm>
            <a:off x="2258725" y="3828663"/>
            <a:ext cx="6552729" cy="914400"/>
            <a:chOff x="2258725" y="3828663"/>
            <a:chExt cx="6552729" cy="914400"/>
          </a:xfrm>
        </p:grpSpPr>
        <p:grpSp>
          <p:nvGrpSpPr>
            <p:cNvPr id="20" name="Group 19"/>
            <p:cNvGrpSpPr/>
            <p:nvPr/>
          </p:nvGrpSpPr>
          <p:grpSpPr>
            <a:xfrm>
              <a:off x="2258725" y="3828663"/>
              <a:ext cx="6552729" cy="914400"/>
              <a:chOff x="1151472" y="3187501"/>
              <a:chExt cx="6552728" cy="914400"/>
            </a:xfrm>
          </p:grpSpPr>
          <p:sp>
            <p:nvSpPr>
              <p:cNvPr id="21" name="Pentagon 20"/>
              <p:cNvSpPr/>
              <p:nvPr/>
            </p:nvSpPr>
            <p:spPr>
              <a:xfrm>
                <a:off x="1633824" y="3347030"/>
                <a:ext cx="6070376" cy="720000"/>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22" name="Pentagon 21"/>
              <p:cNvSpPr/>
              <p:nvPr/>
            </p:nvSpPr>
            <p:spPr>
              <a:xfrm>
                <a:off x="1633824" y="3284701"/>
                <a:ext cx="5914970" cy="720000"/>
              </a:xfrm>
              <a:prstGeom prst="homePlate">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23" name="Diamond 22"/>
              <p:cNvSpPr/>
              <p:nvPr/>
            </p:nvSpPr>
            <p:spPr>
              <a:xfrm>
                <a:off x="1151472" y="3187501"/>
                <a:ext cx="914400" cy="914400"/>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sp>
          <p:nvSpPr>
            <p:cNvPr id="32" name="직사각형 39"/>
            <p:cNvSpPr/>
            <p:nvPr/>
          </p:nvSpPr>
          <p:spPr>
            <a:xfrm>
              <a:off x="2509439" y="4036494"/>
              <a:ext cx="403184" cy="536685"/>
            </a:xfrm>
            <a:prstGeom prst="rect">
              <a:avLst/>
            </a:prstGeom>
          </p:spPr>
          <p:txBody>
            <a:bodyPr wrap="square" anchor="ct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lang="en-US" altLang="ko-KR" sz="2800" b="1" dirty="0">
                  <a:solidFill>
                    <a:schemeClr val="bg1"/>
                  </a:solidFill>
                  <a:cs typeface="Arial" pitchFamily="34" charset="0"/>
                </a:rPr>
                <a:t>4 </a:t>
              </a:r>
              <a:endParaRPr lang="ko-KR" altLang="en-US" sz="2800" dirty="0">
                <a:solidFill>
                  <a:schemeClr val="bg1"/>
                </a:solidFill>
              </a:endParaRPr>
            </a:p>
          </p:txBody>
        </p:sp>
        <p:sp>
          <p:nvSpPr>
            <p:cNvPr id="37" name="TextBox 12"/>
            <p:cNvSpPr txBox="1"/>
            <p:nvPr/>
          </p:nvSpPr>
          <p:spPr bwMode="auto">
            <a:xfrm>
              <a:off x="3276600" y="4019550"/>
              <a:ext cx="5257801" cy="467436"/>
            </a:xfrm>
            <a:prstGeom prst="rect">
              <a:avLst/>
            </a:prstGeom>
            <a:noFill/>
            <a:effectLst/>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defRPr/>
              </a:pPr>
              <a:r>
                <a:rPr lang="en-US" altLang="ko-KR" sz="2400" b="1" dirty="0" err="1" smtClean="0">
                  <a:solidFill>
                    <a:schemeClr val="tx1">
                      <a:lumMod val="75000"/>
                      <a:lumOff val="25000"/>
                    </a:schemeClr>
                  </a:solidFill>
                  <a:latin typeface="Times New Roman" pitchFamily="18" charset="0"/>
                  <a:cs typeface="Times New Roman" pitchFamily="18" charset="0"/>
                </a:rPr>
                <a:t>Giải</a:t>
              </a:r>
              <a:r>
                <a:rPr lang="en-US" altLang="ko-KR" sz="2400" b="1" dirty="0" smtClean="0">
                  <a:solidFill>
                    <a:schemeClr val="tx1">
                      <a:lumMod val="75000"/>
                      <a:lumOff val="25000"/>
                    </a:schemeClr>
                  </a:solidFill>
                  <a:latin typeface="Times New Roman" pitchFamily="18" charset="0"/>
                  <a:cs typeface="Times New Roman" pitchFamily="18" charset="0"/>
                </a:rPr>
                <a:t> </a:t>
              </a:r>
              <a:r>
                <a:rPr lang="en-US" altLang="ko-KR" sz="2400" b="1" dirty="0" err="1" smtClean="0">
                  <a:solidFill>
                    <a:schemeClr val="tx1">
                      <a:lumMod val="75000"/>
                      <a:lumOff val="25000"/>
                    </a:schemeClr>
                  </a:solidFill>
                  <a:latin typeface="Times New Roman" pitchFamily="18" charset="0"/>
                  <a:cs typeface="Times New Roman" pitchFamily="18" charset="0"/>
                </a:rPr>
                <a:t>quyết</a:t>
              </a:r>
              <a:r>
                <a:rPr lang="en-US" altLang="ko-KR" sz="2400" b="1" dirty="0" smtClean="0">
                  <a:solidFill>
                    <a:schemeClr val="tx1">
                      <a:lumMod val="75000"/>
                      <a:lumOff val="25000"/>
                    </a:schemeClr>
                  </a:solidFill>
                  <a:latin typeface="Times New Roman" pitchFamily="18" charset="0"/>
                  <a:cs typeface="Times New Roman" pitchFamily="18" charset="0"/>
                </a:rPr>
                <a:t> </a:t>
              </a:r>
              <a:r>
                <a:rPr lang="en-US" altLang="ko-KR" sz="2400" b="1" dirty="0" err="1" smtClean="0">
                  <a:solidFill>
                    <a:schemeClr val="tx1">
                      <a:lumMod val="75000"/>
                      <a:lumOff val="25000"/>
                    </a:schemeClr>
                  </a:solidFill>
                  <a:latin typeface="Times New Roman" pitchFamily="18" charset="0"/>
                  <a:cs typeface="Times New Roman" pitchFamily="18" charset="0"/>
                </a:rPr>
                <a:t>đơn</a:t>
              </a:r>
              <a:r>
                <a:rPr lang="en-US" altLang="ko-KR" sz="2400" b="1" dirty="0" smtClean="0">
                  <a:solidFill>
                    <a:schemeClr val="tx1">
                      <a:lumMod val="75000"/>
                      <a:lumOff val="25000"/>
                    </a:schemeClr>
                  </a:solidFill>
                  <a:latin typeface="Times New Roman" pitchFamily="18" charset="0"/>
                  <a:cs typeface="Times New Roman" pitchFamily="18" charset="0"/>
                </a:rPr>
                <a:t> </a:t>
              </a:r>
              <a:r>
                <a:rPr lang="en-US" altLang="ko-KR" sz="2400" b="1" dirty="0" err="1" smtClean="0">
                  <a:solidFill>
                    <a:schemeClr val="tx1">
                      <a:lumMod val="75000"/>
                      <a:lumOff val="25000"/>
                    </a:schemeClr>
                  </a:solidFill>
                  <a:latin typeface="Times New Roman" pitchFamily="18" charset="0"/>
                  <a:cs typeface="Times New Roman" pitchFamily="18" charset="0"/>
                </a:rPr>
                <a:t>thư</a:t>
              </a:r>
              <a:r>
                <a:rPr lang="en-US" altLang="ko-KR" sz="2400" b="1" dirty="0" smtClean="0">
                  <a:solidFill>
                    <a:schemeClr val="tx1">
                      <a:lumMod val="75000"/>
                      <a:lumOff val="25000"/>
                    </a:schemeClr>
                  </a:solidFill>
                  <a:latin typeface="Times New Roman" pitchFamily="18" charset="0"/>
                  <a:cs typeface="Times New Roman" pitchFamily="18" charset="0"/>
                </a:rPr>
                <a:t> </a:t>
              </a:r>
              <a:r>
                <a:rPr lang="en-US" altLang="ko-KR" sz="2400" b="1" dirty="0" err="1" smtClean="0">
                  <a:solidFill>
                    <a:schemeClr val="tx1">
                      <a:lumMod val="75000"/>
                      <a:lumOff val="25000"/>
                    </a:schemeClr>
                  </a:solidFill>
                  <a:latin typeface="Times New Roman" pitchFamily="18" charset="0"/>
                  <a:cs typeface="Times New Roman" pitchFamily="18" charset="0"/>
                </a:rPr>
                <a:t>thuộc</a:t>
              </a:r>
              <a:r>
                <a:rPr lang="en-US" altLang="ko-KR" sz="2400" b="1" dirty="0" smtClean="0">
                  <a:solidFill>
                    <a:schemeClr val="tx1">
                      <a:lumMod val="75000"/>
                      <a:lumOff val="25000"/>
                    </a:schemeClr>
                  </a:solidFill>
                  <a:latin typeface="Times New Roman" pitchFamily="18" charset="0"/>
                  <a:cs typeface="Times New Roman" pitchFamily="18" charset="0"/>
                </a:rPr>
                <a:t> </a:t>
              </a:r>
              <a:r>
                <a:rPr lang="en-US" altLang="ko-KR" sz="2400" b="1" dirty="0" err="1" smtClean="0">
                  <a:solidFill>
                    <a:schemeClr val="tx1">
                      <a:lumMod val="75000"/>
                      <a:lumOff val="25000"/>
                    </a:schemeClr>
                  </a:solidFill>
                  <a:latin typeface="Times New Roman" pitchFamily="18" charset="0"/>
                  <a:cs typeface="Times New Roman" pitchFamily="18" charset="0"/>
                </a:rPr>
                <a:t>thẩm</a:t>
              </a:r>
              <a:r>
                <a:rPr lang="en-US" altLang="ko-KR" sz="2400" b="1" dirty="0" smtClean="0">
                  <a:solidFill>
                    <a:schemeClr val="tx1">
                      <a:lumMod val="75000"/>
                      <a:lumOff val="25000"/>
                    </a:schemeClr>
                  </a:solidFill>
                  <a:latin typeface="Times New Roman" pitchFamily="18" charset="0"/>
                  <a:cs typeface="Times New Roman" pitchFamily="18" charset="0"/>
                </a:rPr>
                <a:t> </a:t>
              </a:r>
              <a:r>
                <a:rPr lang="en-US" altLang="ko-KR" sz="2400" b="1" dirty="0" err="1" smtClean="0">
                  <a:solidFill>
                    <a:schemeClr val="tx1">
                      <a:lumMod val="75000"/>
                      <a:lumOff val="25000"/>
                    </a:schemeClr>
                  </a:solidFill>
                  <a:latin typeface="Times New Roman" pitchFamily="18" charset="0"/>
                  <a:cs typeface="Times New Roman" pitchFamily="18" charset="0"/>
                </a:rPr>
                <a:t>quyền</a:t>
              </a:r>
              <a:endParaRPr lang="ko-KR" altLang="en-US" sz="2400" b="1" dirty="0">
                <a:solidFill>
                  <a:schemeClr val="tx1">
                    <a:lumMod val="75000"/>
                    <a:lumOff val="25000"/>
                  </a:schemeClr>
                </a:solidFill>
                <a:latin typeface="Times New Roman" pitchFamily="18" charset="0"/>
                <a:cs typeface="Times New Roman" pitchFamily="18" charset="0"/>
              </a:endParaRPr>
            </a:p>
          </p:txBody>
        </p:sp>
      </p:grpSp>
    </p:spTree>
    <p:extLst>
      <p:ext uri="{BB962C8B-B14F-4D97-AF65-F5344CB8AC3E}">
        <p14:creationId xmlns="" xmlns:p14="http://schemas.microsoft.com/office/powerpoint/2010/main" val="10950559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checkerboard(across)">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checkerboard(across)">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checkerboard(across)">
                                      <p:cBhvr>
                                        <p:cTn id="17" dur="500"/>
                                        <p:tgtEl>
                                          <p:spTgt spid="31"/>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checkerboard(across)">
                                      <p:cBhvr>
                                        <p:cTn id="2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977082" y="1564254"/>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01</a:t>
            </a:r>
            <a:endParaRPr lang="ko-KR" altLang="en-US" sz="3600" b="1" dirty="0">
              <a:solidFill>
                <a:schemeClr val="bg1"/>
              </a:solidFill>
              <a:cs typeface="Arial" pitchFamily="34" charset="0"/>
            </a:endParaRPr>
          </a:p>
        </p:txBody>
      </p:sp>
      <p:sp>
        <p:nvSpPr>
          <p:cNvPr id="25" name="TextBox 24"/>
          <p:cNvSpPr txBox="1"/>
          <p:nvPr/>
        </p:nvSpPr>
        <p:spPr>
          <a:xfrm>
            <a:off x="977082" y="3256431"/>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03</a:t>
            </a:r>
            <a:endParaRPr lang="ko-KR" altLang="en-US" sz="3600" b="1" dirty="0">
              <a:solidFill>
                <a:schemeClr val="bg1"/>
              </a:solidFill>
              <a:cs typeface="Arial" pitchFamily="34" charset="0"/>
            </a:endParaRPr>
          </a:p>
        </p:txBody>
      </p:sp>
      <p:sp>
        <p:nvSpPr>
          <p:cNvPr id="32" name="TextBox 31"/>
          <p:cNvSpPr txBox="1"/>
          <p:nvPr/>
        </p:nvSpPr>
        <p:spPr>
          <a:xfrm>
            <a:off x="4946440" y="3256398"/>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04</a:t>
            </a:r>
            <a:endParaRPr lang="ko-KR" altLang="en-US" sz="3600" b="1" dirty="0">
              <a:solidFill>
                <a:schemeClr val="bg1"/>
              </a:solidFill>
              <a:cs typeface="Arial" pitchFamily="34" charset="0"/>
            </a:endParaRPr>
          </a:p>
        </p:txBody>
      </p:sp>
      <p:pic>
        <p:nvPicPr>
          <p:cNvPr id="3074" name="Picture 2"/>
          <p:cNvPicPr>
            <a:picLocks noChangeAspect="1" noChangeArrowheads="1"/>
          </p:cNvPicPr>
          <p:nvPr/>
        </p:nvPicPr>
        <p:blipFill>
          <a:blip r:embed="rId2"/>
          <a:srcRect/>
          <a:stretch>
            <a:fillRect/>
          </a:stretch>
        </p:blipFill>
        <p:spPr bwMode="auto">
          <a:xfrm>
            <a:off x="304800" y="590550"/>
            <a:ext cx="8534400" cy="3886200"/>
          </a:xfrm>
          <a:prstGeom prst="rect">
            <a:avLst/>
          </a:prstGeom>
          <a:noFill/>
          <a:ln w="9525">
            <a:noFill/>
            <a:miter lim="800000"/>
            <a:headEnd/>
            <a:tailEnd/>
          </a:ln>
          <a:effectLst/>
        </p:spPr>
      </p:pic>
    </p:spTree>
    <p:extLst>
      <p:ext uri="{BB962C8B-B14F-4D97-AF65-F5344CB8AC3E}">
        <p14:creationId xmlns="" xmlns:p14="http://schemas.microsoft.com/office/powerpoint/2010/main" val="3239406661"/>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581400" y="1809750"/>
            <a:ext cx="5257801" cy="1828800"/>
          </a:xfrm>
        </p:spPr>
        <p:txBody>
          <a:bodyPr/>
          <a:lstStyle/>
          <a:p>
            <a:pPr algn="ctr"/>
            <a:r>
              <a:rPr lang="en-US" altLang="ko-KR" sz="5000" dirty="0" smtClean="0">
                <a:latin typeface="Times New Roman" pitchFamily="18" charset="0"/>
                <a:cs typeface="Times New Roman" pitchFamily="18" charset="0"/>
              </a:rPr>
              <a:t>LÃNH ĐẠO </a:t>
            </a:r>
          </a:p>
          <a:p>
            <a:r>
              <a:rPr lang="en-US" altLang="ko-KR" sz="5000" dirty="0" smtClean="0">
                <a:latin typeface="Times New Roman" pitchFamily="18" charset="0"/>
                <a:cs typeface="Times New Roman" pitchFamily="18" charset="0"/>
              </a:rPr>
              <a:t>TIẾP CÔNG DÂN</a:t>
            </a:r>
            <a:endParaRPr lang="ko-KR" altLang="en-US" sz="5000" dirty="0">
              <a:latin typeface="Times New Roman" pitchFamily="18" charset="0"/>
              <a:cs typeface="Times New Roman" pitchFamily="18" charset="0"/>
            </a:endParaRPr>
          </a:p>
        </p:txBody>
      </p:sp>
      <p:sp>
        <p:nvSpPr>
          <p:cNvPr id="6" name="직사각형 39"/>
          <p:cNvSpPr/>
          <p:nvPr/>
        </p:nvSpPr>
        <p:spPr>
          <a:xfrm>
            <a:off x="1981200" y="2090976"/>
            <a:ext cx="838201" cy="861774"/>
          </a:xfrm>
          <a:prstGeom prst="rect">
            <a:avLst/>
          </a:prstGeom>
        </p:spPr>
        <p:txBody>
          <a:bodyPr wrap="square" anchor="ct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lang="en-US" altLang="ko-KR" sz="5000" b="1" dirty="0" smtClean="0">
                <a:latin typeface="Times New Roman" pitchFamily="18" charset="0"/>
                <a:cs typeface="Times New Roman" pitchFamily="18" charset="0"/>
              </a:rPr>
              <a:t>II</a:t>
            </a:r>
            <a:r>
              <a:rPr lang="en-US" altLang="ko-KR" sz="2800" b="1" dirty="0" smtClean="0">
                <a:solidFill>
                  <a:schemeClr val="bg1"/>
                </a:solidFill>
                <a:cs typeface="Arial" pitchFamily="34" charset="0"/>
              </a:rPr>
              <a:t> </a:t>
            </a:r>
            <a:endParaRPr lang="ko-KR" altLang="en-US" sz="2800" dirty="0">
              <a:solidFill>
                <a:schemeClr val="bg1"/>
              </a:solidFill>
            </a:endParaRPr>
          </a:p>
        </p:txBody>
      </p:sp>
    </p:spTree>
    <p:extLst>
      <p:ext uri="{BB962C8B-B14F-4D97-AF65-F5344CB8AC3E}">
        <p14:creationId xmlns="" xmlns:p14="http://schemas.microsoft.com/office/powerpoint/2010/main" val="3101234267"/>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62000" y="1200150"/>
            <a:ext cx="7848601" cy="2862322"/>
          </a:xfrm>
          <a:prstGeom prst="rect">
            <a:avLst/>
          </a:prstGeom>
        </p:spPr>
        <p:txBody>
          <a:bodyPr wrap="square">
            <a:spAutoFit/>
          </a:bodyPr>
          <a:lstStyle/>
          <a:p>
            <a:r>
              <a:rPr lang="vi-VN" sz="2000" dirty="0" smtClean="0">
                <a:latin typeface="Times New Roman" pitchFamily="18" charset="0"/>
                <a:cs typeface="Times New Roman" pitchFamily="18" charset="0"/>
              </a:rPr>
              <a:t>Các bước thực hiện:</a:t>
            </a:r>
            <a:endParaRPr lang="en-US" sz="2000" i="1" dirty="0" smtClean="0">
              <a:latin typeface="Times New Roman" pitchFamily="18" charset="0"/>
              <a:cs typeface="Times New Roman" pitchFamily="18" charset="0"/>
            </a:endParaRPr>
          </a:p>
          <a:p>
            <a:r>
              <a:rPr lang="en-US" sz="2000" i="1" dirty="0" smtClean="0">
                <a:latin typeface="Times New Roman" pitchFamily="18" charset="0"/>
                <a:cs typeface="Times New Roman" pitchFamily="18" charset="0"/>
              </a:rPr>
              <a:t>- </a:t>
            </a:r>
            <a:r>
              <a:rPr lang="vi-VN" sz="2000" i="1" dirty="0" smtClean="0">
                <a:latin typeface="Times New Roman" pitchFamily="18" charset="0"/>
                <a:cs typeface="Times New Roman" pitchFamily="18" charset="0"/>
              </a:rPr>
              <a:t>Bước 1</a:t>
            </a:r>
            <a:r>
              <a:rPr lang="vi-VN" sz="2000" dirty="0" smtClean="0">
                <a:latin typeface="Times New Roman" pitchFamily="18" charset="0"/>
                <a:cs typeface="Times New Roman" pitchFamily="18" charset="0"/>
              </a:rPr>
              <a:t>: Từ thanh menu bên trái, chọn </a:t>
            </a:r>
            <a:r>
              <a:rPr lang="vi-VN" sz="2000" b="1" dirty="0" smtClean="0">
                <a:latin typeface="Times New Roman" pitchFamily="18" charset="0"/>
                <a:cs typeface="Times New Roman" pitchFamily="18" charset="0"/>
              </a:rPr>
              <a:t>Tiếp nhận đơn thư</a:t>
            </a:r>
            <a:r>
              <a:rPr lang="vi-VN" sz="2000" dirty="0" smtClean="0">
                <a:latin typeface="Times New Roman" pitchFamily="18" charset="0"/>
                <a:cs typeface="Times New Roman" pitchFamily="18" charset="0"/>
              </a:rPr>
              <a:t>.</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a:t>
            </a:r>
            <a:r>
              <a:rPr lang="vi-VN" sz="2000" i="1" dirty="0" smtClean="0">
                <a:latin typeface="Times New Roman" pitchFamily="18" charset="0"/>
                <a:cs typeface="Times New Roman" pitchFamily="18" charset="0"/>
              </a:rPr>
              <a:t>Bước 2</a:t>
            </a:r>
            <a:r>
              <a:rPr lang="vi-VN" sz="2000" dirty="0" smtClean="0">
                <a:latin typeface="Times New Roman" pitchFamily="18" charset="0"/>
                <a:cs typeface="Times New Roman" pitchFamily="18" charset="0"/>
              </a:rPr>
              <a:t>: Chọn </a:t>
            </a:r>
            <a:r>
              <a:rPr lang="vi-VN" sz="2000" b="1" dirty="0" smtClean="0">
                <a:latin typeface="Times New Roman" pitchFamily="18" charset="0"/>
                <a:cs typeface="Times New Roman" pitchFamily="18" charset="0"/>
              </a:rPr>
              <a:t>Lãnh đạo tiếp</a:t>
            </a:r>
            <a:endParaRPr lang="en-US" sz="2000" b="1" dirty="0" smtClean="0">
              <a:latin typeface="Times New Roman" pitchFamily="18" charset="0"/>
              <a:cs typeface="Times New Roman" pitchFamily="18" charset="0"/>
            </a:endParaRPr>
          </a:p>
          <a:p>
            <a:r>
              <a:rPr lang="vi-VN" sz="2000" dirty="0" smtClean="0">
                <a:latin typeface="Times New Roman" pitchFamily="18" charset="0"/>
                <a:cs typeface="Times New Roman" pitchFamily="18" charset="0"/>
              </a:rPr>
              <a:t>Để nhập thông tin đơn thư được lãnh đạo tiếp, người dùng bấm chọn chức năng</a:t>
            </a:r>
            <a:r>
              <a:rPr lang="en-US" sz="2000"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Thêm</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mới</a:t>
            </a:r>
            <a:r>
              <a:rPr lang="en-US" sz="2000" dirty="0" smtClean="0">
                <a:latin typeface="Times New Roman" pitchFamily="18" charset="0"/>
                <a:cs typeface="Times New Roman" pitchFamily="18" charset="0"/>
              </a:rPr>
              <a:t>”</a:t>
            </a:r>
            <a:r>
              <a:rPr lang="vi-VN" sz="2000" dirty="0" smtClean="0">
                <a:latin typeface="Times New Roman" pitchFamily="18" charset="0"/>
                <a:cs typeface="Times New Roman" pitchFamily="18" charset="0"/>
              </a:rPr>
              <a:t/>
            </a:r>
            <a:br>
              <a:rPr lang="vi-VN" sz="2000" dirty="0" smtClean="0">
                <a:latin typeface="Times New Roman" pitchFamily="18" charset="0"/>
                <a:cs typeface="Times New Roman" pitchFamily="18" charset="0"/>
              </a:rPr>
            </a:br>
            <a:endParaRPr lang="en-US" sz="2000" dirty="0" smtClean="0">
              <a:latin typeface="Times New Roman" pitchFamily="18" charset="0"/>
              <a:cs typeface="Times New Roman" pitchFamily="18" charset="0"/>
            </a:endParaRPr>
          </a:p>
          <a:p>
            <a:r>
              <a:rPr lang="vi-VN" sz="2000" dirty="0" smtClean="0">
                <a:latin typeface="Times New Roman" pitchFamily="18" charset="0"/>
                <a:cs typeface="Times New Roman" pitchFamily="18" charset="0"/>
              </a:rPr>
              <a:t>Nhập </a:t>
            </a:r>
            <a:r>
              <a:rPr lang="en-US" sz="2000" dirty="0" smtClean="0">
                <a:latin typeface="Times New Roman" pitchFamily="18" charset="0"/>
                <a:cs typeface="Times New Roman" pitchFamily="18" charset="0"/>
              </a:rPr>
              <a:t>“</a:t>
            </a:r>
            <a:r>
              <a:rPr lang="en-US" sz="2000" b="1" dirty="0" smtClean="0">
                <a:latin typeface="Times New Roman" pitchFamily="18" charset="0"/>
                <a:cs typeface="Times New Roman" pitchFamily="18" charset="0"/>
              </a:rPr>
              <a:t>T</a:t>
            </a:r>
            <a:r>
              <a:rPr lang="vi-VN" sz="2000" b="1" dirty="0" smtClean="0">
                <a:latin typeface="Times New Roman" pitchFamily="18" charset="0"/>
                <a:cs typeface="Times New Roman" pitchFamily="18" charset="0"/>
              </a:rPr>
              <a:t>hông tin người đến khiếu nại; tố cáo; kiến nghị, phản ánh</a:t>
            </a:r>
            <a:r>
              <a:rPr lang="en-US" sz="2000" b="1" dirty="0" smtClean="0">
                <a:latin typeface="Times New Roman" pitchFamily="18" charset="0"/>
                <a:cs typeface="Times New Roman" pitchFamily="18" charset="0"/>
              </a:rPr>
              <a:t>”, </a:t>
            </a:r>
          </a:p>
          <a:p>
            <a:r>
              <a:rPr lang="en-US" sz="2000" b="1" dirty="0" smtClean="0">
                <a:latin typeface="Times New Roman" pitchFamily="18" charset="0"/>
                <a:cs typeface="Times New Roman" pitchFamily="18" charset="0"/>
              </a:rPr>
              <a:t>“</a:t>
            </a:r>
            <a:r>
              <a:rPr lang="en-US" sz="2000" b="1" dirty="0" err="1" smtClean="0">
                <a:latin typeface="Times New Roman" pitchFamily="18" charset="0"/>
                <a:cs typeface="Times New Roman" pitchFamily="18" charset="0"/>
              </a:rPr>
              <a:t>Thông</a:t>
            </a:r>
            <a:r>
              <a:rPr lang="en-US" sz="2000" b="1" dirty="0" smtClean="0">
                <a:latin typeface="Times New Roman" pitchFamily="18" charset="0"/>
                <a:cs typeface="Times New Roman" pitchFamily="18" charset="0"/>
              </a:rPr>
              <a:t> tin</a:t>
            </a:r>
            <a:r>
              <a:rPr lang="vi-VN" sz="2000" b="1" dirty="0" smtClean="0">
                <a:latin typeface="Times New Roman" pitchFamily="18" charset="0"/>
                <a:cs typeface="Times New Roman" pitchFamily="18" charset="0"/>
              </a:rPr>
              <a:t> đơn thư</a:t>
            </a:r>
            <a:r>
              <a:rPr lang="en-US" sz="2000" b="1" dirty="0" smtClean="0">
                <a:latin typeface="Times New Roman" pitchFamily="18" charset="0"/>
                <a:cs typeface="Times New Roman" pitchFamily="18" charset="0"/>
              </a:rPr>
              <a:t>”, “T</a:t>
            </a:r>
            <a:r>
              <a:rPr lang="vi-VN" sz="2000" b="1" dirty="0" smtClean="0">
                <a:latin typeface="Times New Roman" pitchFamily="18" charset="0"/>
                <a:cs typeface="Times New Roman" pitchFamily="18" charset="0"/>
              </a:rPr>
              <a:t>hông tin người bị khiếu nại; tố cáo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nhập</a:t>
            </a:r>
            <a:r>
              <a:rPr lang="en-US" sz="2000" dirty="0" smtClean="0">
                <a:latin typeface="Times New Roman" pitchFamily="18" charset="0"/>
                <a:cs typeface="Times New Roman" pitchFamily="18" charset="0"/>
              </a:rPr>
              <a:t> </a:t>
            </a:r>
          </a:p>
          <a:p>
            <a:r>
              <a:rPr lang="en-US" sz="2000" dirty="0" err="1" smtClean="0">
                <a:latin typeface="Times New Roman" pitchFamily="18" charset="0"/>
                <a:cs typeface="Times New Roman" pitchFamily="18" charset="0"/>
              </a:rPr>
              <a:t>tương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tự</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như</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tiếp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công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dân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có</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đơn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đã</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hướng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dẫn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tại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các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phần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trên</a:t>
            </a:r>
            <a:r>
              <a:rPr lang="en-US" sz="2000" dirty="0" smtClean="0">
                <a:latin typeface="Times New Roman" pitchFamily="18" charset="0"/>
                <a:cs typeface="Times New Roman" pitchFamily="18" charset="0"/>
              </a:rPr>
              <a:t>)</a:t>
            </a:r>
          </a:p>
        </p:txBody>
      </p:sp>
      <p:sp>
        <p:nvSpPr>
          <p:cNvPr id="7" name="Text Placeholder 1"/>
          <p:cNvSpPr>
            <a:spLocks noGrp="1"/>
          </p:cNvSpPr>
          <p:nvPr>
            <p:ph type="body" sz="quarter" idx="10"/>
          </p:nvPr>
        </p:nvSpPr>
        <p:spPr>
          <a:xfrm>
            <a:off x="1447800" y="514350"/>
            <a:ext cx="5257801" cy="533400"/>
          </a:xfrm>
        </p:spPr>
        <p:txBody>
          <a:bodyPr/>
          <a:lstStyle/>
          <a:p>
            <a:pPr algn="ctr"/>
            <a:r>
              <a:rPr lang="en-US" altLang="ko-KR" sz="3000" b="1" dirty="0" err="1" smtClean="0">
                <a:latin typeface="Times New Roman" pitchFamily="18" charset="0"/>
                <a:cs typeface="Times New Roman" pitchFamily="18" charset="0"/>
              </a:rPr>
              <a:t>Lãnh</a:t>
            </a:r>
            <a:r>
              <a:rPr lang="en-US" altLang="ko-KR" sz="3000" b="1" dirty="0" smtClean="0">
                <a:latin typeface="Times New Roman" pitchFamily="18" charset="0"/>
                <a:cs typeface="Times New Roman" pitchFamily="18" charset="0"/>
              </a:rPr>
              <a:t> </a:t>
            </a:r>
            <a:r>
              <a:rPr lang="en-US" altLang="ko-KR" sz="3000" b="1" dirty="0" err="1" smtClean="0">
                <a:latin typeface="Times New Roman" pitchFamily="18" charset="0"/>
                <a:cs typeface="Times New Roman" pitchFamily="18" charset="0"/>
              </a:rPr>
              <a:t>đạo</a:t>
            </a:r>
            <a:r>
              <a:rPr lang="en-US" altLang="ko-KR" sz="3000" b="1" dirty="0" smtClean="0">
                <a:latin typeface="Times New Roman" pitchFamily="18" charset="0"/>
                <a:cs typeface="Times New Roman" pitchFamily="18" charset="0"/>
              </a:rPr>
              <a:t> </a:t>
            </a:r>
            <a:r>
              <a:rPr lang="en-US" altLang="ko-KR" sz="3000" b="1" dirty="0" err="1" smtClean="0">
                <a:latin typeface="Times New Roman" pitchFamily="18" charset="0"/>
                <a:cs typeface="Times New Roman" pitchFamily="18" charset="0"/>
              </a:rPr>
              <a:t>Tiếp</a:t>
            </a:r>
            <a:r>
              <a:rPr lang="en-US" altLang="ko-KR" sz="3000" b="1" dirty="0" smtClean="0">
                <a:latin typeface="Times New Roman" pitchFamily="18" charset="0"/>
                <a:cs typeface="Times New Roman" pitchFamily="18" charset="0"/>
              </a:rPr>
              <a:t> </a:t>
            </a:r>
            <a:r>
              <a:rPr lang="en-US" altLang="ko-KR" sz="3000" b="1" dirty="0" err="1" smtClean="0">
                <a:latin typeface="Times New Roman" pitchFamily="18" charset="0"/>
                <a:cs typeface="Times New Roman" pitchFamily="18" charset="0"/>
              </a:rPr>
              <a:t>công</a:t>
            </a:r>
            <a:r>
              <a:rPr lang="en-US" altLang="ko-KR" sz="3000" b="1" dirty="0" smtClean="0">
                <a:latin typeface="Times New Roman" pitchFamily="18" charset="0"/>
                <a:cs typeface="Times New Roman" pitchFamily="18" charset="0"/>
              </a:rPr>
              <a:t> </a:t>
            </a:r>
            <a:r>
              <a:rPr lang="en-US" altLang="ko-KR" sz="3000" b="1" dirty="0" err="1" smtClean="0">
                <a:latin typeface="Times New Roman" pitchFamily="18" charset="0"/>
                <a:cs typeface="Times New Roman" pitchFamily="18" charset="0"/>
              </a:rPr>
              <a:t>dân</a:t>
            </a:r>
            <a:endParaRPr lang="ko-KR" altLang="en-US" sz="3000" b="1" dirty="0">
              <a:latin typeface="Times New Roman" pitchFamily="18" charset="0"/>
              <a:cs typeface="Times New Roman" pitchFamily="18" charset="0"/>
            </a:endParaRPr>
          </a:p>
        </p:txBody>
      </p:sp>
    </p:spTree>
    <p:extLst>
      <p:ext uri="{BB962C8B-B14F-4D97-AF65-F5344CB8AC3E}">
        <p14:creationId xmlns="" xmlns:p14="http://schemas.microsoft.com/office/powerpoint/2010/main" val="3239406661"/>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4946440" y="3256398"/>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04</a:t>
            </a:r>
            <a:endParaRPr lang="ko-KR" altLang="en-US" sz="3600" b="1" dirty="0">
              <a:solidFill>
                <a:schemeClr val="bg1"/>
              </a:solidFill>
              <a:cs typeface="Arial" pitchFamily="34" charset="0"/>
            </a:endParaRPr>
          </a:p>
        </p:txBody>
      </p:sp>
      <p:sp>
        <p:nvSpPr>
          <p:cNvPr id="3" name="Rectangle 2"/>
          <p:cNvSpPr/>
          <p:nvPr/>
        </p:nvSpPr>
        <p:spPr>
          <a:xfrm>
            <a:off x="990601" y="666751"/>
            <a:ext cx="4722768" cy="584775"/>
          </a:xfrm>
          <a:prstGeom prst="rect">
            <a:avLst/>
          </a:prstGeom>
        </p:spPr>
        <p:txBody>
          <a:bodyPr wrap="none">
            <a:spAutoFit/>
          </a:bodyPr>
          <a:lstStyle/>
          <a:p>
            <a:r>
              <a:rPr lang="en-US" sz="3200" b="1" dirty="0" smtClean="0">
                <a:latin typeface="Times New Roman" pitchFamily="18" charset="0"/>
                <a:cs typeface="Times New Roman" pitchFamily="18" charset="0"/>
              </a:rPr>
              <a:t>H</a:t>
            </a:r>
            <a:r>
              <a:rPr lang="vi-VN" sz="3200" b="1" dirty="0" smtClean="0">
                <a:latin typeface="Times New Roman" pitchFamily="18" charset="0"/>
                <a:cs typeface="Times New Roman" pitchFamily="18" charset="0"/>
              </a:rPr>
              <a:t>ướng xử lý của lãnh đạo</a:t>
            </a:r>
            <a:endParaRPr lang="en-US" sz="3200" b="1" dirty="0">
              <a:latin typeface="Times New Roman" pitchFamily="18" charset="0"/>
              <a:cs typeface="Times New Roman" pitchFamily="18" charset="0"/>
            </a:endParaRPr>
          </a:p>
        </p:txBody>
      </p:sp>
      <p:pic>
        <p:nvPicPr>
          <p:cNvPr id="5122" name="Picture 2"/>
          <p:cNvPicPr>
            <a:picLocks noChangeAspect="1" noChangeArrowheads="1"/>
          </p:cNvPicPr>
          <p:nvPr/>
        </p:nvPicPr>
        <p:blipFill>
          <a:blip r:embed="rId2"/>
          <a:srcRect/>
          <a:stretch>
            <a:fillRect/>
          </a:stretch>
        </p:blipFill>
        <p:spPr bwMode="auto">
          <a:xfrm>
            <a:off x="762000" y="1504950"/>
            <a:ext cx="7543801" cy="2743200"/>
          </a:xfrm>
          <a:prstGeom prst="rect">
            <a:avLst/>
          </a:prstGeom>
          <a:noFill/>
          <a:ln w="9525">
            <a:noFill/>
            <a:miter lim="800000"/>
            <a:headEnd/>
            <a:tailEnd/>
          </a:ln>
          <a:effectLst/>
        </p:spPr>
      </p:pic>
    </p:spTree>
    <p:extLst>
      <p:ext uri="{BB962C8B-B14F-4D97-AF65-F5344CB8AC3E}">
        <p14:creationId xmlns="" xmlns:p14="http://schemas.microsoft.com/office/powerpoint/2010/main" val="3239406661"/>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p:cNvCxnSpPr/>
          <p:nvPr/>
        </p:nvCxnSpPr>
        <p:spPr>
          <a:xfrm>
            <a:off x="533399" y="1885950"/>
            <a:ext cx="7992889" cy="0"/>
          </a:xfrm>
          <a:prstGeom prst="line">
            <a:avLst/>
          </a:prstGeom>
          <a:ln w="25400">
            <a:solidFill>
              <a:schemeClr val="accent6"/>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4" name="Group 10"/>
          <p:cNvGrpSpPr/>
          <p:nvPr/>
        </p:nvGrpSpPr>
        <p:grpSpPr>
          <a:xfrm>
            <a:off x="1148979" y="1504950"/>
            <a:ext cx="792089" cy="792088"/>
            <a:chOff x="1835696" y="2517293"/>
            <a:chExt cx="792088" cy="792088"/>
          </a:xfrm>
        </p:grpSpPr>
        <p:sp>
          <p:nvSpPr>
            <p:cNvPr id="10" name="Diamond 9"/>
            <p:cNvSpPr/>
            <p:nvPr/>
          </p:nvSpPr>
          <p:spPr>
            <a:xfrm>
              <a:off x="1835696" y="2517293"/>
              <a:ext cx="792088" cy="792088"/>
            </a:xfrm>
            <a:prstGeom prst="diamond">
              <a:avLst/>
            </a:prstGeom>
            <a:solidFill>
              <a:schemeClr val="bg1"/>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9" name="Diamond 8"/>
            <p:cNvSpPr/>
            <p:nvPr/>
          </p:nvSpPr>
          <p:spPr>
            <a:xfrm>
              <a:off x="1901658" y="2583255"/>
              <a:ext cx="660164" cy="660164"/>
            </a:xfrm>
            <a:prstGeom prst="diamond">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grpSp>
        <p:nvGrpSpPr>
          <p:cNvPr id="5" name="Group 11"/>
          <p:cNvGrpSpPr/>
          <p:nvPr/>
        </p:nvGrpSpPr>
        <p:grpSpPr>
          <a:xfrm>
            <a:off x="2655902" y="1504950"/>
            <a:ext cx="792089" cy="792088"/>
            <a:chOff x="1835696" y="2517293"/>
            <a:chExt cx="792088" cy="792088"/>
          </a:xfrm>
        </p:grpSpPr>
        <p:sp>
          <p:nvSpPr>
            <p:cNvPr id="13" name="Diamond 12"/>
            <p:cNvSpPr/>
            <p:nvPr/>
          </p:nvSpPr>
          <p:spPr>
            <a:xfrm>
              <a:off x="1835696" y="2517293"/>
              <a:ext cx="792088" cy="792088"/>
            </a:xfrm>
            <a:prstGeom prst="diamond">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4" name="Diamond 13"/>
            <p:cNvSpPr/>
            <p:nvPr/>
          </p:nvSpPr>
          <p:spPr>
            <a:xfrm>
              <a:off x="1901658" y="2583255"/>
              <a:ext cx="660164" cy="660164"/>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grpSp>
        <p:nvGrpSpPr>
          <p:cNvPr id="7" name="Group 14"/>
          <p:cNvGrpSpPr/>
          <p:nvPr/>
        </p:nvGrpSpPr>
        <p:grpSpPr>
          <a:xfrm>
            <a:off x="4168069" y="1504950"/>
            <a:ext cx="792089" cy="792088"/>
            <a:chOff x="1835696" y="2517293"/>
            <a:chExt cx="792088" cy="792088"/>
          </a:xfrm>
        </p:grpSpPr>
        <p:sp>
          <p:nvSpPr>
            <p:cNvPr id="16" name="Diamond 15"/>
            <p:cNvSpPr/>
            <p:nvPr/>
          </p:nvSpPr>
          <p:spPr>
            <a:xfrm>
              <a:off x="1835696" y="2517293"/>
              <a:ext cx="792088" cy="792088"/>
            </a:xfrm>
            <a:prstGeom prst="diamond">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
          <p:nvSpPr>
            <p:cNvPr id="17" name="Diamond 16"/>
            <p:cNvSpPr/>
            <p:nvPr/>
          </p:nvSpPr>
          <p:spPr>
            <a:xfrm>
              <a:off x="1901658" y="2583255"/>
              <a:ext cx="660164" cy="660164"/>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grpSp>
        <p:nvGrpSpPr>
          <p:cNvPr id="8" name="Group 17"/>
          <p:cNvGrpSpPr/>
          <p:nvPr/>
        </p:nvGrpSpPr>
        <p:grpSpPr>
          <a:xfrm>
            <a:off x="5853627" y="1504950"/>
            <a:ext cx="792089" cy="792088"/>
            <a:chOff x="1835696" y="2517293"/>
            <a:chExt cx="792088" cy="792088"/>
          </a:xfrm>
        </p:grpSpPr>
        <p:sp>
          <p:nvSpPr>
            <p:cNvPr id="19" name="Diamond 18"/>
            <p:cNvSpPr/>
            <p:nvPr/>
          </p:nvSpPr>
          <p:spPr>
            <a:xfrm>
              <a:off x="1835696" y="2517293"/>
              <a:ext cx="792088" cy="792088"/>
            </a:xfrm>
            <a:prstGeom prst="diamond">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20" name="Diamond 19"/>
            <p:cNvSpPr/>
            <p:nvPr/>
          </p:nvSpPr>
          <p:spPr>
            <a:xfrm>
              <a:off x="1901658" y="2583255"/>
              <a:ext cx="660164" cy="660164"/>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grpSp>
        <p:nvGrpSpPr>
          <p:cNvPr id="11" name="Group 20"/>
          <p:cNvGrpSpPr/>
          <p:nvPr/>
        </p:nvGrpSpPr>
        <p:grpSpPr>
          <a:xfrm>
            <a:off x="7391402" y="1562419"/>
            <a:ext cx="641250" cy="685800"/>
            <a:chOff x="1835696" y="2517293"/>
            <a:chExt cx="792088" cy="792088"/>
          </a:xfrm>
        </p:grpSpPr>
        <p:sp>
          <p:nvSpPr>
            <p:cNvPr id="22" name="Diamond 21"/>
            <p:cNvSpPr/>
            <p:nvPr/>
          </p:nvSpPr>
          <p:spPr>
            <a:xfrm>
              <a:off x="1835696" y="2517293"/>
              <a:ext cx="792088" cy="792088"/>
            </a:xfrm>
            <a:prstGeom prst="diamond">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23" name="Diamond 22"/>
            <p:cNvSpPr/>
            <p:nvPr/>
          </p:nvSpPr>
          <p:spPr>
            <a:xfrm>
              <a:off x="1901658" y="2583255"/>
              <a:ext cx="660164" cy="660164"/>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sp>
        <p:nvSpPr>
          <p:cNvPr id="24" name="TextBox 23"/>
          <p:cNvSpPr txBox="1"/>
          <p:nvPr/>
        </p:nvSpPr>
        <p:spPr>
          <a:xfrm>
            <a:off x="1143002" y="1714819"/>
            <a:ext cx="817211" cy="369332"/>
          </a:xfrm>
          <a:prstGeom prst="rect">
            <a:avLst/>
          </a:prstGeom>
          <a:noFill/>
        </p:spPr>
        <p:txBody>
          <a:bodyPr wrap="square" rtlCol="0" anchor="ctr">
            <a:spAutoFit/>
          </a:bodyPr>
          <a:lstStyle/>
          <a:p>
            <a:pPr algn="ctr"/>
            <a:r>
              <a:rPr lang="en-US" altLang="ko-KR" b="1" dirty="0" smtClean="0">
                <a:solidFill>
                  <a:srgbClr val="C00000"/>
                </a:solidFill>
                <a:cs typeface="Arial" pitchFamily="34" charset="0"/>
              </a:rPr>
              <a:t>01</a:t>
            </a:r>
            <a:endParaRPr lang="ko-KR" altLang="en-US" b="1" dirty="0">
              <a:solidFill>
                <a:srgbClr val="C00000"/>
              </a:solidFill>
              <a:cs typeface="Arial" pitchFamily="34" charset="0"/>
            </a:endParaRPr>
          </a:p>
        </p:txBody>
      </p:sp>
      <p:sp>
        <p:nvSpPr>
          <p:cNvPr id="25" name="TextBox 24"/>
          <p:cNvSpPr txBox="1"/>
          <p:nvPr/>
        </p:nvSpPr>
        <p:spPr>
          <a:xfrm>
            <a:off x="2667002" y="1714819"/>
            <a:ext cx="817211" cy="369332"/>
          </a:xfrm>
          <a:prstGeom prst="rect">
            <a:avLst/>
          </a:prstGeom>
          <a:noFill/>
        </p:spPr>
        <p:txBody>
          <a:bodyPr wrap="square" rtlCol="0" anchor="ctr">
            <a:spAutoFit/>
          </a:bodyPr>
          <a:lstStyle/>
          <a:p>
            <a:pPr algn="ctr"/>
            <a:r>
              <a:rPr lang="en-US" altLang="ko-KR" b="1" dirty="0" smtClean="0">
                <a:solidFill>
                  <a:srgbClr val="C00000"/>
                </a:solidFill>
                <a:cs typeface="Arial" pitchFamily="34" charset="0"/>
              </a:rPr>
              <a:t>02</a:t>
            </a:r>
            <a:endParaRPr lang="ko-KR" altLang="en-US" b="1" dirty="0">
              <a:solidFill>
                <a:srgbClr val="C00000"/>
              </a:solidFill>
              <a:cs typeface="Arial" pitchFamily="34" charset="0"/>
            </a:endParaRPr>
          </a:p>
        </p:txBody>
      </p:sp>
      <p:sp>
        <p:nvSpPr>
          <p:cNvPr id="26" name="TextBox 25"/>
          <p:cNvSpPr txBox="1"/>
          <p:nvPr/>
        </p:nvSpPr>
        <p:spPr>
          <a:xfrm>
            <a:off x="4191002" y="1714819"/>
            <a:ext cx="817211" cy="369332"/>
          </a:xfrm>
          <a:prstGeom prst="rect">
            <a:avLst/>
          </a:prstGeom>
          <a:noFill/>
        </p:spPr>
        <p:txBody>
          <a:bodyPr wrap="square" rtlCol="0" anchor="ctr">
            <a:spAutoFit/>
          </a:bodyPr>
          <a:lstStyle/>
          <a:p>
            <a:pPr algn="ctr"/>
            <a:r>
              <a:rPr lang="en-US" altLang="ko-KR" b="1" dirty="0" smtClean="0">
                <a:solidFill>
                  <a:srgbClr val="C00000"/>
                </a:solidFill>
                <a:cs typeface="Arial" pitchFamily="34" charset="0"/>
              </a:rPr>
              <a:t>03</a:t>
            </a:r>
            <a:endParaRPr lang="ko-KR" altLang="en-US" b="1" dirty="0">
              <a:solidFill>
                <a:srgbClr val="C00000"/>
              </a:solidFill>
              <a:cs typeface="Arial" pitchFamily="34" charset="0"/>
            </a:endParaRPr>
          </a:p>
        </p:txBody>
      </p:sp>
      <p:sp>
        <p:nvSpPr>
          <p:cNvPr id="27" name="TextBox 26"/>
          <p:cNvSpPr txBox="1"/>
          <p:nvPr/>
        </p:nvSpPr>
        <p:spPr>
          <a:xfrm>
            <a:off x="5888390" y="1714819"/>
            <a:ext cx="817211" cy="369332"/>
          </a:xfrm>
          <a:prstGeom prst="rect">
            <a:avLst/>
          </a:prstGeom>
          <a:noFill/>
        </p:spPr>
        <p:txBody>
          <a:bodyPr wrap="square" rtlCol="0" anchor="ctr">
            <a:spAutoFit/>
          </a:bodyPr>
          <a:lstStyle/>
          <a:p>
            <a:pPr algn="ctr"/>
            <a:r>
              <a:rPr lang="en-US" altLang="ko-KR" b="1" dirty="0" smtClean="0">
                <a:solidFill>
                  <a:srgbClr val="C00000"/>
                </a:solidFill>
                <a:cs typeface="Arial" pitchFamily="34" charset="0"/>
              </a:rPr>
              <a:t>04</a:t>
            </a:r>
            <a:endParaRPr lang="ko-KR" altLang="en-US" b="1" dirty="0">
              <a:solidFill>
                <a:srgbClr val="C00000"/>
              </a:solidFill>
              <a:cs typeface="Arial" pitchFamily="34" charset="0"/>
            </a:endParaRPr>
          </a:p>
        </p:txBody>
      </p:sp>
      <p:sp>
        <p:nvSpPr>
          <p:cNvPr id="28" name="TextBox 27"/>
          <p:cNvSpPr txBox="1"/>
          <p:nvPr/>
        </p:nvSpPr>
        <p:spPr>
          <a:xfrm>
            <a:off x="7391401" y="1714819"/>
            <a:ext cx="609600" cy="369332"/>
          </a:xfrm>
          <a:prstGeom prst="rect">
            <a:avLst/>
          </a:prstGeom>
          <a:noFill/>
        </p:spPr>
        <p:txBody>
          <a:bodyPr wrap="square" rtlCol="0" anchor="ctr">
            <a:spAutoFit/>
          </a:bodyPr>
          <a:lstStyle/>
          <a:p>
            <a:pPr algn="ctr"/>
            <a:r>
              <a:rPr lang="en-US" altLang="ko-KR" b="1" dirty="0" smtClean="0">
                <a:solidFill>
                  <a:srgbClr val="C00000"/>
                </a:solidFill>
                <a:cs typeface="Arial" pitchFamily="34" charset="0"/>
              </a:rPr>
              <a:t>05</a:t>
            </a:r>
            <a:endParaRPr lang="ko-KR" altLang="en-US" b="1" dirty="0">
              <a:solidFill>
                <a:srgbClr val="C00000"/>
              </a:solidFill>
              <a:cs typeface="Arial" pitchFamily="34" charset="0"/>
            </a:endParaRPr>
          </a:p>
        </p:txBody>
      </p:sp>
      <p:sp>
        <p:nvSpPr>
          <p:cNvPr id="50" name="Rectangle 49"/>
          <p:cNvSpPr/>
          <p:nvPr/>
        </p:nvSpPr>
        <p:spPr>
          <a:xfrm>
            <a:off x="1982832" y="438151"/>
            <a:ext cx="4722768" cy="584775"/>
          </a:xfrm>
          <a:prstGeom prst="rect">
            <a:avLst/>
          </a:prstGeom>
        </p:spPr>
        <p:txBody>
          <a:bodyPr wrap="none">
            <a:spAutoFit/>
          </a:bodyPr>
          <a:lstStyle/>
          <a:p>
            <a:r>
              <a:rPr lang="en-US" sz="3200" b="1" dirty="0" smtClean="0">
                <a:latin typeface="Times New Roman" pitchFamily="18" charset="0"/>
                <a:cs typeface="Times New Roman" pitchFamily="18" charset="0"/>
              </a:rPr>
              <a:t>H</a:t>
            </a:r>
            <a:r>
              <a:rPr lang="vi-VN" sz="3200" b="1" dirty="0" smtClean="0">
                <a:latin typeface="Times New Roman" pitchFamily="18" charset="0"/>
                <a:cs typeface="Times New Roman" pitchFamily="18" charset="0"/>
              </a:rPr>
              <a:t>ướng xử lý của lãnh đạo</a:t>
            </a:r>
            <a:endParaRPr lang="en-US" sz="3200" b="1" dirty="0">
              <a:latin typeface="Times New Roman" pitchFamily="18" charset="0"/>
              <a:cs typeface="Times New Roman" pitchFamily="18" charset="0"/>
            </a:endParaRPr>
          </a:p>
        </p:txBody>
      </p:sp>
      <p:sp>
        <p:nvSpPr>
          <p:cNvPr id="61" name="Rectangle 60"/>
          <p:cNvSpPr/>
          <p:nvPr/>
        </p:nvSpPr>
        <p:spPr>
          <a:xfrm>
            <a:off x="990601" y="2495550"/>
            <a:ext cx="914400" cy="1015663"/>
          </a:xfrm>
          <a:prstGeom prst="rect">
            <a:avLst/>
          </a:prstGeom>
        </p:spPr>
        <p:txBody>
          <a:bodyPr wrap="square">
            <a:spAutoFit/>
          </a:bodyPr>
          <a:lstStyle/>
          <a:p>
            <a:r>
              <a:rPr lang="en-US" sz="2000" b="1" i="1" dirty="0" err="1" smtClean="0">
                <a:latin typeface="Times New Roman" pitchFamily="18" charset="0"/>
                <a:cs typeface="Times New Roman" pitchFamily="18" charset="0"/>
              </a:rPr>
              <a:t>Thụ</a:t>
            </a:r>
            <a:r>
              <a:rPr lang="en-US" sz="2000" b="1" i="1" dirty="0" smtClean="0">
                <a:latin typeface="Times New Roman" pitchFamily="18" charset="0"/>
                <a:cs typeface="Times New Roman" pitchFamily="18" charset="0"/>
              </a:rPr>
              <a:t> </a:t>
            </a:r>
            <a:r>
              <a:rPr lang="en-US" sz="2000" b="1" i="1" dirty="0" err="1" smtClean="0">
                <a:latin typeface="Times New Roman" pitchFamily="18" charset="0"/>
                <a:cs typeface="Times New Roman" pitchFamily="18" charset="0"/>
              </a:rPr>
              <a:t>lý</a:t>
            </a:r>
            <a:r>
              <a:rPr lang="en-US" sz="2000" b="1" i="1" dirty="0" smtClean="0">
                <a:latin typeface="Times New Roman" pitchFamily="18" charset="0"/>
                <a:cs typeface="Times New Roman" pitchFamily="18" charset="0"/>
              </a:rPr>
              <a:t> </a:t>
            </a:r>
            <a:r>
              <a:rPr lang="en-US" sz="2000" b="1" i="1" dirty="0" err="1" smtClean="0">
                <a:latin typeface="Times New Roman" pitchFamily="18" charset="0"/>
                <a:cs typeface="Times New Roman" pitchFamily="18" charset="0"/>
              </a:rPr>
              <a:t>giải</a:t>
            </a:r>
            <a:r>
              <a:rPr lang="en-US" sz="2000" b="1" i="1" dirty="0" smtClean="0">
                <a:latin typeface="Times New Roman" pitchFamily="18" charset="0"/>
                <a:cs typeface="Times New Roman" pitchFamily="18" charset="0"/>
              </a:rPr>
              <a:t> </a:t>
            </a:r>
          </a:p>
          <a:p>
            <a:r>
              <a:rPr lang="en-US" sz="2000" b="1" i="1" dirty="0" err="1" smtClean="0">
                <a:latin typeface="Times New Roman" pitchFamily="18" charset="0"/>
                <a:cs typeface="Times New Roman" pitchFamily="18" charset="0"/>
              </a:rPr>
              <a:t>quyết</a:t>
            </a:r>
            <a:r>
              <a:rPr lang="en-US" sz="2000" b="1" dirty="0" smtClean="0">
                <a:latin typeface="Times New Roman" pitchFamily="18" charset="0"/>
                <a:cs typeface="Times New Roman" pitchFamily="18" charset="0"/>
              </a:rPr>
              <a:t> </a:t>
            </a:r>
            <a:endParaRPr lang="en-US" sz="2000" b="1" dirty="0">
              <a:latin typeface="Times New Roman" pitchFamily="18" charset="0"/>
              <a:cs typeface="Times New Roman" pitchFamily="18" charset="0"/>
            </a:endParaRPr>
          </a:p>
        </p:txBody>
      </p:sp>
      <p:sp>
        <p:nvSpPr>
          <p:cNvPr id="62" name="Rectangle 61"/>
          <p:cNvSpPr/>
          <p:nvPr/>
        </p:nvSpPr>
        <p:spPr>
          <a:xfrm>
            <a:off x="2590800" y="2495550"/>
            <a:ext cx="1143001" cy="1631216"/>
          </a:xfrm>
          <a:prstGeom prst="rect">
            <a:avLst/>
          </a:prstGeom>
        </p:spPr>
        <p:txBody>
          <a:bodyPr wrap="square">
            <a:spAutoFit/>
          </a:bodyPr>
          <a:lstStyle/>
          <a:p>
            <a:r>
              <a:rPr lang="vi-VN" sz="2000" b="1" i="1" dirty="0" smtClean="0">
                <a:latin typeface="Times New Roman" pitchFamily="18" charset="0"/>
                <a:cs typeface="Times New Roman" pitchFamily="18" charset="0"/>
              </a:rPr>
              <a:t>Giao </a:t>
            </a:r>
            <a:endParaRPr lang="en-US" sz="2000" b="1" i="1" dirty="0" smtClean="0">
              <a:latin typeface="Times New Roman" pitchFamily="18" charset="0"/>
              <a:cs typeface="Times New Roman" pitchFamily="18" charset="0"/>
            </a:endParaRPr>
          </a:p>
          <a:p>
            <a:r>
              <a:rPr lang="vi-VN" sz="2000" b="1" i="1" dirty="0" smtClean="0">
                <a:latin typeface="Times New Roman" pitchFamily="18" charset="0"/>
                <a:cs typeface="Times New Roman" pitchFamily="18" charset="0"/>
              </a:rPr>
              <a:t>cơ quan kiểm trarà soát </a:t>
            </a:r>
            <a:endParaRPr lang="en-US" sz="2000" b="1" i="1" dirty="0" smtClean="0">
              <a:latin typeface="Times New Roman" pitchFamily="18" charset="0"/>
              <a:cs typeface="Times New Roman" pitchFamily="18" charset="0"/>
            </a:endParaRPr>
          </a:p>
          <a:p>
            <a:r>
              <a:rPr lang="vi-VN" sz="2000" b="1" i="1" dirty="0" smtClean="0">
                <a:latin typeface="Times New Roman" pitchFamily="18" charset="0"/>
                <a:cs typeface="Times New Roman" pitchFamily="18" charset="0"/>
              </a:rPr>
              <a:t>lại</a:t>
            </a:r>
            <a:r>
              <a:rPr lang="vi-VN" sz="2000" b="1" dirty="0" smtClean="0">
                <a:latin typeface="Times New Roman" pitchFamily="18" charset="0"/>
                <a:cs typeface="Times New Roman" pitchFamily="18" charset="0"/>
              </a:rPr>
              <a:t> </a:t>
            </a:r>
            <a:endParaRPr lang="en-US" sz="2000" b="1" dirty="0">
              <a:latin typeface="Times New Roman" pitchFamily="18" charset="0"/>
              <a:cs typeface="Times New Roman" pitchFamily="18" charset="0"/>
            </a:endParaRPr>
          </a:p>
        </p:txBody>
      </p:sp>
      <p:sp>
        <p:nvSpPr>
          <p:cNvPr id="63" name="Rectangle 62"/>
          <p:cNvSpPr/>
          <p:nvPr/>
        </p:nvSpPr>
        <p:spPr>
          <a:xfrm>
            <a:off x="4191000" y="2571751"/>
            <a:ext cx="990601" cy="1323439"/>
          </a:xfrm>
          <a:prstGeom prst="rect">
            <a:avLst/>
          </a:prstGeom>
        </p:spPr>
        <p:txBody>
          <a:bodyPr wrap="square">
            <a:spAutoFit/>
          </a:bodyPr>
          <a:lstStyle/>
          <a:p>
            <a:r>
              <a:rPr lang="en-US" sz="2000" b="1" i="1" dirty="0" err="1" smtClean="0">
                <a:latin typeface="Times New Roman" pitchFamily="18" charset="0"/>
                <a:cs typeface="Times New Roman" pitchFamily="18" charset="0"/>
              </a:rPr>
              <a:t>Thông</a:t>
            </a:r>
            <a:r>
              <a:rPr lang="en-US" sz="2000" b="1" i="1" dirty="0" smtClean="0">
                <a:latin typeface="Times New Roman" pitchFamily="18" charset="0"/>
                <a:cs typeface="Times New Roman" pitchFamily="18" charset="0"/>
              </a:rPr>
              <a:t> </a:t>
            </a:r>
          </a:p>
          <a:p>
            <a:r>
              <a:rPr lang="en-US" sz="2000" b="1" i="1" dirty="0" err="1" smtClean="0">
                <a:latin typeface="Times New Roman" pitchFamily="18" charset="0"/>
                <a:cs typeface="Times New Roman" pitchFamily="18" charset="0"/>
              </a:rPr>
              <a:t>báo</a:t>
            </a:r>
            <a:r>
              <a:rPr lang="en-US" sz="2000" b="1" i="1" dirty="0" smtClean="0">
                <a:latin typeface="Times New Roman" pitchFamily="18" charset="0"/>
                <a:cs typeface="Times New Roman" pitchFamily="18" charset="0"/>
              </a:rPr>
              <a:t> </a:t>
            </a:r>
          </a:p>
          <a:p>
            <a:r>
              <a:rPr lang="en-US" sz="2000" b="1" i="1" dirty="0" err="1" smtClean="0">
                <a:latin typeface="Times New Roman" pitchFamily="18" charset="0"/>
                <a:cs typeface="Times New Roman" pitchFamily="18" charset="0"/>
              </a:rPr>
              <a:t>chấm</a:t>
            </a:r>
            <a:r>
              <a:rPr lang="en-US" sz="2000" b="1" i="1" dirty="0" smtClean="0">
                <a:latin typeface="Times New Roman" pitchFamily="18" charset="0"/>
                <a:cs typeface="Times New Roman" pitchFamily="18" charset="0"/>
              </a:rPr>
              <a:t> </a:t>
            </a:r>
          </a:p>
          <a:p>
            <a:r>
              <a:rPr lang="en-US" sz="2000" b="1" i="1" dirty="0" err="1" smtClean="0">
                <a:latin typeface="Times New Roman" pitchFamily="18" charset="0"/>
                <a:cs typeface="Times New Roman" pitchFamily="18" charset="0"/>
              </a:rPr>
              <a:t>dứt</a:t>
            </a:r>
            <a:endParaRPr lang="en-US" sz="2000" dirty="0">
              <a:latin typeface="Times New Roman" pitchFamily="18" charset="0"/>
              <a:cs typeface="Times New Roman" pitchFamily="18" charset="0"/>
            </a:endParaRPr>
          </a:p>
        </p:txBody>
      </p:sp>
      <p:sp>
        <p:nvSpPr>
          <p:cNvPr id="65" name="Rectangle 64"/>
          <p:cNvSpPr/>
          <p:nvPr/>
        </p:nvSpPr>
        <p:spPr>
          <a:xfrm>
            <a:off x="5791201" y="2571750"/>
            <a:ext cx="990601" cy="1631216"/>
          </a:xfrm>
          <a:prstGeom prst="rect">
            <a:avLst/>
          </a:prstGeom>
        </p:spPr>
        <p:txBody>
          <a:bodyPr wrap="square">
            <a:spAutoFit/>
          </a:bodyPr>
          <a:lstStyle/>
          <a:p>
            <a:r>
              <a:rPr lang="vi-VN" sz="2000" b="1" i="1" dirty="0" smtClean="0">
                <a:latin typeface="Times New Roman" pitchFamily="18" charset="0"/>
                <a:cs typeface="Times New Roman" pitchFamily="18" charset="0"/>
              </a:rPr>
              <a:t>Hướng </a:t>
            </a:r>
            <a:endParaRPr lang="en-US" sz="2000" b="1" i="1" dirty="0" smtClean="0">
              <a:latin typeface="Times New Roman" pitchFamily="18" charset="0"/>
              <a:cs typeface="Times New Roman" pitchFamily="18" charset="0"/>
            </a:endParaRPr>
          </a:p>
          <a:p>
            <a:r>
              <a:rPr lang="vi-VN" sz="2000" b="1" i="1" dirty="0" smtClean="0">
                <a:latin typeface="Times New Roman" pitchFamily="18" charset="0"/>
                <a:cs typeface="Times New Roman" pitchFamily="18" charset="0"/>
              </a:rPr>
              <a:t>dẫn </a:t>
            </a:r>
            <a:endParaRPr lang="en-US" sz="2000" b="1" i="1" dirty="0" smtClean="0">
              <a:latin typeface="Times New Roman" pitchFamily="18" charset="0"/>
              <a:cs typeface="Times New Roman" pitchFamily="18" charset="0"/>
            </a:endParaRPr>
          </a:p>
          <a:p>
            <a:r>
              <a:rPr lang="vi-VN" sz="2000" b="1" i="1" dirty="0" smtClean="0">
                <a:latin typeface="Times New Roman" pitchFamily="18" charset="0"/>
                <a:cs typeface="Times New Roman" pitchFamily="18" charset="0"/>
              </a:rPr>
              <a:t>ra </a:t>
            </a:r>
            <a:endParaRPr lang="en-US" sz="2000" b="1" i="1" dirty="0" smtClean="0">
              <a:latin typeface="Times New Roman" pitchFamily="18" charset="0"/>
              <a:cs typeface="Times New Roman" pitchFamily="18" charset="0"/>
            </a:endParaRPr>
          </a:p>
          <a:p>
            <a:r>
              <a:rPr lang="vi-VN" sz="2000" b="1" i="1" dirty="0" smtClean="0">
                <a:latin typeface="Times New Roman" pitchFamily="18" charset="0"/>
                <a:cs typeface="Times New Roman" pitchFamily="18" charset="0"/>
              </a:rPr>
              <a:t>tòa</a:t>
            </a:r>
            <a:r>
              <a:rPr lang="vi-VN" sz="2000" b="1" dirty="0" smtClean="0">
                <a:latin typeface="Times New Roman" pitchFamily="18" charset="0"/>
                <a:cs typeface="Times New Roman" pitchFamily="18" charset="0"/>
              </a:rPr>
              <a:t> </a:t>
            </a:r>
            <a:br>
              <a:rPr lang="vi-VN" sz="2000" b="1" dirty="0" smtClean="0">
                <a:latin typeface="Times New Roman" pitchFamily="18" charset="0"/>
                <a:cs typeface="Times New Roman" pitchFamily="18" charset="0"/>
              </a:rPr>
            </a:br>
            <a:endParaRPr lang="en-US" sz="2000" b="1" dirty="0">
              <a:latin typeface="Times New Roman" pitchFamily="18" charset="0"/>
              <a:cs typeface="Times New Roman" pitchFamily="18" charset="0"/>
            </a:endParaRPr>
          </a:p>
        </p:txBody>
      </p:sp>
      <p:sp>
        <p:nvSpPr>
          <p:cNvPr id="66" name="Rectangle 65"/>
          <p:cNvSpPr/>
          <p:nvPr/>
        </p:nvSpPr>
        <p:spPr>
          <a:xfrm>
            <a:off x="7315200" y="2647951"/>
            <a:ext cx="914400" cy="400110"/>
          </a:xfrm>
          <a:prstGeom prst="rect">
            <a:avLst/>
          </a:prstGeom>
        </p:spPr>
        <p:txBody>
          <a:bodyPr wrap="square">
            <a:spAutoFit/>
          </a:bodyPr>
          <a:lstStyle/>
          <a:p>
            <a:r>
              <a:rPr lang="en-US" sz="2000" b="1" i="1" dirty="0" err="1" smtClean="0">
                <a:latin typeface="Times New Roman" pitchFamily="18" charset="0"/>
                <a:cs typeface="Times New Roman" pitchFamily="18" charset="0"/>
              </a:rPr>
              <a:t>Khác</a:t>
            </a:r>
            <a:endParaRPr lang="en-US" sz="2000" b="1" dirty="0">
              <a:latin typeface="Times New Roman" pitchFamily="18" charset="0"/>
              <a:cs typeface="Times New Roman" pitchFamily="18" charset="0"/>
            </a:endParaRPr>
          </a:p>
        </p:txBody>
      </p:sp>
    </p:spTree>
    <p:extLst>
      <p:ext uri="{BB962C8B-B14F-4D97-AF65-F5344CB8AC3E}">
        <p14:creationId xmlns="" xmlns:p14="http://schemas.microsoft.com/office/powerpoint/2010/main" val="3113002664"/>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581401" y="1809750"/>
            <a:ext cx="4267200" cy="1828800"/>
          </a:xfrm>
        </p:spPr>
        <p:txBody>
          <a:bodyPr/>
          <a:lstStyle/>
          <a:p>
            <a:pPr algn="ctr"/>
            <a:r>
              <a:rPr lang="en-US" altLang="ko-KR" sz="5000" dirty="0" smtClean="0">
                <a:latin typeface="Times New Roman" pitchFamily="18" charset="0"/>
                <a:cs typeface="Times New Roman" pitchFamily="18" charset="0"/>
              </a:rPr>
              <a:t>XỬ LÝ </a:t>
            </a:r>
          </a:p>
          <a:p>
            <a:pPr algn="ctr"/>
            <a:r>
              <a:rPr lang="en-US" altLang="ko-KR" sz="5000" dirty="0" smtClean="0">
                <a:latin typeface="Times New Roman" pitchFamily="18" charset="0"/>
                <a:cs typeface="Times New Roman" pitchFamily="18" charset="0"/>
              </a:rPr>
              <a:t>ĐƠN THƯ</a:t>
            </a:r>
            <a:endParaRPr lang="ko-KR" altLang="en-US" sz="5000" dirty="0">
              <a:latin typeface="Times New Roman" pitchFamily="18" charset="0"/>
              <a:cs typeface="Times New Roman" pitchFamily="18" charset="0"/>
            </a:endParaRPr>
          </a:p>
        </p:txBody>
      </p:sp>
      <p:sp>
        <p:nvSpPr>
          <p:cNvPr id="6" name="직사각형 39"/>
          <p:cNvSpPr/>
          <p:nvPr/>
        </p:nvSpPr>
        <p:spPr>
          <a:xfrm>
            <a:off x="1905000" y="2090976"/>
            <a:ext cx="990601" cy="861774"/>
          </a:xfrm>
          <a:prstGeom prst="rect">
            <a:avLst/>
          </a:prstGeom>
        </p:spPr>
        <p:txBody>
          <a:bodyPr wrap="square" anchor="ct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lang="en-US" altLang="ko-KR" sz="5000" b="1" dirty="0" smtClean="0">
                <a:latin typeface="Times New Roman" pitchFamily="18" charset="0"/>
                <a:cs typeface="Times New Roman" pitchFamily="18" charset="0"/>
              </a:rPr>
              <a:t>III</a:t>
            </a:r>
            <a:r>
              <a:rPr lang="en-US" altLang="ko-KR" sz="2800" b="1" dirty="0" smtClean="0">
                <a:solidFill>
                  <a:schemeClr val="bg1"/>
                </a:solidFill>
                <a:cs typeface="Arial" pitchFamily="34" charset="0"/>
              </a:rPr>
              <a:t> </a:t>
            </a:r>
            <a:endParaRPr lang="ko-KR" altLang="en-US" sz="2800" dirty="0">
              <a:solidFill>
                <a:schemeClr val="bg1"/>
              </a:solidFill>
            </a:endParaRPr>
          </a:p>
        </p:txBody>
      </p:sp>
    </p:spTree>
    <p:extLst>
      <p:ext uri="{BB962C8B-B14F-4D97-AF65-F5344CB8AC3E}">
        <p14:creationId xmlns="" xmlns:p14="http://schemas.microsoft.com/office/powerpoint/2010/main" val="3101234267"/>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2"/>
          <p:cNvSpPr>
            <a:spLocks noGrp="1"/>
          </p:cNvSpPr>
          <p:nvPr>
            <p:ph type="body" sz="quarter" idx="11"/>
          </p:nvPr>
        </p:nvSpPr>
        <p:spPr>
          <a:xfrm>
            <a:off x="1524001" y="514350"/>
            <a:ext cx="6172201" cy="288032"/>
          </a:xfrm>
        </p:spPr>
        <p:txBody>
          <a:bodyPr/>
          <a:lstStyle/>
          <a:p>
            <a:pPr lvl="0"/>
            <a:r>
              <a:rPr lang="en-US" altLang="ko-KR" sz="3200" dirty="0" err="1" smtClean="0">
                <a:solidFill>
                  <a:schemeClr val="tx1"/>
                </a:solidFill>
                <a:latin typeface="Times New Roman" pitchFamily="18" charset="0"/>
                <a:cs typeface="Times New Roman" pitchFamily="18" charset="0"/>
              </a:rPr>
              <a:t>Tài</a:t>
            </a:r>
            <a:r>
              <a:rPr lang="en-US" altLang="ko-KR" sz="3200" dirty="0" smtClean="0">
                <a:solidFill>
                  <a:schemeClr val="tx1"/>
                </a:solidFill>
                <a:latin typeface="Times New Roman" pitchFamily="18" charset="0"/>
                <a:cs typeface="Times New Roman" pitchFamily="18" charset="0"/>
              </a:rPr>
              <a:t> </a:t>
            </a:r>
            <a:r>
              <a:rPr lang="en-US" altLang="ko-KR" sz="3200" dirty="0" err="1" smtClean="0">
                <a:solidFill>
                  <a:schemeClr val="tx1"/>
                </a:solidFill>
                <a:latin typeface="Times New Roman" pitchFamily="18" charset="0"/>
                <a:cs typeface="Times New Roman" pitchFamily="18" charset="0"/>
              </a:rPr>
              <a:t>khoản</a:t>
            </a:r>
            <a:r>
              <a:rPr lang="en-US" altLang="ko-KR" sz="3200" dirty="0" smtClean="0">
                <a:solidFill>
                  <a:schemeClr val="tx1"/>
                </a:solidFill>
                <a:latin typeface="Times New Roman" pitchFamily="18" charset="0"/>
                <a:cs typeface="Times New Roman" pitchFamily="18" charset="0"/>
              </a:rPr>
              <a:t> </a:t>
            </a:r>
            <a:r>
              <a:rPr lang="en-US" altLang="ko-KR" sz="3200" dirty="0" err="1" smtClean="0">
                <a:solidFill>
                  <a:schemeClr val="tx1"/>
                </a:solidFill>
                <a:latin typeface="Times New Roman" pitchFamily="18" charset="0"/>
                <a:cs typeface="Times New Roman" pitchFamily="18" charset="0"/>
              </a:rPr>
              <a:t>thực</a:t>
            </a:r>
            <a:r>
              <a:rPr lang="en-US" altLang="ko-KR" sz="3200" dirty="0" smtClean="0">
                <a:solidFill>
                  <a:schemeClr val="tx1"/>
                </a:solidFill>
                <a:latin typeface="Times New Roman" pitchFamily="18" charset="0"/>
                <a:cs typeface="Times New Roman" pitchFamily="18" charset="0"/>
              </a:rPr>
              <a:t> </a:t>
            </a:r>
            <a:r>
              <a:rPr lang="en-US" altLang="ko-KR" sz="3200" dirty="0" err="1" smtClean="0">
                <a:solidFill>
                  <a:schemeClr val="tx1"/>
                </a:solidFill>
                <a:latin typeface="Times New Roman" pitchFamily="18" charset="0"/>
                <a:cs typeface="Times New Roman" pitchFamily="18" charset="0"/>
              </a:rPr>
              <a:t>hiện</a:t>
            </a:r>
            <a:endParaRPr lang="en-US" altLang="ko-KR" sz="3200" dirty="0">
              <a:solidFill>
                <a:schemeClr val="tx1"/>
              </a:solidFill>
              <a:latin typeface="Times New Roman" pitchFamily="18" charset="0"/>
              <a:cs typeface="Times New Roman" pitchFamily="18" charset="0"/>
            </a:endParaRPr>
          </a:p>
        </p:txBody>
      </p:sp>
      <p:sp>
        <p:nvSpPr>
          <p:cNvPr id="7" name="Text Placeholder 2"/>
          <p:cNvSpPr>
            <a:spLocks noGrp="1"/>
          </p:cNvSpPr>
          <p:nvPr>
            <p:ph type="body" sz="quarter" idx="11"/>
          </p:nvPr>
        </p:nvSpPr>
        <p:spPr>
          <a:xfrm>
            <a:off x="685800" y="1047750"/>
            <a:ext cx="7543801" cy="3505200"/>
          </a:xfrm>
        </p:spPr>
        <p:txBody>
          <a:bodyPr/>
          <a:lstStyle/>
          <a:p>
            <a:pPr marL="742950" lvl="0" indent="-742950" algn="l"/>
            <a:r>
              <a:rPr lang="en-US" altLang="ko-KR" sz="2200" b="1" dirty="0" smtClean="0">
                <a:solidFill>
                  <a:schemeClr val="tx1"/>
                </a:solidFill>
                <a:latin typeface="Times New Roman" pitchFamily="18" charset="0"/>
                <a:cs typeface="Times New Roman" pitchFamily="18" charset="0"/>
              </a:rPr>
              <a:t>1. </a:t>
            </a:r>
            <a:r>
              <a:rPr lang="en-US" altLang="ko-KR" sz="2200" b="1" dirty="0" err="1" smtClean="0">
                <a:solidFill>
                  <a:schemeClr val="tx1"/>
                </a:solidFill>
                <a:latin typeface="Times New Roman" pitchFamily="18" charset="0"/>
                <a:cs typeface="Times New Roman" pitchFamily="18" charset="0"/>
              </a:rPr>
              <a:t>Chuyên</a:t>
            </a:r>
            <a:r>
              <a:rPr lang="en-US" altLang="ko-KR" sz="2200" b="1" dirty="0" smtClean="0">
                <a:solidFill>
                  <a:schemeClr val="tx1"/>
                </a:solidFill>
                <a:latin typeface="Times New Roman" pitchFamily="18" charset="0"/>
                <a:cs typeface="Times New Roman" pitchFamily="18" charset="0"/>
              </a:rPr>
              <a:t> </a:t>
            </a:r>
            <a:r>
              <a:rPr lang="en-US" altLang="ko-KR" sz="2200" b="1" dirty="0" err="1" smtClean="0">
                <a:solidFill>
                  <a:schemeClr val="tx1"/>
                </a:solidFill>
                <a:latin typeface="Times New Roman" pitchFamily="18" charset="0"/>
                <a:cs typeface="Times New Roman" pitchFamily="18" charset="0"/>
              </a:rPr>
              <a:t>viên</a:t>
            </a:r>
            <a:r>
              <a:rPr lang="en-US" altLang="ko-KR" sz="2200" b="1" dirty="0" smtClean="0">
                <a:solidFill>
                  <a:schemeClr val="tx1"/>
                </a:solidFill>
                <a:latin typeface="Times New Roman" pitchFamily="18" charset="0"/>
                <a:cs typeface="Times New Roman" pitchFamily="18" charset="0"/>
              </a:rPr>
              <a:t> Ban </a:t>
            </a:r>
            <a:r>
              <a:rPr lang="en-US" altLang="ko-KR" sz="2200" b="1" dirty="0" err="1" smtClean="0">
                <a:solidFill>
                  <a:schemeClr val="tx1"/>
                </a:solidFill>
                <a:latin typeface="Times New Roman" pitchFamily="18" charset="0"/>
                <a:cs typeface="Times New Roman" pitchFamily="18" charset="0"/>
              </a:rPr>
              <a:t>Tiếp</a:t>
            </a:r>
            <a:r>
              <a:rPr lang="en-US" altLang="ko-KR" sz="2200" b="1" dirty="0" smtClean="0">
                <a:solidFill>
                  <a:schemeClr val="tx1"/>
                </a:solidFill>
                <a:latin typeface="Times New Roman" pitchFamily="18" charset="0"/>
                <a:cs typeface="Times New Roman" pitchFamily="18" charset="0"/>
              </a:rPr>
              <a:t> </a:t>
            </a:r>
            <a:r>
              <a:rPr lang="en-US" altLang="ko-KR" sz="2200" b="1" dirty="0" err="1" smtClean="0">
                <a:solidFill>
                  <a:schemeClr val="tx1"/>
                </a:solidFill>
                <a:latin typeface="Times New Roman" pitchFamily="18" charset="0"/>
                <a:cs typeface="Times New Roman" pitchFamily="18" charset="0"/>
              </a:rPr>
              <a:t>công</a:t>
            </a:r>
            <a:r>
              <a:rPr lang="en-US" altLang="ko-KR" sz="2200" b="1" dirty="0" smtClean="0">
                <a:solidFill>
                  <a:schemeClr val="tx1"/>
                </a:solidFill>
                <a:latin typeface="Times New Roman" pitchFamily="18" charset="0"/>
                <a:cs typeface="Times New Roman" pitchFamily="18" charset="0"/>
              </a:rPr>
              <a:t> </a:t>
            </a:r>
            <a:r>
              <a:rPr lang="en-US" altLang="ko-KR" sz="2200" b="1" dirty="0" err="1" smtClean="0">
                <a:solidFill>
                  <a:schemeClr val="tx1"/>
                </a:solidFill>
                <a:latin typeface="Times New Roman" pitchFamily="18" charset="0"/>
                <a:cs typeface="Times New Roman" pitchFamily="18" charset="0"/>
              </a:rPr>
              <a:t>dân</a:t>
            </a:r>
            <a:r>
              <a:rPr lang="en-US" altLang="ko-KR" sz="2200" b="1" dirty="0" smtClean="0">
                <a:solidFill>
                  <a:schemeClr val="tx1"/>
                </a:solidFill>
                <a:latin typeface="Times New Roman" pitchFamily="18" charset="0"/>
                <a:cs typeface="Times New Roman" pitchFamily="18" charset="0"/>
              </a:rPr>
              <a:t>:</a:t>
            </a:r>
          </a:p>
          <a:p>
            <a:pPr marL="742950" lvl="0" indent="-742950" algn="l"/>
            <a:r>
              <a:rPr lang="en-US" altLang="ko-KR" sz="2200" dirty="0" err="1" smtClean="0">
                <a:solidFill>
                  <a:schemeClr val="tx1"/>
                </a:solidFill>
                <a:latin typeface="Times New Roman" pitchFamily="18" charset="0"/>
                <a:cs typeface="Times New Roman" pitchFamily="18" charset="0"/>
              </a:rPr>
              <a:t>thực</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hiện</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nhập</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dữ</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liệu</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các</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đơn</a:t>
            </a:r>
            <a:r>
              <a:rPr lang="en-US" altLang="ko-KR" sz="2200" dirty="0" smtClean="0">
                <a:solidFill>
                  <a:schemeClr val="tx1"/>
                </a:solidFill>
                <a:latin typeface="Times New Roman" pitchFamily="18" charset="0"/>
                <a:cs typeface="Times New Roman" pitchFamily="18" charset="0"/>
              </a:rPr>
              <a:t> - Ban </a:t>
            </a:r>
            <a:r>
              <a:rPr lang="en-US" altLang="ko-KR" sz="2200" dirty="0" err="1" smtClean="0">
                <a:solidFill>
                  <a:schemeClr val="tx1"/>
                </a:solidFill>
                <a:latin typeface="Times New Roman" pitchFamily="18" charset="0"/>
                <a:cs typeface="Times New Roman" pitchFamily="18" charset="0"/>
              </a:rPr>
              <a:t>Tiếp</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công</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dân</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tỉnh</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trả</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lời</a:t>
            </a:r>
            <a:endParaRPr lang="en-US" altLang="ko-KR" sz="2200" dirty="0" smtClean="0">
              <a:solidFill>
                <a:schemeClr val="tx1"/>
              </a:solidFill>
              <a:latin typeface="Times New Roman" pitchFamily="18" charset="0"/>
              <a:cs typeface="Times New Roman" pitchFamily="18" charset="0"/>
            </a:endParaRPr>
          </a:p>
          <a:p>
            <a:pPr marL="742950" lvl="0" indent="-742950" algn="l"/>
            <a:r>
              <a:rPr lang="en-US" altLang="ko-KR" sz="2200" dirty="0" err="1" smtClean="0">
                <a:solidFill>
                  <a:schemeClr val="tx1"/>
                </a:solidFill>
                <a:latin typeface="Times New Roman" pitchFamily="18" charset="0"/>
                <a:cs typeface="Times New Roman" pitchFamily="18" charset="0"/>
              </a:rPr>
              <a:t>cho</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công</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dân</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không</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giao</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nhiệm</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vụ</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cho</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các</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phòng</a:t>
            </a:r>
            <a:r>
              <a:rPr lang="en-US" altLang="ko-KR" sz="2200" dirty="0" smtClean="0">
                <a:solidFill>
                  <a:schemeClr val="tx1"/>
                </a:solidFill>
                <a:latin typeface="Times New Roman" pitchFamily="18" charset="0"/>
                <a:cs typeface="Times New Roman" pitchFamily="18" charset="0"/>
              </a:rPr>
              <a:t> ban </a:t>
            </a:r>
            <a:r>
              <a:rPr lang="en-US" altLang="ko-KR" sz="2200" dirty="0" err="1" smtClean="0">
                <a:solidFill>
                  <a:schemeClr val="tx1"/>
                </a:solidFill>
                <a:latin typeface="Times New Roman" pitchFamily="18" charset="0"/>
                <a:cs typeface="Times New Roman" pitchFamily="18" charset="0"/>
              </a:rPr>
              <a:t>chuyên</a:t>
            </a:r>
            <a:endParaRPr lang="en-US" altLang="ko-KR" sz="2200" dirty="0" smtClean="0">
              <a:solidFill>
                <a:schemeClr val="tx1"/>
              </a:solidFill>
              <a:latin typeface="Times New Roman" pitchFamily="18" charset="0"/>
              <a:cs typeface="Times New Roman" pitchFamily="18" charset="0"/>
            </a:endParaRPr>
          </a:p>
          <a:p>
            <a:pPr marL="742950" lvl="0" indent="-742950" algn="l"/>
            <a:r>
              <a:rPr lang="en-US" altLang="ko-KR" sz="2200" dirty="0" err="1" smtClean="0">
                <a:solidFill>
                  <a:schemeClr val="tx1"/>
                </a:solidFill>
                <a:latin typeface="Times New Roman" pitchFamily="18" charset="0"/>
                <a:cs typeface="Times New Roman" pitchFamily="18" charset="0"/>
              </a:rPr>
              <a:t>môn</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tham</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mưu</a:t>
            </a:r>
            <a:r>
              <a:rPr lang="en-US" altLang="ko-KR" sz="2200" dirty="0" smtClean="0">
                <a:solidFill>
                  <a:schemeClr val="tx1"/>
                </a:solidFill>
                <a:latin typeface="Times New Roman" pitchFamily="18" charset="0"/>
                <a:cs typeface="Times New Roman" pitchFamily="18" charset="0"/>
              </a:rPr>
              <a:t>.</a:t>
            </a:r>
          </a:p>
          <a:p>
            <a:pPr marL="742950" lvl="0" indent="-742950" algn="l"/>
            <a:r>
              <a:rPr lang="en-US" altLang="ko-KR" sz="2200" b="1" dirty="0" smtClean="0">
                <a:solidFill>
                  <a:schemeClr val="tx1"/>
                </a:solidFill>
                <a:latin typeface="Times New Roman" pitchFamily="18" charset="0"/>
                <a:cs typeface="Times New Roman" pitchFamily="18" charset="0"/>
              </a:rPr>
              <a:t>2. </a:t>
            </a:r>
            <a:r>
              <a:rPr lang="en-US" altLang="ko-KR" sz="2200" b="1" dirty="0" err="1" smtClean="0">
                <a:solidFill>
                  <a:schemeClr val="tx1"/>
                </a:solidFill>
                <a:latin typeface="Times New Roman" pitchFamily="18" charset="0"/>
                <a:cs typeface="Times New Roman" pitchFamily="18" charset="0"/>
              </a:rPr>
              <a:t>Chuyên</a:t>
            </a:r>
            <a:r>
              <a:rPr lang="en-US" altLang="ko-KR" sz="2200" b="1" dirty="0" smtClean="0">
                <a:solidFill>
                  <a:schemeClr val="tx1"/>
                </a:solidFill>
                <a:latin typeface="Times New Roman" pitchFamily="18" charset="0"/>
                <a:cs typeface="Times New Roman" pitchFamily="18" charset="0"/>
              </a:rPr>
              <a:t> </a:t>
            </a:r>
            <a:r>
              <a:rPr lang="en-US" altLang="ko-KR" sz="2200" b="1" dirty="0" err="1" smtClean="0">
                <a:solidFill>
                  <a:schemeClr val="tx1"/>
                </a:solidFill>
                <a:latin typeface="Times New Roman" pitchFamily="18" charset="0"/>
                <a:cs typeface="Times New Roman" pitchFamily="18" charset="0"/>
              </a:rPr>
              <a:t>viên</a:t>
            </a:r>
            <a:r>
              <a:rPr lang="en-US" altLang="ko-KR" sz="2200" b="1" dirty="0" smtClean="0">
                <a:solidFill>
                  <a:schemeClr val="tx1"/>
                </a:solidFill>
                <a:latin typeface="Times New Roman" pitchFamily="18" charset="0"/>
                <a:cs typeface="Times New Roman" pitchFamily="18" charset="0"/>
              </a:rPr>
              <a:t> </a:t>
            </a:r>
            <a:r>
              <a:rPr lang="en-US" altLang="ko-KR" sz="2200" b="1" dirty="0" err="1" smtClean="0">
                <a:solidFill>
                  <a:schemeClr val="tx1"/>
                </a:solidFill>
                <a:latin typeface="Times New Roman" pitchFamily="18" charset="0"/>
                <a:cs typeface="Times New Roman" pitchFamily="18" charset="0"/>
              </a:rPr>
              <a:t>Thanh</a:t>
            </a:r>
            <a:r>
              <a:rPr lang="en-US" altLang="ko-KR" sz="2200" b="1" dirty="0" smtClean="0">
                <a:solidFill>
                  <a:schemeClr val="tx1"/>
                </a:solidFill>
                <a:latin typeface="Times New Roman" pitchFamily="18" charset="0"/>
                <a:cs typeface="Times New Roman" pitchFamily="18" charset="0"/>
              </a:rPr>
              <a:t> </a:t>
            </a:r>
            <a:r>
              <a:rPr lang="en-US" altLang="ko-KR" sz="2200" b="1" dirty="0" err="1" smtClean="0">
                <a:solidFill>
                  <a:schemeClr val="tx1"/>
                </a:solidFill>
                <a:latin typeface="Times New Roman" pitchFamily="18" charset="0"/>
                <a:cs typeface="Times New Roman" pitchFamily="18" charset="0"/>
              </a:rPr>
              <a:t>tra</a:t>
            </a:r>
            <a:r>
              <a:rPr lang="en-US" altLang="ko-KR" sz="2200" b="1" dirty="0" smtClean="0">
                <a:solidFill>
                  <a:schemeClr val="tx1"/>
                </a:solidFill>
                <a:latin typeface="Times New Roman" pitchFamily="18" charset="0"/>
                <a:cs typeface="Times New Roman" pitchFamily="18" charset="0"/>
              </a:rPr>
              <a:t> </a:t>
            </a:r>
            <a:r>
              <a:rPr lang="en-US" altLang="ko-KR" sz="2200" b="1" dirty="0" err="1" smtClean="0">
                <a:solidFill>
                  <a:schemeClr val="tx1"/>
                </a:solidFill>
                <a:latin typeface="Times New Roman" pitchFamily="18" charset="0"/>
                <a:cs typeface="Times New Roman" pitchFamily="18" charset="0"/>
              </a:rPr>
              <a:t>Sở</a:t>
            </a:r>
            <a:r>
              <a:rPr lang="en-US" altLang="ko-KR" sz="2200" b="1" dirty="0" smtClean="0">
                <a:solidFill>
                  <a:schemeClr val="tx1"/>
                </a:solidFill>
                <a:latin typeface="Times New Roman" pitchFamily="18" charset="0"/>
                <a:cs typeface="Times New Roman" pitchFamily="18" charset="0"/>
              </a:rPr>
              <a:t> </a:t>
            </a:r>
            <a:r>
              <a:rPr lang="en-US" altLang="ko-KR" sz="2200" b="1" dirty="0" err="1" smtClean="0">
                <a:solidFill>
                  <a:schemeClr val="tx1"/>
                </a:solidFill>
                <a:latin typeface="Times New Roman" pitchFamily="18" charset="0"/>
                <a:cs typeface="Times New Roman" pitchFamily="18" charset="0"/>
              </a:rPr>
              <a:t>ngành</a:t>
            </a:r>
            <a:r>
              <a:rPr lang="en-US" altLang="ko-KR" sz="2200" b="1" dirty="0" smtClean="0">
                <a:solidFill>
                  <a:schemeClr val="tx1"/>
                </a:solidFill>
                <a:latin typeface="Times New Roman" pitchFamily="18" charset="0"/>
                <a:cs typeface="Times New Roman" pitchFamily="18" charset="0"/>
              </a:rPr>
              <a:t>:</a:t>
            </a:r>
          </a:p>
          <a:p>
            <a:pPr marL="742950" lvl="0" indent="-742950" algn="l"/>
            <a:r>
              <a:rPr lang="en-US" altLang="ko-KR" sz="2200" dirty="0" err="1" smtClean="0">
                <a:solidFill>
                  <a:schemeClr val="tx1"/>
                </a:solidFill>
                <a:latin typeface="Times New Roman" pitchFamily="18" charset="0"/>
                <a:cs typeface="Times New Roman" pitchFamily="18" charset="0"/>
              </a:rPr>
              <a:t>thực</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hiện</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nhập</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dữ</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liệu</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các</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đơn</a:t>
            </a:r>
            <a:r>
              <a:rPr lang="en-US" altLang="ko-KR" sz="2200" dirty="0" smtClean="0">
                <a:solidFill>
                  <a:schemeClr val="tx1"/>
                </a:solidFill>
                <a:latin typeface="Times New Roman" pitchFamily="18" charset="0"/>
                <a:cs typeface="Times New Roman" pitchFamily="18" charset="0"/>
              </a:rPr>
              <a:t> – </a:t>
            </a:r>
            <a:r>
              <a:rPr lang="en-US" altLang="ko-KR" sz="2200" dirty="0" err="1" smtClean="0">
                <a:solidFill>
                  <a:schemeClr val="tx1"/>
                </a:solidFill>
                <a:latin typeface="Times New Roman" pitchFamily="18" charset="0"/>
                <a:cs typeface="Times New Roman" pitchFamily="18" charset="0"/>
              </a:rPr>
              <a:t>thẩm</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quyền</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của</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Sở</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ngành</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trả</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lời</a:t>
            </a:r>
            <a:r>
              <a:rPr lang="en-US" altLang="ko-KR" sz="2200" dirty="0" smtClean="0">
                <a:solidFill>
                  <a:schemeClr val="tx1"/>
                </a:solidFill>
                <a:latin typeface="Times New Roman" pitchFamily="18" charset="0"/>
                <a:cs typeface="Times New Roman" pitchFamily="18" charset="0"/>
              </a:rPr>
              <a:t> </a:t>
            </a:r>
          </a:p>
          <a:p>
            <a:pPr marL="742950" lvl="0" indent="-742950" algn="l"/>
            <a:r>
              <a:rPr lang="en-US" altLang="ko-KR" sz="2200" dirty="0" err="1" smtClean="0">
                <a:solidFill>
                  <a:schemeClr val="tx1"/>
                </a:solidFill>
                <a:latin typeface="Times New Roman" pitchFamily="18" charset="0"/>
                <a:cs typeface="Times New Roman" pitchFamily="18" charset="0"/>
              </a:rPr>
              <a:t>cho</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công</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dân</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và</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đơn</a:t>
            </a:r>
            <a:r>
              <a:rPr lang="en-US" altLang="ko-KR" sz="2200" dirty="0" smtClean="0">
                <a:solidFill>
                  <a:schemeClr val="tx1"/>
                </a:solidFill>
                <a:latin typeface="Times New Roman" pitchFamily="18" charset="0"/>
                <a:cs typeface="Times New Roman" pitchFamily="18" charset="0"/>
              </a:rPr>
              <a:t> do Ban </a:t>
            </a:r>
            <a:r>
              <a:rPr lang="en-US" altLang="ko-KR" sz="2200" dirty="0" err="1" smtClean="0">
                <a:solidFill>
                  <a:schemeClr val="tx1"/>
                </a:solidFill>
                <a:latin typeface="Times New Roman" pitchFamily="18" charset="0"/>
                <a:cs typeface="Times New Roman" pitchFamily="18" charset="0"/>
              </a:rPr>
              <a:t>Tiếp</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công</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dân</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tỉnh</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giao</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tham</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mưu</a:t>
            </a:r>
            <a:r>
              <a:rPr lang="en-US" altLang="ko-KR" sz="2200" dirty="0" smtClean="0">
                <a:solidFill>
                  <a:schemeClr val="tx1"/>
                </a:solidFill>
                <a:latin typeface="Times New Roman" pitchFamily="18" charset="0"/>
                <a:cs typeface="Times New Roman" pitchFamily="18" charset="0"/>
              </a:rPr>
              <a:t>.</a:t>
            </a:r>
            <a:endParaRPr lang="en-US" altLang="ko-KR" sz="2200" dirty="0">
              <a:solidFill>
                <a:schemeClr val="tx1"/>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3239406661"/>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4946440" y="3256398"/>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04</a:t>
            </a:r>
            <a:endParaRPr lang="ko-KR" altLang="en-US" sz="3600" b="1" dirty="0">
              <a:solidFill>
                <a:schemeClr val="bg1"/>
              </a:solidFill>
              <a:cs typeface="Arial" pitchFamily="34" charset="0"/>
            </a:endParaRPr>
          </a:p>
        </p:txBody>
      </p:sp>
      <p:sp>
        <p:nvSpPr>
          <p:cNvPr id="3" name="Rectangle 2"/>
          <p:cNvSpPr/>
          <p:nvPr/>
        </p:nvSpPr>
        <p:spPr>
          <a:xfrm>
            <a:off x="762000" y="514351"/>
            <a:ext cx="7543801" cy="2554545"/>
          </a:xfrm>
          <a:prstGeom prst="rect">
            <a:avLst/>
          </a:prstGeom>
        </p:spPr>
        <p:txBody>
          <a:bodyPr wrap="square">
            <a:spAutoFit/>
          </a:bodyPr>
          <a:lstStyle/>
          <a:p>
            <a:r>
              <a:rPr lang="en-US" sz="2000" dirty="0" err="1" smtClean="0">
                <a:latin typeface="Times New Roman" pitchFamily="18" charset="0"/>
                <a:cs typeface="Times New Roman" pitchFamily="18" charset="0"/>
              </a:rPr>
              <a:t>Các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bước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thực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hiện</a:t>
            </a:r>
            <a:r>
              <a:rPr lang="en-US" sz="2000" dirty="0" smtClean="0">
                <a:latin typeface="Times New Roman" pitchFamily="18" charset="0"/>
                <a:cs typeface="Times New Roman" pitchFamily="18" charset="0"/>
              </a:rPr>
              <a:t>:</a:t>
            </a:r>
          </a:p>
          <a:p>
            <a:pPr>
              <a:buFontTx/>
              <a:buChar char="-"/>
            </a:pPr>
            <a:r>
              <a:rPr lang="en-US" sz="2000" dirty="0" smtClean="0">
                <a:latin typeface="Times New Roman" pitchFamily="18" charset="0"/>
                <a:cs typeface="Times New Roman" pitchFamily="18" charset="0"/>
              </a:rPr>
              <a:t> </a:t>
            </a:r>
            <a:r>
              <a:rPr lang="vi-VN" sz="2000" dirty="0" smtClean="0">
                <a:latin typeface="Times New Roman" pitchFamily="18" charset="0"/>
                <a:cs typeface="Times New Roman" pitchFamily="18" charset="0"/>
              </a:rPr>
              <a:t>Bước 1: Từ thanh menu bên trái, chọn </a:t>
            </a:r>
            <a:r>
              <a:rPr lang="vi-VN" sz="2000" b="1" dirty="0" smtClean="0">
                <a:latin typeface="Times New Roman" pitchFamily="18" charset="0"/>
                <a:cs typeface="Times New Roman" pitchFamily="18" charset="0"/>
              </a:rPr>
              <a:t>Tiếp nhận đơn thư</a:t>
            </a:r>
            <a:r>
              <a:rPr lang="vi-VN" sz="2000" dirty="0" smtClean="0">
                <a:latin typeface="Times New Roman" pitchFamily="18" charset="0"/>
                <a:cs typeface="Times New Roman" pitchFamily="18" charset="0"/>
              </a:rPr>
              <a:t>.</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Bước 2: Chọn </a:t>
            </a:r>
            <a:r>
              <a:rPr lang="vi-VN" sz="2000" b="1" dirty="0" smtClean="0">
                <a:latin typeface="Times New Roman" pitchFamily="18" charset="0"/>
                <a:cs typeface="Times New Roman" pitchFamily="18" charset="0"/>
              </a:rPr>
              <a:t>Tiếp nhận gián tiếp</a:t>
            </a:r>
            <a:r>
              <a:rPr lang="vi-VN" sz="2000" dirty="0" smtClean="0">
                <a:latin typeface="Times New Roman" pitchFamily="18" charset="0"/>
                <a:cs typeface="Times New Roman" pitchFamily="18" charset="0"/>
              </a:rPr>
              <a:t>.</a:t>
            </a:r>
            <a:endParaRPr lang="en-US" sz="2000" dirty="0" smtClean="0">
              <a:latin typeface="Times New Roman" pitchFamily="18" charset="0"/>
              <a:cs typeface="Times New Roman" pitchFamily="18" charset="0"/>
            </a:endParaRPr>
          </a:p>
          <a:p>
            <a:endParaRPr lang="en-US" sz="2000" dirty="0" smtClean="0">
              <a:latin typeface="Times New Roman" pitchFamily="18" charset="0"/>
              <a:cs typeface="Times New Roman" pitchFamily="18" charset="0"/>
            </a:endParaRPr>
          </a:p>
          <a:p>
            <a:r>
              <a:rPr lang="vi-VN" sz="2000" dirty="0" smtClean="0">
                <a:latin typeface="Times New Roman" pitchFamily="18" charset="0"/>
                <a:cs typeface="Times New Roman" pitchFamily="18" charset="0"/>
              </a:rPr>
              <a:t>Phần nhập thông tin công dân sẽ tương tự </a:t>
            </a:r>
            <a:r>
              <a:rPr lang="vi-VN" sz="2000" b="1" i="1" dirty="0" smtClean="0">
                <a:latin typeface="Times New Roman" pitchFamily="18" charset="0"/>
                <a:cs typeface="Times New Roman" pitchFamily="18" charset="0"/>
              </a:rPr>
              <a:t>Phần nhập thông tin tiếp </a:t>
            </a:r>
            <a:endParaRPr lang="en-US" sz="2000" b="1" i="1" dirty="0" smtClean="0">
              <a:latin typeface="Times New Roman" pitchFamily="18" charset="0"/>
              <a:cs typeface="Times New Roman" pitchFamily="18" charset="0"/>
            </a:endParaRPr>
          </a:p>
          <a:p>
            <a:r>
              <a:rPr lang="vi-VN" sz="2000" b="1" i="1" dirty="0" smtClean="0">
                <a:latin typeface="Times New Roman" pitchFamily="18" charset="0"/>
                <a:cs typeface="Times New Roman" pitchFamily="18" charset="0"/>
              </a:rPr>
              <a:t>công dân </a:t>
            </a:r>
            <a:r>
              <a:rPr lang="en-US" sz="2000" b="1" i="1" dirty="0" err="1" smtClean="0">
                <a:latin typeface="Times New Roman" pitchFamily="18" charset="0"/>
                <a:cs typeface="Times New Roman" pitchFamily="18" charset="0"/>
              </a:rPr>
              <a:t>có</a:t>
            </a:r>
            <a:r>
              <a:rPr lang="en-US" sz="2000" b="1" i="1" dirty="0" smtClean="0">
                <a:latin typeface="Times New Roman" pitchFamily="18" charset="0"/>
                <a:cs typeface="Times New Roman" pitchFamily="18" charset="0"/>
              </a:rPr>
              <a:t> </a:t>
            </a:r>
            <a:r>
              <a:rPr lang="en-US" sz="2000" b="1" i="1" dirty="0" err="1" smtClean="0">
                <a:latin typeface="Times New Roman" pitchFamily="18" charset="0"/>
                <a:cs typeface="Times New Roman" pitchFamily="18" charset="0"/>
              </a:rPr>
              <a:t>đơn</a:t>
            </a:r>
            <a:endParaRPr lang="en-US" sz="2000" dirty="0" smtClean="0">
              <a:latin typeface="Times New Roman" pitchFamily="18" charset="0"/>
              <a:cs typeface="Times New Roman" pitchFamily="18" charset="0"/>
            </a:endParaRPr>
          </a:p>
          <a:p>
            <a:r>
              <a:rPr lang="vi-VN" sz="2000" dirty="0" smtClean="0">
                <a:latin typeface="Times New Roman" pitchFamily="18" charset="0"/>
                <a:cs typeface="Times New Roman" pitchFamily="18" charset="0"/>
              </a:rPr>
              <a:t>Điểm lưu ý là phần đầu của Phân hệ tiếp nhận gián</a:t>
            </a:r>
            <a:r>
              <a:rPr lang="en-US" sz="2000" dirty="0" smtClean="0">
                <a:latin typeface="Times New Roman" pitchFamily="18" charset="0"/>
                <a:cs typeface="Times New Roman" pitchFamily="18" charset="0"/>
              </a:rPr>
              <a:t> </a:t>
            </a:r>
            <a:r>
              <a:rPr lang="vi-VN" sz="2000" dirty="0" smtClean="0">
                <a:latin typeface="Times New Roman" pitchFamily="18" charset="0"/>
                <a:cs typeface="Times New Roman" pitchFamily="18" charset="0"/>
              </a:rPr>
              <a:t>tiếp khác so với </a:t>
            </a:r>
            <a:endParaRPr lang="en-US" sz="2000" dirty="0" smtClean="0">
              <a:latin typeface="Times New Roman" pitchFamily="18" charset="0"/>
              <a:cs typeface="Times New Roman" pitchFamily="18" charset="0"/>
            </a:endParaRPr>
          </a:p>
          <a:p>
            <a:r>
              <a:rPr lang="vi-VN" sz="2000" dirty="0" smtClean="0">
                <a:latin typeface="Times New Roman" pitchFamily="18" charset="0"/>
                <a:cs typeface="Times New Roman" pitchFamily="18" charset="0"/>
              </a:rPr>
              <a:t>Phân hệ trực tiếp đó là:</a:t>
            </a:r>
            <a:r>
              <a:rPr lang="en-US" sz="2000" dirty="0" smtClean="0">
                <a:latin typeface="Times New Roman" pitchFamily="18" charset="0"/>
                <a:cs typeface="Times New Roman" pitchFamily="18" charset="0"/>
              </a:rPr>
              <a:t> </a:t>
            </a:r>
            <a:r>
              <a:rPr lang="vi-VN" sz="2000" dirty="0" smtClean="0">
                <a:latin typeface="Times New Roman" pitchFamily="18" charset="0"/>
                <a:cs typeface="Times New Roman" pitchFamily="18" charset="0"/>
              </a:rPr>
              <a:t>Có thêm thông tin </a:t>
            </a:r>
            <a:r>
              <a:rPr lang="vi-VN" sz="2000" b="1" i="1" dirty="0" smtClean="0">
                <a:latin typeface="Times New Roman" pitchFamily="18" charset="0"/>
                <a:cs typeface="Times New Roman" pitchFamily="18" charset="0"/>
              </a:rPr>
              <a:t>Nguồn đơn đến</a:t>
            </a:r>
            <a:r>
              <a:rPr lang="vi-VN" sz="2000" dirty="0" smtClean="0">
                <a:latin typeface="Times New Roman" pitchFamily="18" charset="0"/>
                <a:cs typeface="Times New Roman" pitchFamily="18" charset="0"/>
              </a:rPr>
              <a:t>.</a:t>
            </a:r>
            <a:endParaRPr lang="en-US" sz="2000" dirty="0">
              <a:latin typeface="Times New Roman" pitchFamily="18" charset="0"/>
              <a:cs typeface="Times New Roman" pitchFamily="18" charset="0"/>
            </a:endParaRPr>
          </a:p>
        </p:txBody>
      </p:sp>
      <p:pic>
        <p:nvPicPr>
          <p:cNvPr id="7170" name="Picture 2"/>
          <p:cNvPicPr>
            <a:picLocks noChangeAspect="1" noChangeArrowheads="1"/>
          </p:cNvPicPr>
          <p:nvPr/>
        </p:nvPicPr>
        <p:blipFill>
          <a:blip r:embed="rId2"/>
          <a:srcRect/>
          <a:stretch>
            <a:fillRect/>
          </a:stretch>
        </p:blipFill>
        <p:spPr bwMode="auto">
          <a:xfrm>
            <a:off x="685801" y="3181351"/>
            <a:ext cx="7894389" cy="1066800"/>
          </a:xfrm>
          <a:prstGeom prst="rect">
            <a:avLst/>
          </a:prstGeom>
          <a:noFill/>
          <a:ln w="9525">
            <a:noFill/>
            <a:miter lim="800000"/>
            <a:headEnd/>
            <a:tailEnd/>
          </a:ln>
          <a:effectLst/>
        </p:spPr>
      </p:pic>
    </p:spTree>
    <p:extLst>
      <p:ext uri="{BB962C8B-B14F-4D97-AF65-F5344CB8AC3E}">
        <p14:creationId xmlns="" xmlns:p14="http://schemas.microsoft.com/office/powerpoint/2010/main" val="3239406661"/>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066799" y="438150"/>
            <a:ext cx="7239001" cy="576064"/>
          </a:xfrm>
        </p:spPr>
        <p:txBody>
          <a:bodyPr/>
          <a:lstStyle/>
          <a:p>
            <a:r>
              <a:rPr lang="vi-VN" b="1" i="1" dirty="0" smtClean="0">
                <a:latin typeface="Times New Roman" pitchFamily="18" charset="0"/>
                <a:cs typeface="Times New Roman" pitchFamily="18" charset="0"/>
              </a:rPr>
              <a:t>Nguồn đơn đến</a:t>
            </a:r>
            <a:endParaRPr lang="ko-KR" altLang="en-US" dirty="0"/>
          </a:p>
        </p:txBody>
      </p:sp>
      <p:grpSp>
        <p:nvGrpSpPr>
          <p:cNvPr id="4" name="Group 3"/>
          <p:cNvGrpSpPr/>
          <p:nvPr/>
        </p:nvGrpSpPr>
        <p:grpSpPr>
          <a:xfrm>
            <a:off x="4638009" y="2470506"/>
            <a:ext cx="1063076" cy="2261485"/>
            <a:chOff x="4630955" y="3880561"/>
            <a:chExt cx="914400" cy="1945207"/>
          </a:xfrm>
        </p:grpSpPr>
        <p:sp>
          <p:nvSpPr>
            <p:cNvPr id="5" name="Right Triangle 4"/>
            <p:cNvSpPr/>
            <p:nvPr/>
          </p:nvSpPr>
          <p:spPr>
            <a:xfrm>
              <a:off x="4630955" y="3880561"/>
              <a:ext cx="914400" cy="914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6" name="Right Triangle 5"/>
            <p:cNvSpPr/>
            <p:nvPr/>
          </p:nvSpPr>
          <p:spPr>
            <a:xfrm rot="5400000">
              <a:off x="4630955" y="4911368"/>
              <a:ext cx="914400" cy="91440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grpSp>
      <p:grpSp>
        <p:nvGrpSpPr>
          <p:cNvPr id="7" name="Group 6"/>
          <p:cNvGrpSpPr/>
          <p:nvPr/>
        </p:nvGrpSpPr>
        <p:grpSpPr>
          <a:xfrm rot="10800000">
            <a:off x="3442913" y="1275607"/>
            <a:ext cx="1063076" cy="2261485"/>
            <a:chOff x="4630955" y="3880561"/>
            <a:chExt cx="914400" cy="1945207"/>
          </a:xfrm>
        </p:grpSpPr>
        <p:sp>
          <p:nvSpPr>
            <p:cNvPr id="8" name="Right Triangle 7"/>
            <p:cNvSpPr/>
            <p:nvPr/>
          </p:nvSpPr>
          <p:spPr>
            <a:xfrm>
              <a:off x="4630955" y="3880561"/>
              <a:ext cx="914400" cy="914400"/>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9" name="Right Triangle 8"/>
            <p:cNvSpPr/>
            <p:nvPr/>
          </p:nvSpPr>
          <p:spPr>
            <a:xfrm rot="5400000">
              <a:off x="4630955" y="4911368"/>
              <a:ext cx="914400" cy="91440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grpSp>
      <p:sp>
        <p:nvSpPr>
          <p:cNvPr id="18" name="TextBox 17"/>
          <p:cNvSpPr txBox="1"/>
          <p:nvPr/>
        </p:nvSpPr>
        <p:spPr>
          <a:xfrm>
            <a:off x="1523999" y="1733551"/>
            <a:ext cx="2100572" cy="502061"/>
          </a:xfrm>
          <a:prstGeom prst="rect">
            <a:avLst/>
          </a:prstGeom>
          <a:noFill/>
        </p:spPr>
        <p:txBody>
          <a:bodyPr wrap="square" rtlCol="0">
            <a:spAutoFit/>
          </a:bodyPr>
          <a:lstStyle/>
          <a:p>
            <a:r>
              <a:rPr lang="en-US" altLang="ko-KR" sz="2600" b="1" dirty="0" err="1" smtClean="0">
                <a:solidFill>
                  <a:schemeClr val="tx1">
                    <a:lumMod val="75000"/>
                    <a:lumOff val="25000"/>
                  </a:schemeClr>
                </a:solidFill>
                <a:latin typeface="Times New Roman" pitchFamily="18" charset="0"/>
                <a:cs typeface="Times New Roman" pitchFamily="18" charset="0"/>
              </a:rPr>
              <a:t>Bưu</a:t>
            </a:r>
            <a:r>
              <a:rPr lang="en-US" altLang="ko-KR" sz="2600" b="1" dirty="0" smtClean="0">
                <a:solidFill>
                  <a:schemeClr val="tx1">
                    <a:lumMod val="75000"/>
                    <a:lumOff val="25000"/>
                  </a:schemeClr>
                </a:solidFill>
                <a:latin typeface="Times New Roman" pitchFamily="18" charset="0"/>
                <a:cs typeface="Times New Roman" pitchFamily="18" charset="0"/>
              </a:rPr>
              <a:t> </a:t>
            </a:r>
            <a:r>
              <a:rPr lang="en-US" altLang="ko-KR" sz="2600" b="1" dirty="0" err="1" smtClean="0">
                <a:solidFill>
                  <a:schemeClr val="tx1">
                    <a:lumMod val="75000"/>
                    <a:lumOff val="25000"/>
                  </a:schemeClr>
                </a:solidFill>
                <a:latin typeface="Times New Roman" pitchFamily="18" charset="0"/>
                <a:cs typeface="Times New Roman" pitchFamily="18" charset="0"/>
              </a:rPr>
              <a:t>chính</a:t>
            </a:r>
            <a:endParaRPr lang="ko-KR" altLang="en-US" sz="2600" b="1" dirty="0">
              <a:solidFill>
                <a:schemeClr val="tx1">
                  <a:lumMod val="75000"/>
                  <a:lumOff val="25000"/>
                </a:schemeClr>
              </a:solidFill>
              <a:latin typeface="Times New Roman" pitchFamily="18" charset="0"/>
              <a:cs typeface="Times New Roman" pitchFamily="18" charset="0"/>
            </a:endParaRPr>
          </a:p>
        </p:txBody>
      </p:sp>
      <p:sp>
        <p:nvSpPr>
          <p:cNvPr id="26" name="TextBox 25"/>
          <p:cNvSpPr txBox="1"/>
          <p:nvPr/>
        </p:nvSpPr>
        <p:spPr>
          <a:xfrm>
            <a:off x="3851920" y="2488399"/>
            <a:ext cx="555188"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B</a:t>
            </a:r>
            <a:endParaRPr lang="ko-KR" altLang="en-US" sz="3600" b="1" dirty="0">
              <a:solidFill>
                <a:schemeClr val="bg1"/>
              </a:solidFill>
              <a:cs typeface="Arial" pitchFamily="34" charset="0"/>
            </a:endParaRPr>
          </a:p>
        </p:txBody>
      </p:sp>
      <p:sp>
        <p:nvSpPr>
          <p:cNvPr id="27" name="TextBox 26"/>
          <p:cNvSpPr txBox="1"/>
          <p:nvPr/>
        </p:nvSpPr>
        <p:spPr>
          <a:xfrm>
            <a:off x="4662764" y="3676744"/>
            <a:ext cx="555188"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D</a:t>
            </a:r>
            <a:endParaRPr lang="ko-KR" altLang="en-US" sz="3600" b="1" dirty="0">
              <a:solidFill>
                <a:schemeClr val="bg1"/>
              </a:solidFill>
              <a:cs typeface="Arial" pitchFamily="34" charset="0"/>
            </a:endParaRPr>
          </a:p>
        </p:txBody>
      </p:sp>
      <p:sp>
        <p:nvSpPr>
          <p:cNvPr id="28" name="TextBox 27"/>
          <p:cNvSpPr txBox="1"/>
          <p:nvPr/>
        </p:nvSpPr>
        <p:spPr>
          <a:xfrm>
            <a:off x="4662764" y="2878622"/>
            <a:ext cx="555188"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C</a:t>
            </a:r>
            <a:endParaRPr lang="ko-KR" altLang="en-US" sz="3600" b="1" dirty="0">
              <a:solidFill>
                <a:schemeClr val="bg1"/>
              </a:solidFill>
              <a:cs typeface="Arial" pitchFamily="34" charset="0"/>
            </a:endParaRPr>
          </a:p>
        </p:txBody>
      </p:sp>
      <p:sp>
        <p:nvSpPr>
          <p:cNvPr id="29" name="TextBox 28"/>
          <p:cNvSpPr txBox="1"/>
          <p:nvPr/>
        </p:nvSpPr>
        <p:spPr>
          <a:xfrm>
            <a:off x="3851920" y="1678135"/>
            <a:ext cx="555188"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A</a:t>
            </a:r>
            <a:endParaRPr lang="ko-KR" altLang="en-US" sz="3600" b="1" dirty="0">
              <a:solidFill>
                <a:schemeClr val="bg1"/>
              </a:solidFill>
              <a:cs typeface="Arial" pitchFamily="34" charset="0"/>
            </a:endParaRPr>
          </a:p>
        </p:txBody>
      </p:sp>
      <p:sp>
        <p:nvSpPr>
          <p:cNvPr id="32" name="TextBox 31"/>
          <p:cNvSpPr txBox="1"/>
          <p:nvPr/>
        </p:nvSpPr>
        <p:spPr>
          <a:xfrm>
            <a:off x="5867398" y="3867151"/>
            <a:ext cx="2100572" cy="492443"/>
          </a:xfrm>
          <a:prstGeom prst="rect">
            <a:avLst/>
          </a:prstGeom>
          <a:noFill/>
        </p:spPr>
        <p:txBody>
          <a:bodyPr wrap="square" rtlCol="0">
            <a:spAutoFit/>
          </a:bodyPr>
          <a:lstStyle/>
          <a:p>
            <a:r>
              <a:rPr lang="en-US" altLang="ko-KR" sz="2600" b="1" dirty="0" err="1" smtClean="0">
                <a:solidFill>
                  <a:schemeClr val="tx1">
                    <a:lumMod val="75000"/>
                    <a:lumOff val="25000"/>
                  </a:schemeClr>
                </a:solidFill>
                <a:latin typeface="Times New Roman" pitchFamily="18" charset="0"/>
                <a:cs typeface="Times New Roman" pitchFamily="18" charset="0"/>
              </a:rPr>
              <a:t>Khác</a:t>
            </a:r>
            <a:endParaRPr lang="ko-KR" altLang="en-US" sz="2600" b="1" dirty="0">
              <a:solidFill>
                <a:schemeClr val="tx1">
                  <a:lumMod val="75000"/>
                  <a:lumOff val="25000"/>
                </a:schemeClr>
              </a:solidFill>
              <a:latin typeface="Times New Roman" pitchFamily="18" charset="0"/>
              <a:cs typeface="Times New Roman" pitchFamily="18" charset="0"/>
            </a:endParaRPr>
          </a:p>
        </p:txBody>
      </p:sp>
      <p:sp>
        <p:nvSpPr>
          <p:cNvPr id="33" name="TextBox 32"/>
          <p:cNvSpPr txBox="1"/>
          <p:nvPr/>
        </p:nvSpPr>
        <p:spPr>
          <a:xfrm>
            <a:off x="1066799" y="2647950"/>
            <a:ext cx="2481572" cy="892552"/>
          </a:xfrm>
          <a:prstGeom prst="rect">
            <a:avLst/>
          </a:prstGeom>
          <a:noFill/>
        </p:spPr>
        <p:txBody>
          <a:bodyPr wrap="square" rtlCol="0">
            <a:spAutoFit/>
          </a:bodyPr>
          <a:lstStyle/>
          <a:p>
            <a:r>
              <a:rPr lang="en-US" altLang="ko-KR" sz="2600" b="1" dirty="0" err="1" smtClean="0">
                <a:solidFill>
                  <a:schemeClr val="tx1">
                    <a:lumMod val="75000"/>
                    <a:lumOff val="25000"/>
                  </a:schemeClr>
                </a:solidFill>
                <a:latin typeface="Times New Roman" pitchFamily="18" charset="0"/>
                <a:cs typeface="Times New Roman" pitchFamily="18" charset="0"/>
              </a:rPr>
              <a:t>Cơ</a:t>
            </a:r>
            <a:r>
              <a:rPr lang="en-US" altLang="ko-KR" sz="2600" b="1" dirty="0" smtClean="0">
                <a:solidFill>
                  <a:schemeClr val="tx1">
                    <a:lumMod val="75000"/>
                    <a:lumOff val="25000"/>
                  </a:schemeClr>
                </a:solidFill>
                <a:latin typeface="Times New Roman" pitchFamily="18" charset="0"/>
                <a:cs typeface="Times New Roman" pitchFamily="18" charset="0"/>
              </a:rPr>
              <a:t> </a:t>
            </a:r>
            <a:r>
              <a:rPr lang="en-US" altLang="ko-KR" sz="2600" b="1" dirty="0" err="1" smtClean="0">
                <a:solidFill>
                  <a:schemeClr val="tx1">
                    <a:lumMod val="75000"/>
                    <a:lumOff val="25000"/>
                  </a:schemeClr>
                </a:solidFill>
                <a:latin typeface="Times New Roman" pitchFamily="18" charset="0"/>
                <a:cs typeface="Times New Roman" pitchFamily="18" charset="0"/>
              </a:rPr>
              <a:t>quan</a:t>
            </a:r>
            <a:r>
              <a:rPr lang="en-US" altLang="ko-KR" sz="2600" b="1" dirty="0" smtClean="0">
                <a:solidFill>
                  <a:schemeClr val="tx1">
                    <a:lumMod val="75000"/>
                    <a:lumOff val="25000"/>
                  </a:schemeClr>
                </a:solidFill>
                <a:latin typeface="Times New Roman" pitchFamily="18" charset="0"/>
                <a:cs typeface="Times New Roman" pitchFamily="18" charset="0"/>
              </a:rPr>
              <a:t> </a:t>
            </a:r>
            <a:r>
              <a:rPr lang="en-US" altLang="ko-KR" sz="2600" b="1" dirty="0" err="1" smtClean="0">
                <a:solidFill>
                  <a:schemeClr val="tx1">
                    <a:lumMod val="75000"/>
                    <a:lumOff val="25000"/>
                  </a:schemeClr>
                </a:solidFill>
                <a:latin typeface="Times New Roman" pitchFamily="18" charset="0"/>
                <a:cs typeface="Times New Roman" pitchFamily="18" charset="0"/>
              </a:rPr>
              <a:t>khác</a:t>
            </a:r>
            <a:r>
              <a:rPr lang="en-US" altLang="ko-KR" sz="2600" b="1" dirty="0" smtClean="0">
                <a:solidFill>
                  <a:schemeClr val="tx1">
                    <a:lumMod val="75000"/>
                    <a:lumOff val="25000"/>
                  </a:schemeClr>
                </a:solidFill>
                <a:latin typeface="Times New Roman" pitchFamily="18" charset="0"/>
                <a:cs typeface="Times New Roman" pitchFamily="18" charset="0"/>
              </a:rPr>
              <a:t> </a:t>
            </a:r>
            <a:r>
              <a:rPr lang="en-US" altLang="ko-KR" sz="2600" b="1" dirty="0" err="1" smtClean="0">
                <a:solidFill>
                  <a:schemeClr val="tx1">
                    <a:lumMod val="75000"/>
                    <a:lumOff val="25000"/>
                  </a:schemeClr>
                </a:solidFill>
                <a:latin typeface="Times New Roman" pitchFamily="18" charset="0"/>
                <a:cs typeface="Times New Roman" pitchFamily="18" charset="0"/>
              </a:rPr>
              <a:t>chuyển</a:t>
            </a:r>
            <a:r>
              <a:rPr lang="en-US" altLang="ko-KR" sz="2600" b="1" dirty="0" smtClean="0">
                <a:solidFill>
                  <a:schemeClr val="tx1">
                    <a:lumMod val="75000"/>
                    <a:lumOff val="25000"/>
                  </a:schemeClr>
                </a:solidFill>
                <a:latin typeface="Times New Roman" pitchFamily="18" charset="0"/>
                <a:cs typeface="Times New Roman" pitchFamily="18" charset="0"/>
              </a:rPr>
              <a:t> </a:t>
            </a:r>
            <a:r>
              <a:rPr lang="en-US" altLang="ko-KR" sz="2600" b="1" dirty="0" err="1" smtClean="0">
                <a:solidFill>
                  <a:schemeClr val="tx1">
                    <a:lumMod val="75000"/>
                    <a:lumOff val="25000"/>
                  </a:schemeClr>
                </a:solidFill>
                <a:latin typeface="Times New Roman" pitchFamily="18" charset="0"/>
                <a:cs typeface="Times New Roman" pitchFamily="18" charset="0"/>
              </a:rPr>
              <a:t>tới</a:t>
            </a:r>
            <a:endParaRPr lang="ko-KR" altLang="en-US" sz="2600" b="1" dirty="0">
              <a:solidFill>
                <a:schemeClr val="tx1">
                  <a:lumMod val="75000"/>
                  <a:lumOff val="25000"/>
                </a:schemeClr>
              </a:solidFill>
              <a:latin typeface="Times New Roman" pitchFamily="18" charset="0"/>
              <a:cs typeface="Times New Roman" pitchFamily="18" charset="0"/>
            </a:endParaRPr>
          </a:p>
        </p:txBody>
      </p:sp>
      <p:sp>
        <p:nvSpPr>
          <p:cNvPr id="34" name="TextBox 33"/>
          <p:cNvSpPr txBox="1"/>
          <p:nvPr/>
        </p:nvSpPr>
        <p:spPr>
          <a:xfrm>
            <a:off x="5791199" y="2724151"/>
            <a:ext cx="2100572" cy="492443"/>
          </a:xfrm>
          <a:prstGeom prst="rect">
            <a:avLst/>
          </a:prstGeom>
          <a:noFill/>
        </p:spPr>
        <p:txBody>
          <a:bodyPr wrap="square" rtlCol="0">
            <a:spAutoFit/>
          </a:bodyPr>
          <a:lstStyle/>
          <a:p>
            <a:r>
              <a:rPr lang="en-US" altLang="ko-KR" sz="2600" b="1" dirty="0" smtClean="0">
                <a:solidFill>
                  <a:schemeClr val="tx1">
                    <a:lumMod val="75000"/>
                    <a:lumOff val="25000"/>
                  </a:schemeClr>
                </a:solidFill>
                <a:latin typeface="Times New Roman" pitchFamily="18" charset="0"/>
                <a:cs typeface="Times New Roman" pitchFamily="18" charset="0"/>
              </a:rPr>
              <a:t>Email</a:t>
            </a:r>
            <a:endParaRPr lang="ko-KR" altLang="en-US" sz="2600" b="1" dirty="0">
              <a:solidFill>
                <a:schemeClr val="tx1">
                  <a:lumMod val="75000"/>
                  <a:lumOff val="25000"/>
                </a:schemeClr>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4040756459"/>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4343401" y="361953"/>
            <a:ext cx="914400" cy="2032885"/>
            <a:chOff x="4630955" y="3880561"/>
            <a:chExt cx="914400" cy="1945207"/>
          </a:xfrm>
        </p:grpSpPr>
        <p:sp>
          <p:nvSpPr>
            <p:cNvPr id="5" name="Right Triangle 4"/>
            <p:cNvSpPr/>
            <p:nvPr/>
          </p:nvSpPr>
          <p:spPr>
            <a:xfrm>
              <a:off x="4630955" y="3880561"/>
              <a:ext cx="914400" cy="914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6" name="Right Triangle 5"/>
            <p:cNvSpPr/>
            <p:nvPr/>
          </p:nvSpPr>
          <p:spPr>
            <a:xfrm rot="5400000">
              <a:off x="4630955" y="4911368"/>
              <a:ext cx="914400" cy="91440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grpSp>
      <p:grpSp>
        <p:nvGrpSpPr>
          <p:cNvPr id="3" name="Group 6"/>
          <p:cNvGrpSpPr/>
          <p:nvPr/>
        </p:nvGrpSpPr>
        <p:grpSpPr>
          <a:xfrm rot="10800000">
            <a:off x="3276602" y="361951"/>
            <a:ext cx="910676" cy="2032885"/>
            <a:chOff x="4630955" y="3880561"/>
            <a:chExt cx="914400" cy="1945207"/>
          </a:xfrm>
        </p:grpSpPr>
        <p:sp>
          <p:nvSpPr>
            <p:cNvPr id="8" name="Right Triangle 7"/>
            <p:cNvSpPr/>
            <p:nvPr/>
          </p:nvSpPr>
          <p:spPr>
            <a:xfrm>
              <a:off x="4630955" y="3880561"/>
              <a:ext cx="914400" cy="914400"/>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9" name="Right Triangle 8"/>
            <p:cNvSpPr/>
            <p:nvPr/>
          </p:nvSpPr>
          <p:spPr>
            <a:xfrm rot="5400000">
              <a:off x="4630955" y="4911368"/>
              <a:ext cx="914400" cy="91440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grpSp>
      <p:sp>
        <p:nvSpPr>
          <p:cNvPr id="26" name="TextBox 25"/>
          <p:cNvSpPr txBox="1"/>
          <p:nvPr/>
        </p:nvSpPr>
        <p:spPr>
          <a:xfrm>
            <a:off x="3733800" y="1428753"/>
            <a:ext cx="478988" cy="646331"/>
          </a:xfrm>
          <a:prstGeom prst="rect">
            <a:avLst/>
          </a:prstGeom>
          <a:noFill/>
        </p:spPr>
        <p:txBody>
          <a:bodyPr wrap="square" rtlCol="0">
            <a:spAutoFit/>
          </a:bodyPr>
          <a:lstStyle/>
          <a:p>
            <a:pPr algn="ctr"/>
            <a:r>
              <a:rPr lang="en-US" altLang="ko-KR" sz="3600" b="1" dirty="0" smtClean="0">
                <a:solidFill>
                  <a:srgbClr val="FF0000"/>
                </a:solidFill>
                <a:cs typeface="Arial" pitchFamily="34" charset="0"/>
              </a:rPr>
              <a:t>2</a:t>
            </a:r>
            <a:endParaRPr lang="ko-KR" altLang="en-US" sz="3600" b="1" dirty="0">
              <a:solidFill>
                <a:srgbClr val="FF0000"/>
              </a:solidFill>
              <a:cs typeface="Arial" pitchFamily="34" charset="0"/>
            </a:endParaRPr>
          </a:p>
        </p:txBody>
      </p:sp>
      <p:sp>
        <p:nvSpPr>
          <p:cNvPr id="27" name="TextBox 26"/>
          <p:cNvSpPr txBox="1"/>
          <p:nvPr/>
        </p:nvSpPr>
        <p:spPr>
          <a:xfrm>
            <a:off x="4368157" y="1428753"/>
            <a:ext cx="432444" cy="646331"/>
          </a:xfrm>
          <a:prstGeom prst="rect">
            <a:avLst/>
          </a:prstGeom>
          <a:noFill/>
        </p:spPr>
        <p:txBody>
          <a:bodyPr wrap="square" rtlCol="0">
            <a:spAutoFit/>
          </a:bodyPr>
          <a:lstStyle/>
          <a:p>
            <a:pPr algn="ctr"/>
            <a:r>
              <a:rPr lang="en-US" altLang="ko-KR" sz="3600" b="1" dirty="0" smtClean="0">
                <a:solidFill>
                  <a:srgbClr val="FF0000"/>
                </a:solidFill>
                <a:cs typeface="Arial" pitchFamily="34" charset="0"/>
              </a:rPr>
              <a:t>4</a:t>
            </a:r>
            <a:endParaRPr lang="ko-KR" altLang="en-US" sz="3600" b="1" dirty="0">
              <a:solidFill>
                <a:srgbClr val="FF0000"/>
              </a:solidFill>
              <a:cs typeface="Arial" pitchFamily="34" charset="0"/>
            </a:endParaRPr>
          </a:p>
        </p:txBody>
      </p:sp>
      <p:sp>
        <p:nvSpPr>
          <p:cNvPr id="28" name="TextBox 27"/>
          <p:cNvSpPr txBox="1"/>
          <p:nvPr/>
        </p:nvSpPr>
        <p:spPr>
          <a:xfrm>
            <a:off x="4368156" y="666753"/>
            <a:ext cx="508645" cy="646331"/>
          </a:xfrm>
          <a:prstGeom prst="rect">
            <a:avLst/>
          </a:prstGeom>
          <a:noFill/>
        </p:spPr>
        <p:txBody>
          <a:bodyPr wrap="square" rtlCol="0">
            <a:spAutoFit/>
          </a:bodyPr>
          <a:lstStyle/>
          <a:p>
            <a:pPr algn="ctr"/>
            <a:r>
              <a:rPr lang="en-US" altLang="ko-KR" sz="3600" b="1" dirty="0" smtClean="0">
                <a:solidFill>
                  <a:srgbClr val="FF0000"/>
                </a:solidFill>
                <a:cs typeface="Arial" pitchFamily="34" charset="0"/>
              </a:rPr>
              <a:t>3</a:t>
            </a:r>
            <a:endParaRPr lang="ko-KR" altLang="en-US" sz="3600" b="1" dirty="0">
              <a:solidFill>
                <a:srgbClr val="FF0000"/>
              </a:solidFill>
              <a:cs typeface="Arial" pitchFamily="34" charset="0"/>
            </a:endParaRPr>
          </a:p>
        </p:txBody>
      </p:sp>
      <p:sp>
        <p:nvSpPr>
          <p:cNvPr id="29" name="TextBox 28"/>
          <p:cNvSpPr txBox="1"/>
          <p:nvPr/>
        </p:nvSpPr>
        <p:spPr>
          <a:xfrm>
            <a:off x="3733800" y="666753"/>
            <a:ext cx="478988" cy="646331"/>
          </a:xfrm>
          <a:prstGeom prst="rect">
            <a:avLst/>
          </a:prstGeom>
          <a:noFill/>
        </p:spPr>
        <p:txBody>
          <a:bodyPr wrap="square" rtlCol="0">
            <a:spAutoFit/>
          </a:bodyPr>
          <a:lstStyle/>
          <a:p>
            <a:pPr algn="ctr"/>
            <a:r>
              <a:rPr lang="en-US" altLang="ko-KR" sz="3600" b="1" dirty="0" smtClean="0">
                <a:solidFill>
                  <a:srgbClr val="FF0000"/>
                </a:solidFill>
                <a:cs typeface="Arial" pitchFamily="34" charset="0"/>
              </a:rPr>
              <a:t>1</a:t>
            </a:r>
            <a:endParaRPr lang="ko-KR" altLang="en-US" sz="3600" b="1" dirty="0">
              <a:solidFill>
                <a:srgbClr val="FF0000"/>
              </a:solidFill>
              <a:cs typeface="Arial" pitchFamily="34" charset="0"/>
            </a:endParaRPr>
          </a:p>
        </p:txBody>
      </p:sp>
      <p:sp>
        <p:nvSpPr>
          <p:cNvPr id="32" name="Rectangle 31"/>
          <p:cNvSpPr/>
          <p:nvPr/>
        </p:nvSpPr>
        <p:spPr>
          <a:xfrm>
            <a:off x="609600" y="2800351"/>
            <a:ext cx="2362201" cy="1015663"/>
          </a:xfrm>
          <a:prstGeom prst="rect">
            <a:avLst/>
          </a:prstGeom>
        </p:spPr>
        <p:txBody>
          <a:bodyPr wrap="square">
            <a:spAutoFit/>
          </a:bodyPr>
          <a:lstStyle/>
          <a:p>
            <a:r>
              <a:rPr lang="en-US" sz="3000" b="1" i="1" dirty="0" smtClean="0">
                <a:solidFill>
                  <a:srgbClr val="FF0000"/>
                </a:solidFill>
                <a:latin typeface="Times New Roman" pitchFamily="18" charset="0"/>
                <a:cs typeface="Times New Roman" pitchFamily="18" charset="0"/>
              </a:rPr>
              <a:t>HƯỚNG XỬ LÝ  ĐƠN</a:t>
            </a:r>
          </a:p>
        </p:txBody>
      </p:sp>
      <p:sp>
        <p:nvSpPr>
          <p:cNvPr id="33" name="Rectangle 32"/>
          <p:cNvSpPr/>
          <p:nvPr/>
        </p:nvSpPr>
        <p:spPr>
          <a:xfrm>
            <a:off x="1143000" y="1657352"/>
            <a:ext cx="2286002" cy="461665"/>
          </a:xfrm>
          <a:prstGeom prst="rect">
            <a:avLst/>
          </a:prstGeom>
        </p:spPr>
        <p:txBody>
          <a:bodyPr wrap="square">
            <a:spAutoFit/>
          </a:bodyPr>
          <a:lstStyle/>
          <a:p>
            <a:r>
              <a:rPr lang="vi-VN" sz="2400" b="1" i="1" dirty="0" smtClean="0">
                <a:latin typeface="Times New Roman" pitchFamily="18" charset="0"/>
                <a:cs typeface="Times New Roman" pitchFamily="18" charset="0"/>
              </a:rPr>
              <a:t>Chuyển đơn</a:t>
            </a:r>
            <a:r>
              <a:rPr lang="vi-VN" sz="2400" dirty="0" smtClean="0">
                <a:latin typeface="Times New Roman" pitchFamily="18" charset="0"/>
                <a:cs typeface="Times New Roman" pitchFamily="18" charset="0"/>
              </a:rPr>
              <a:t> </a:t>
            </a:r>
            <a:endParaRPr lang="en-US" sz="2400" dirty="0">
              <a:latin typeface="Times New Roman" pitchFamily="18" charset="0"/>
              <a:cs typeface="Times New Roman" pitchFamily="18" charset="0"/>
            </a:endParaRPr>
          </a:p>
        </p:txBody>
      </p:sp>
      <p:sp>
        <p:nvSpPr>
          <p:cNvPr id="36" name="Rectangle 35"/>
          <p:cNvSpPr/>
          <p:nvPr/>
        </p:nvSpPr>
        <p:spPr>
          <a:xfrm>
            <a:off x="5257802" y="742950"/>
            <a:ext cx="1828798" cy="461665"/>
          </a:xfrm>
          <a:prstGeom prst="rect">
            <a:avLst/>
          </a:prstGeom>
        </p:spPr>
        <p:txBody>
          <a:bodyPr wrap="square">
            <a:spAutoFit/>
          </a:bodyPr>
          <a:lstStyle/>
          <a:p>
            <a:r>
              <a:rPr lang="vi-VN" sz="2400" b="1" i="1" dirty="0" smtClean="0">
                <a:latin typeface="Times New Roman" pitchFamily="18" charset="0"/>
                <a:cs typeface="Times New Roman" pitchFamily="18" charset="0"/>
              </a:rPr>
              <a:t>Trả đơn</a:t>
            </a:r>
            <a:r>
              <a:rPr lang="vi-VN" sz="2400" dirty="0" smtClean="0">
                <a:latin typeface="Times New Roman" pitchFamily="18" charset="0"/>
                <a:cs typeface="Times New Roman" pitchFamily="18" charset="0"/>
              </a:rPr>
              <a:t> </a:t>
            </a:r>
            <a:endParaRPr lang="en-US" sz="2400" dirty="0">
              <a:latin typeface="Times New Roman" pitchFamily="18" charset="0"/>
              <a:cs typeface="Times New Roman" pitchFamily="18" charset="0"/>
            </a:endParaRPr>
          </a:p>
        </p:txBody>
      </p:sp>
      <p:sp>
        <p:nvSpPr>
          <p:cNvPr id="38" name="Rectangle 37"/>
          <p:cNvSpPr/>
          <p:nvPr/>
        </p:nvSpPr>
        <p:spPr>
          <a:xfrm>
            <a:off x="1524000" y="666750"/>
            <a:ext cx="1676400" cy="461665"/>
          </a:xfrm>
          <a:prstGeom prst="rect">
            <a:avLst/>
          </a:prstGeom>
        </p:spPr>
        <p:txBody>
          <a:bodyPr wrap="square">
            <a:spAutoFit/>
          </a:bodyPr>
          <a:lstStyle/>
          <a:p>
            <a:r>
              <a:rPr lang="en-US" sz="2400" b="1" i="1" dirty="0" err="1" smtClean="0">
                <a:latin typeface="Times New Roman" pitchFamily="18" charset="0"/>
                <a:cs typeface="Times New Roman" pitchFamily="18" charset="0"/>
              </a:rPr>
              <a:t>Hướng</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dẫn</a:t>
            </a:r>
            <a:endParaRPr lang="en-US" sz="2400" dirty="0">
              <a:latin typeface="Times New Roman" pitchFamily="18" charset="0"/>
              <a:cs typeface="Times New Roman" pitchFamily="18" charset="0"/>
            </a:endParaRPr>
          </a:p>
        </p:txBody>
      </p:sp>
      <p:sp>
        <p:nvSpPr>
          <p:cNvPr id="39" name="Rectangle 38"/>
          <p:cNvSpPr/>
          <p:nvPr/>
        </p:nvSpPr>
        <p:spPr>
          <a:xfrm>
            <a:off x="5257800" y="1352553"/>
            <a:ext cx="2286000" cy="461665"/>
          </a:xfrm>
          <a:prstGeom prst="rect">
            <a:avLst/>
          </a:prstGeom>
        </p:spPr>
        <p:txBody>
          <a:bodyPr wrap="square">
            <a:spAutoFit/>
          </a:bodyPr>
          <a:lstStyle/>
          <a:p>
            <a:r>
              <a:rPr lang="vi-VN" sz="2400" b="1" i="1" dirty="0" smtClean="0">
                <a:latin typeface="Times New Roman" pitchFamily="18" charset="0"/>
                <a:cs typeface="Times New Roman" pitchFamily="18" charset="0"/>
              </a:rPr>
              <a:t>Lưu và theo dõi</a:t>
            </a:r>
            <a:r>
              <a:rPr lang="vi-VN" sz="2400" dirty="0" smtClean="0">
                <a:latin typeface="Times New Roman" pitchFamily="18" charset="0"/>
                <a:cs typeface="Times New Roman" pitchFamily="18" charset="0"/>
              </a:rPr>
              <a:t> </a:t>
            </a:r>
            <a:endParaRPr lang="en-US" sz="2400" dirty="0">
              <a:latin typeface="Times New Roman" pitchFamily="18" charset="0"/>
              <a:cs typeface="Times New Roman" pitchFamily="18" charset="0"/>
            </a:endParaRPr>
          </a:p>
        </p:txBody>
      </p:sp>
      <p:grpSp>
        <p:nvGrpSpPr>
          <p:cNvPr id="4" name="Group 3"/>
          <p:cNvGrpSpPr/>
          <p:nvPr/>
        </p:nvGrpSpPr>
        <p:grpSpPr>
          <a:xfrm>
            <a:off x="6019801" y="2876550"/>
            <a:ext cx="914400" cy="2032885"/>
            <a:chOff x="4630955" y="3880561"/>
            <a:chExt cx="914400" cy="1945207"/>
          </a:xfrm>
        </p:grpSpPr>
        <p:sp>
          <p:nvSpPr>
            <p:cNvPr id="41" name="Right Triangle 40"/>
            <p:cNvSpPr/>
            <p:nvPr/>
          </p:nvSpPr>
          <p:spPr>
            <a:xfrm>
              <a:off x="4630955" y="3880561"/>
              <a:ext cx="914400" cy="914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42" name="Right Triangle 41"/>
            <p:cNvSpPr/>
            <p:nvPr/>
          </p:nvSpPr>
          <p:spPr>
            <a:xfrm rot="5400000">
              <a:off x="4630955" y="4911368"/>
              <a:ext cx="914400" cy="91440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grpSp>
      <p:grpSp>
        <p:nvGrpSpPr>
          <p:cNvPr id="7" name="Group 6"/>
          <p:cNvGrpSpPr/>
          <p:nvPr/>
        </p:nvGrpSpPr>
        <p:grpSpPr>
          <a:xfrm rot="10800000">
            <a:off x="5029200" y="2876550"/>
            <a:ext cx="838201" cy="2032885"/>
            <a:chOff x="4630955" y="3880561"/>
            <a:chExt cx="914400" cy="1945207"/>
          </a:xfrm>
        </p:grpSpPr>
        <p:sp>
          <p:nvSpPr>
            <p:cNvPr id="44" name="Right Triangle 43"/>
            <p:cNvSpPr/>
            <p:nvPr/>
          </p:nvSpPr>
          <p:spPr>
            <a:xfrm>
              <a:off x="4630955" y="3880561"/>
              <a:ext cx="914400" cy="914400"/>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45" name="Right Triangle 44"/>
            <p:cNvSpPr/>
            <p:nvPr/>
          </p:nvSpPr>
          <p:spPr>
            <a:xfrm rot="5400000">
              <a:off x="4630955" y="4911368"/>
              <a:ext cx="914400" cy="91440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grpSp>
      <p:sp>
        <p:nvSpPr>
          <p:cNvPr id="46" name="TextBox 45"/>
          <p:cNvSpPr txBox="1"/>
          <p:nvPr/>
        </p:nvSpPr>
        <p:spPr>
          <a:xfrm>
            <a:off x="5486400" y="3257551"/>
            <a:ext cx="326588" cy="646331"/>
          </a:xfrm>
          <a:prstGeom prst="rect">
            <a:avLst/>
          </a:prstGeom>
          <a:noFill/>
        </p:spPr>
        <p:txBody>
          <a:bodyPr wrap="square" rtlCol="0">
            <a:spAutoFit/>
          </a:bodyPr>
          <a:lstStyle/>
          <a:p>
            <a:pPr algn="ctr"/>
            <a:r>
              <a:rPr lang="en-US" altLang="ko-KR" sz="3600" b="1" dirty="0" smtClean="0">
                <a:solidFill>
                  <a:srgbClr val="FF0000"/>
                </a:solidFill>
                <a:cs typeface="Arial" pitchFamily="34" charset="0"/>
              </a:rPr>
              <a:t>5</a:t>
            </a:r>
            <a:endParaRPr lang="ko-KR" altLang="en-US" sz="3600" b="1" dirty="0">
              <a:solidFill>
                <a:srgbClr val="FF0000"/>
              </a:solidFill>
              <a:cs typeface="Arial" pitchFamily="34" charset="0"/>
            </a:endParaRPr>
          </a:p>
        </p:txBody>
      </p:sp>
      <p:sp>
        <p:nvSpPr>
          <p:cNvPr id="47" name="TextBox 46"/>
          <p:cNvSpPr txBox="1"/>
          <p:nvPr/>
        </p:nvSpPr>
        <p:spPr>
          <a:xfrm>
            <a:off x="6096000" y="3943351"/>
            <a:ext cx="304800" cy="646331"/>
          </a:xfrm>
          <a:prstGeom prst="rect">
            <a:avLst/>
          </a:prstGeom>
          <a:noFill/>
        </p:spPr>
        <p:txBody>
          <a:bodyPr wrap="square" rtlCol="0">
            <a:spAutoFit/>
          </a:bodyPr>
          <a:lstStyle/>
          <a:p>
            <a:pPr algn="ctr"/>
            <a:r>
              <a:rPr lang="en-US" altLang="ko-KR" sz="3600" b="1" dirty="0" smtClean="0">
                <a:solidFill>
                  <a:srgbClr val="FF0000"/>
                </a:solidFill>
                <a:cs typeface="Arial" pitchFamily="34" charset="0"/>
              </a:rPr>
              <a:t>8</a:t>
            </a:r>
            <a:endParaRPr lang="ko-KR" altLang="en-US" sz="3600" b="1" dirty="0">
              <a:solidFill>
                <a:schemeClr val="bg1"/>
              </a:solidFill>
              <a:cs typeface="Arial" pitchFamily="34" charset="0"/>
            </a:endParaRPr>
          </a:p>
        </p:txBody>
      </p:sp>
      <p:sp>
        <p:nvSpPr>
          <p:cNvPr id="48" name="TextBox 47"/>
          <p:cNvSpPr txBox="1"/>
          <p:nvPr/>
        </p:nvSpPr>
        <p:spPr>
          <a:xfrm>
            <a:off x="6019800" y="3257551"/>
            <a:ext cx="381001" cy="646331"/>
          </a:xfrm>
          <a:prstGeom prst="rect">
            <a:avLst/>
          </a:prstGeom>
          <a:noFill/>
        </p:spPr>
        <p:txBody>
          <a:bodyPr wrap="square" rtlCol="0">
            <a:spAutoFit/>
          </a:bodyPr>
          <a:lstStyle/>
          <a:p>
            <a:pPr algn="ctr"/>
            <a:r>
              <a:rPr lang="en-US" altLang="ko-KR" sz="3600" b="1" dirty="0" smtClean="0">
                <a:solidFill>
                  <a:srgbClr val="FF0000"/>
                </a:solidFill>
                <a:cs typeface="Arial" pitchFamily="34" charset="0"/>
              </a:rPr>
              <a:t>7</a:t>
            </a:r>
            <a:endParaRPr lang="ko-KR" altLang="en-US" sz="3600" b="1" dirty="0">
              <a:solidFill>
                <a:srgbClr val="FF0000"/>
              </a:solidFill>
              <a:cs typeface="Arial" pitchFamily="34" charset="0"/>
            </a:endParaRPr>
          </a:p>
        </p:txBody>
      </p:sp>
      <p:sp>
        <p:nvSpPr>
          <p:cNvPr id="49" name="TextBox 48"/>
          <p:cNvSpPr txBox="1"/>
          <p:nvPr/>
        </p:nvSpPr>
        <p:spPr>
          <a:xfrm>
            <a:off x="5486401" y="3906620"/>
            <a:ext cx="381001" cy="646331"/>
          </a:xfrm>
          <a:prstGeom prst="rect">
            <a:avLst/>
          </a:prstGeom>
          <a:noFill/>
        </p:spPr>
        <p:txBody>
          <a:bodyPr wrap="square" rtlCol="0">
            <a:spAutoFit/>
          </a:bodyPr>
          <a:lstStyle/>
          <a:p>
            <a:pPr algn="ctr"/>
            <a:r>
              <a:rPr lang="en-US" altLang="ko-KR" sz="3600" b="1" dirty="0" smtClean="0">
                <a:solidFill>
                  <a:srgbClr val="FF0000"/>
                </a:solidFill>
                <a:cs typeface="Arial" pitchFamily="34" charset="0"/>
              </a:rPr>
              <a:t>6</a:t>
            </a:r>
            <a:endParaRPr lang="ko-KR" altLang="en-US" sz="3600" b="1" dirty="0">
              <a:solidFill>
                <a:srgbClr val="FF0000"/>
              </a:solidFill>
              <a:cs typeface="Arial" pitchFamily="34" charset="0"/>
            </a:endParaRPr>
          </a:p>
        </p:txBody>
      </p:sp>
      <p:sp>
        <p:nvSpPr>
          <p:cNvPr id="50" name="Rectangle 49"/>
          <p:cNvSpPr/>
          <p:nvPr/>
        </p:nvSpPr>
        <p:spPr>
          <a:xfrm>
            <a:off x="3505201" y="2876551"/>
            <a:ext cx="2209802" cy="830997"/>
          </a:xfrm>
          <a:prstGeom prst="rect">
            <a:avLst/>
          </a:prstGeom>
        </p:spPr>
        <p:txBody>
          <a:bodyPr wrap="square">
            <a:spAutoFit/>
          </a:bodyPr>
          <a:lstStyle/>
          <a:p>
            <a:r>
              <a:rPr lang="vi-VN" sz="2400" b="1" i="1" dirty="0" smtClean="0">
                <a:latin typeface="Times New Roman" pitchFamily="18" charset="0"/>
                <a:cs typeface="Times New Roman" pitchFamily="18" charset="0"/>
              </a:rPr>
              <a:t>Ra văn bản </a:t>
            </a:r>
            <a:endParaRPr lang="en-US" sz="2400" b="1" i="1" dirty="0" smtClean="0">
              <a:latin typeface="Times New Roman" pitchFamily="18" charset="0"/>
              <a:cs typeface="Times New Roman" pitchFamily="18" charset="0"/>
            </a:endParaRPr>
          </a:p>
          <a:p>
            <a:r>
              <a:rPr lang="vi-VN" sz="2400" b="1" i="1" dirty="0" smtClean="0">
                <a:latin typeface="Times New Roman" pitchFamily="18" charset="0"/>
                <a:cs typeface="Times New Roman" pitchFamily="18" charset="0"/>
              </a:rPr>
              <a:t>đôn đốc</a:t>
            </a:r>
            <a:r>
              <a:rPr lang="vi-VN" sz="2400" dirty="0" smtClean="0">
                <a:latin typeface="Times New Roman" pitchFamily="18" charset="0"/>
                <a:cs typeface="Times New Roman" pitchFamily="18" charset="0"/>
              </a:rPr>
              <a:t> </a:t>
            </a:r>
            <a:endParaRPr lang="en-US" sz="2400" dirty="0">
              <a:latin typeface="Times New Roman" pitchFamily="18" charset="0"/>
              <a:cs typeface="Times New Roman" pitchFamily="18" charset="0"/>
            </a:endParaRPr>
          </a:p>
        </p:txBody>
      </p:sp>
      <p:sp>
        <p:nvSpPr>
          <p:cNvPr id="51" name="Rectangle 50"/>
          <p:cNvSpPr/>
          <p:nvPr/>
        </p:nvSpPr>
        <p:spPr>
          <a:xfrm>
            <a:off x="6781800" y="2876551"/>
            <a:ext cx="2133599" cy="830997"/>
          </a:xfrm>
          <a:prstGeom prst="rect">
            <a:avLst/>
          </a:prstGeom>
        </p:spPr>
        <p:txBody>
          <a:bodyPr wrap="square">
            <a:spAutoFit/>
          </a:bodyPr>
          <a:lstStyle/>
          <a:p>
            <a:r>
              <a:rPr lang="vi-VN" sz="2400" b="1" i="1" dirty="0" smtClean="0">
                <a:latin typeface="Times New Roman" pitchFamily="18" charset="0"/>
                <a:cs typeface="Times New Roman" pitchFamily="18" charset="0"/>
              </a:rPr>
              <a:t>Ra văn bản </a:t>
            </a:r>
            <a:endParaRPr lang="en-US" sz="2400" b="1" i="1" dirty="0" smtClean="0">
              <a:latin typeface="Times New Roman" pitchFamily="18" charset="0"/>
              <a:cs typeface="Times New Roman" pitchFamily="18" charset="0"/>
            </a:endParaRPr>
          </a:p>
          <a:p>
            <a:r>
              <a:rPr lang="vi-VN" sz="2400" b="1" i="1" dirty="0" smtClean="0">
                <a:latin typeface="Times New Roman" pitchFamily="18" charset="0"/>
                <a:cs typeface="Times New Roman" pitchFamily="18" charset="0"/>
              </a:rPr>
              <a:t>thông báo</a:t>
            </a:r>
            <a:endParaRPr lang="en-US" sz="2400" dirty="0">
              <a:latin typeface="Times New Roman" pitchFamily="18" charset="0"/>
              <a:cs typeface="Times New Roman" pitchFamily="18" charset="0"/>
            </a:endParaRPr>
          </a:p>
        </p:txBody>
      </p:sp>
      <p:sp>
        <p:nvSpPr>
          <p:cNvPr id="52" name="Rectangle 51"/>
          <p:cNvSpPr/>
          <p:nvPr/>
        </p:nvSpPr>
        <p:spPr>
          <a:xfrm>
            <a:off x="2743200" y="4095751"/>
            <a:ext cx="2514601" cy="830997"/>
          </a:xfrm>
          <a:prstGeom prst="rect">
            <a:avLst/>
          </a:prstGeom>
        </p:spPr>
        <p:txBody>
          <a:bodyPr wrap="square">
            <a:spAutoFit/>
          </a:bodyPr>
          <a:lstStyle/>
          <a:p>
            <a:r>
              <a:rPr lang="en-US" sz="2400" b="1" i="1" dirty="0" err="1" smtClean="0">
                <a:latin typeface="Times New Roman" pitchFamily="18" charset="0"/>
                <a:cs typeface="Times New Roman" pitchFamily="18" charset="0"/>
              </a:rPr>
              <a:t>Từ</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chối</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tiếp</a:t>
            </a:r>
            <a:r>
              <a:rPr lang="en-US" sz="2400" b="1" i="1" dirty="0" smtClean="0">
                <a:latin typeface="Times New Roman" pitchFamily="18" charset="0"/>
                <a:cs typeface="Times New Roman" pitchFamily="18" charset="0"/>
              </a:rPr>
              <a:t>/</a:t>
            </a:r>
            <a:r>
              <a:rPr lang="en-US" sz="2400" b="1" i="1" dirty="0" err="1" smtClean="0">
                <a:latin typeface="Times New Roman" pitchFamily="18" charset="0"/>
                <a:cs typeface="Times New Roman" pitchFamily="18" charset="0"/>
              </a:rPr>
              <a:t>từ</a:t>
            </a:r>
            <a:r>
              <a:rPr lang="en-US" sz="2400" b="1" i="1" dirty="0" smtClean="0">
                <a:latin typeface="Times New Roman" pitchFamily="18" charset="0"/>
                <a:cs typeface="Times New Roman" pitchFamily="18" charset="0"/>
              </a:rPr>
              <a:t> </a:t>
            </a:r>
          </a:p>
          <a:p>
            <a:r>
              <a:rPr lang="en-US" sz="2400" b="1" i="1" dirty="0" err="1" smtClean="0">
                <a:latin typeface="Times New Roman" pitchFamily="18" charset="0"/>
                <a:cs typeface="Times New Roman" pitchFamily="18" charset="0"/>
              </a:rPr>
              <a:t>chối</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thụ</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lý</a:t>
            </a:r>
            <a:r>
              <a:rPr lang="en-US" sz="2400" dirty="0" smtClean="0">
                <a:latin typeface="Times New Roman" pitchFamily="18" charset="0"/>
                <a:cs typeface="Times New Roman" pitchFamily="18" charset="0"/>
              </a:rPr>
              <a:t> </a:t>
            </a:r>
            <a:endParaRPr lang="en-US" sz="2400" dirty="0">
              <a:latin typeface="Times New Roman" pitchFamily="18" charset="0"/>
              <a:cs typeface="Times New Roman" pitchFamily="18" charset="0"/>
            </a:endParaRPr>
          </a:p>
        </p:txBody>
      </p:sp>
      <p:sp>
        <p:nvSpPr>
          <p:cNvPr id="53" name="Rectangle 52"/>
          <p:cNvSpPr/>
          <p:nvPr/>
        </p:nvSpPr>
        <p:spPr>
          <a:xfrm>
            <a:off x="6858000" y="4019550"/>
            <a:ext cx="1905000" cy="830997"/>
          </a:xfrm>
          <a:prstGeom prst="rect">
            <a:avLst/>
          </a:prstGeom>
        </p:spPr>
        <p:txBody>
          <a:bodyPr wrap="square">
            <a:spAutoFit/>
          </a:bodyPr>
          <a:lstStyle/>
          <a:p>
            <a:r>
              <a:rPr lang="en-US" sz="2400" b="1" i="1" dirty="0" err="1" smtClean="0">
                <a:solidFill>
                  <a:srgbClr val="C00000"/>
                </a:solidFill>
                <a:latin typeface="Times New Roman" pitchFamily="18" charset="0"/>
                <a:cs typeface="Times New Roman" pitchFamily="18" charset="0"/>
              </a:rPr>
              <a:t>Thụ</a:t>
            </a:r>
            <a:r>
              <a:rPr lang="en-US" sz="2400" b="1" i="1" dirty="0" smtClean="0">
                <a:solidFill>
                  <a:srgbClr val="C00000"/>
                </a:solidFill>
                <a:latin typeface="Times New Roman" pitchFamily="18" charset="0"/>
                <a:cs typeface="Times New Roman" pitchFamily="18" charset="0"/>
              </a:rPr>
              <a:t> </a:t>
            </a:r>
            <a:r>
              <a:rPr lang="en-US" sz="2400" b="1" i="1" dirty="0" err="1" smtClean="0">
                <a:solidFill>
                  <a:srgbClr val="C00000"/>
                </a:solidFill>
                <a:latin typeface="Times New Roman" pitchFamily="18" charset="0"/>
                <a:cs typeface="Times New Roman" pitchFamily="18" charset="0"/>
              </a:rPr>
              <a:t>lý</a:t>
            </a:r>
            <a:r>
              <a:rPr lang="en-US" sz="2400" b="1" i="1" dirty="0" smtClean="0">
                <a:solidFill>
                  <a:srgbClr val="C00000"/>
                </a:solidFill>
                <a:latin typeface="Times New Roman" pitchFamily="18" charset="0"/>
                <a:cs typeface="Times New Roman" pitchFamily="18" charset="0"/>
              </a:rPr>
              <a:t> </a:t>
            </a:r>
            <a:r>
              <a:rPr lang="en-US" sz="2400" b="1" i="1" dirty="0" err="1" smtClean="0">
                <a:solidFill>
                  <a:srgbClr val="C00000"/>
                </a:solidFill>
                <a:latin typeface="Times New Roman" pitchFamily="18" charset="0"/>
                <a:cs typeface="Times New Roman" pitchFamily="18" charset="0"/>
              </a:rPr>
              <a:t>giải</a:t>
            </a:r>
            <a:r>
              <a:rPr lang="en-US" sz="2400" b="1" i="1" dirty="0" smtClean="0">
                <a:solidFill>
                  <a:srgbClr val="C00000"/>
                </a:solidFill>
                <a:latin typeface="Times New Roman" pitchFamily="18" charset="0"/>
                <a:cs typeface="Times New Roman" pitchFamily="18" charset="0"/>
              </a:rPr>
              <a:t> </a:t>
            </a:r>
          </a:p>
          <a:p>
            <a:r>
              <a:rPr lang="en-US" sz="2400" b="1" i="1" dirty="0" err="1" smtClean="0">
                <a:solidFill>
                  <a:srgbClr val="C00000"/>
                </a:solidFill>
                <a:latin typeface="Times New Roman" pitchFamily="18" charset="0"/>
                <a:cs typeface="Times New Roman" pitchFamily="18" charset="0"/>
              </a:rPr>
              <a:t>quyết</a:t>
            </a:r>
            <a:r>
              <a:rPr lang="en-US" sz="2400" dirty="0" smtClean="0">
                <a:solidFill>
                  <a:srgbClr val="C00000"/>
                </a:solidFill>
                <a:latin typeface="Times New Roman" pitchFamily="18" charset="0"/>
                <a:cs typeface="Times New Roman" pitchFamily="18" charset="0"/>
              </a:rPr>
              <a:t> </a:t>
            </a:r>
            <a:endParaRPr lang="en-US" sz="2400" dirty="0">
              <a:latin typeface="Times New Roman" pitchFamily="18" charset="0"/>
              <a:cs typeface="Times New Roman" pitchFamily="18" charset="0"/>
            </a:endParaRPr>
          </a:p>
        </p:txBody>
      </p:sp>
    </p:spTree>
    <p:extLst>
      <p:ext uri="{BB962C8B-B14F-4D97-AF65-F5344CB8AC3E}">
        <p14:creationId xmlns="" xmlns:p14="http://schemas.microsoft.com/office/powerpoint/2010/main" val="4040756459"/>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581400" y="2174374"/>
            <a:ext cx="5257801" cy="778376"/>
          </a:xfrm>
        </p:spPr>
        <p:txBody>
          <a:bodyPr/>
          <a:lstStyle/>
          <a:p>
            <a:r>
              <a:rPr lang="en-US" altLang="ko-KR" sz="5000" dirty="0" smtClean="0">
                <a:latin typeface="Times New Roman" pitchFamily="18" charset="0"/>
                <a:cs typeface="Times New Roman" pitchFamily="18" charset="0"/>
              </a:rPr>
              <a:t>TIẾP CÔNG DÂN</a:t>
            </a:r>
            <a:endParaRPr lang="ko-KR" altLang="en-US" sz="5000" dirty="0">
              <a:latin typeface="Times New Roman" pitchFamily="18" charset="0"/>
              <a:cs typeface="Times New Roman" pitchFamily="18" charset="0"/>
            </a:endParaRPr>
          </a:p>
        </p:txBody>
      </p:sp>
      <p:sp>
        <p:nvSpPr>
          <p:cNvPr id="6" name="직사각형 39"/>
          <p:cNvSpPr/>
          <p:nvPr/>
        </p:nvSpPr>
        <p:spPr>
          <a:xfrm>
            <a:off x="1981200" y="2090976"/>
            <a:ext cx="838201" cy="861774"/>
          </a:xfrm>
          <a:prstGeom prst="rect">
            <a:avLst/>
          </a:prstGeom>
        </p:spPr>
        <p:txBody>
          <a:bodyPr wrap="square" anchor="ct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lang="en-US" altLang="ko-KR" sz="5000" b="1" dirty="0" smtClean="0">
                <a:latin typeface="Times New Roman" pitchFamily="18" charset="0"/>
                <a:cs typeface="Times New Roman" pitchFamily="18" charset="0"/>
              </a:rPr>
              <a:t>I</a:t>
            </a:r>
            <a:endParaRPr lang="ko-KR" altLang="en-US" sz="2800" dirty="0"/>
          </a:p>
        </p:txBody>
      </p:sp>
    </p:spTree>
    <p:extLst>
      <p:ext uri="{BB962C8B-B14F-4D97-AF65-F5344CB8AC3E}">
        <p14:creationId xmlns="" xmlns:p14="http://schemas.microsoft.com/office/powerpoint/2010/main" val="3101234267"/>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p:cNvSpPr/>
          <p:nvPr/>
        </p:nvSpPr>
        <p:spPr>
          <a:xfrm>
            <a:off x="2286000" y="361951"/>
            <a:ext cx="4191001" cy="536685"/>
          </a:xfrm>
          <a:prstGeom prst="rect">
            <a:avLst/>
          </a:prstGeom>
        </p:spPr>
        <p:txBody>
          <a:bodyPr wrap="square">
            <a:spAutoFit/>
          </a:bodyPr>
          <a:lstStyle/>
          <a:p>
            <a:r>
              <a:rPr lang="vi-VN" sz="2800" b="1" i="1" dirty="0" smtClean="0">
                <a:latin typeface="Times New Roman" pitchFamily="18" charset="0"/>
                <a:cs typeface="Times New Roman" pitchFamily="18" charset="0"/>
              </a:rPr>
              <a:t>Quy trình xử lý đơn thư </a:t>
            </a:r>
            <a:r>
              <a:rPr lang="vi-VN" sz="2800" dirty="0" smtClean="0">
                <a:latin typeface="Times New Roman" pitchFamily="18" charset="0"/>
                <a:cs typeface="Times New Roman" pitchFamily="18" charset="0"/>
              </a:rPr>
              <a:t> </a:t>
            </a:r>
            <a:endParaRPr lang="en-US" sz="2800" dirty="0">
              <a:latin typeface="Times New Roman" pitchFamily="18" charset="0"/>
              <a:cs typeface="Times New Roman" pitchFamily="18" charset="0"/>
            </a:endParaRPr>
          </a:p>
        </p:txBody>
      </p:sp>
      <p:sp>
        <p:nvSpPr>
          <p:cNvPr id="21" name="Rectangle 20"/>
          <p:cNvSpPr/>
          <p:nvPr/>
        </p:nvSpPr>
        <p:spPr>
          <a:xfrm>
            <a:off x="609600" y="971550"/>
            <a:ext cx="7924800" cy="3416320"/>
          </a:xfrm>
          <a:prstGeom prst="rect">
            <a:avLst/>
          </a:prstGeom>
        </p:spPr>
        <p:txBody>
          <a:bodyPr wrap="square">
            <a:spAutoFit/>
          </a:bodyPr>
          <a:lstStyle/>
          <a:p>
            <a:r>
              <a:rPr lang="vi-VN" b="1" i="1" dirty="0" smtClean="0">
                <a:latin typeface="Times New Roman" pitchFamily="18" charset="0"/>
                <a:cs typeface="Times New Roman" pitchFamily="18" charset="0"/>
              </a:rPr>
              <a:t/>
            </a:r>
            <a:br>
              <a:rPr lang="vi-VN" b="1" i="1" dirty="0" smtClean="0">
                <a:latin typeface="Times New Roman" pitchFamily="18" charset="0"/>
                <a:cs typeface="Times New Roman" pitchFamily="18" charset="0"/>
              </a:rPr>
            </a:br>
            <a:r>
              <a:rPr lang="en-US" b="1" i="1" dirty="0" smtClean="0">
                <a:latin typeface="Times New Roman" pitchFamily="18" charset="0"/>
                <a:cs typeface="Times New Roman" pitchFamily="18" charset="0"/>
              </a:rPr>
              <a:t>Q</a:t>
            </a:r>
            <a:r>
              <a:rPr lang="vi-VN" b="1" dirty="0" smtClean="0">
                <a:latin typeface="Times New Roman" pitchFamily="18" charset="0"/>
                <a:cs typeface="Times New Roman" pitchFamily="18" charset="0"/>
              </a:rPr>
              <a:t>uy trình 1: </a:t>
            </a:r>
            <a:r>
              <a:rPr lang="en-US" b="1" dirty="0" smtClean="0">
                <a:latin typeface="Times New Roman" pitchFamily="18" charset="0"/>
                <a:cs typeface="Times New Roman" pitchFamily="18" charset="0"/>
              </a:rPr>
              <a:t>“</a:t>
            </a:r>
            <a:r>
              <a:rPr lang="vi-VN" b="1" dirty="0" smtClean="0">
                <a:latin typeface="Times New Roman" pitchFamily="18" charset="0"/>
                <a:cs typeface="Times New Roman" pitchFamily="18" charset="0"/>
              </a:rPr>
              <a:t>Kết thúc</a:t>
            </a:r>
            <a:r>
              <a:rPr lang="vi-VN" dirty="0" smtClean="0">
                <a:latin typeface="Times New Roman" pitchFamily="18" charset="0"/>
                <a:cs typeface="Times New Roman" pitchFamily="18" charset="0"/>
              </a:rPr>
              <a:t>” → bấm chức năng “Kết thúc” để thực hiện kết thúc tiếp </a:t>
            </a: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c</a:t>
            </a:r>
            <a:r>
              <a:rPr lang="vi-VN" dirty="0" smtClean="0">
                <a:latin typeface="Times New Roman" pitchFamily="18" charset="0"/>
                <a:cs typeface="Times New Roman" pitchFamily="18" charset="0"/>
              </a:rPr>
              <a:t>ông</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dân và đơn thư không được xử lý trên phần mềm</a:t>
            </a:r>
            <a:br>
              <a:rPr lang="vi-VN" dirty="0" smtClean="0">
                <a:latin typeface="Times New Roman" pitchFamily="18" charset="0"/>
                <a:cs typeface="Times New Roman" pitchFamily="18" charset="0"/>
              </a:rPr>
            </a:br>
            <a:r>
              <a:rPr lang="vi-VN" dirty="0" smtClean="0">
                <a:latin typeface="Times New Roman" pitchFamily="18" charset="0"/>
                <a:cs typeface="Times New Roman" pitchFamily="18" charset="0"/>
              </a:rPr>
              <a:t/>
            </a:r>
            <a:br>
              <a:rPr lang="vi-VN" dirty="0" smtClean="0">
                <a:latin typeface="Times New Roman" pitchFamily="18" charset="0"/>
                <a:cs typeface="Times New Roman" pitchFamily="18" charset="0"/>
              </a:rPr>
            </a:br>
            <a:r>
              <a:rPr lang="vi-VN" b="1" dirty="0" smtClean="0">
                <a:latin typeface="Times New Roman" pitchFamily="18" charset="0"/>
                <a:cs typeface="Times New Roman" pitchFamily="18" charset="0"/>
              </a:rPr>
              <a:t>Quy trình 2: </a:t>
            </a:r>
            <a:r>
              <a:rPr lang="en-US" b="1" dirty="0" smtClean="0">
                <a:latin typeface="Times New Roman" pitchFamily="18" charset="0"/>
                <a:cs typeface="Times New Roman" pitchFamily="18" charset="0"/>
              </a:rPr>
              <a:t>“</a:t>
            </a:r>
            <a:r>
              <a:rPr lang="vi-VN" b="1" dirty="0" smtClean="0">
                <a:latin typeface="Times New Roman" pitchFamily="18" charset="0"/>
                <a:cs typeface="Times New Roman" pitchFamily="18" charset="0"/>
              </a:rPr>
              <a:t>Trình duyệt TP kết quả xử lý</a:t>
            </a:r>
            <a:r>
              <a:rPr lang="vi-VN" dirty="0" smtClean="0">
                <a:latin typeface="Times New Roman" pitchFamily="18" charset="0"/>
                <a:cs typeface="Times New Roman" pitchFamily="18" charset="0"/>
              </a:rPr>
              <a:t>” → Chọn người duyệt → Chức vụ </a:t>
            </a:r>
            <a:endParaRPr lang="en-US" dirty="0" smtClean="0">
              <a:latin typeface="Times New Roman" pitchFamily="18" charset="0"/>
              <a:cs typeface="Times New Roman" pitchFamily="18" charset="0"/>
            </a:endParaRPr>
          </a:p>
          <a:p>
            <a:r>
              <a:rPr lang="vi-VN" dirty="0" smtClean="0">
                <a:latin typeface="Times New Roman" pitchFamily="18" charset="0"/>
                <a:cs typeface="Times New Roman" pitchFamily="18" charset="0"/>
              </a:rPr>
              <a:t>của lãnh đạo do hệ thống tự hiển thị → bấm “Trình duyệt TP</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kết quả xử lý” để thực hiện trình kết quả xử lý</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lên lãnh đạo phê duyệt được chọn.</a:t>
            </a:r>
            <a:br>
              <a:rPr lang="vi-VN" dirty="0" smtClean="0">
                <a:latin typeface="Times New Roman" pitchFamily="18" charset="0"/>
                <a:cs typeface="Times New Roman" pitchFamily="18" charset="0"/>
              </a:rPr>
            </a:br>
            <a:endParaRPr lang="en-US" dirty="0" smtClean="0">
              <a:latin typeface="Times New Roman" pitchFamily="18" charset="0"/>
              <a:cs typeface="Times New Roman" pitchFamily="18" charset="0"/>
            </a:endParaRPr>
          </a:p>
          <a:p>
            <a:r>
              <a:rPr lang="vi-VN" b="1" dirty="0" smtClean="0">
                <a:latin typeface="Times New Roman" pitchFamily="18" charset="0"/>
                <a:cs typeface="Times New Roman" pitchFamily="18" charset="0"/>
              </a:rPr>
              <a:t>Quy trình 3: </a:t>
            </a:r>
            <a:r>
              <a:rPr lang="en-US" b="1"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a:t>
            </a:r>
            <a:r>
              <a:rPr lang="vi-VN" b="1" dirty="0" smtClean="0">
                <a:latin typeface="Times New Roman" pitchFamily="18" charset="0"/>
                <a:cs typeface="Times New Roman" pitchFamily="18" charset="0"/>
              </a:rPr>
              <a:t>Trình duyệt LĐ kết quả xử lý</a:t>
            </a:r>
            <a:r>
              <a:rPr lang="vi-VN" dirty="0" smtClean="0">
                <a:latin typeface="Times New Roman" pitchFamily="18" charset="0"/>
                <a:cs typeface="Times New Roman" pitchFamily="18" charset="0"/>
              </a:rPr>
              <a:t>” → Chọn người duyệt → Chức vụ </a:t>
            </a:r>
            <a:endParaRPr lang="en-US" dirty="0" smtClean="0">
              <a:latin typeface="Times New Roman" pitchFamily="18" charset="0"/>
              <a:cs typeface="Times New Roman" pitchFamily="18" charset="0"/>
            </a:endParaRPr>
          </a:p>
          <a:p>
            <a:r>
              <a:rPr lang="vi-VN" dirty="0" smtClean="0">
                <a:latin typeface="Times New Roman" pitchFamily="18" charset="0"/>
                <a:cs typeface="Times New Roman" pitchFamily="18" charset="0"/>
              </a:rPr>
              <a:t>của lãnh đạo do hệ thống tự hiển thị → bấm “Trình duyệt LĐ kết quả xử lý” để thực hiện trình kết quả xử lý lên</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lãnh đạo phê duyệt được chọ</a:t>
            </a:r>
            <a:r>
              <a:rPr lang="en-US" dirty="0" smtClean="0">
                <a:latin typeface="Times New Roman" pitchFamily="18" charset="0"/>
                <a:cs typeface="Times New Roman" pitchFamily="18" charset="0"/>
              </a:rPr>
              <a:t>n.</a:t>
            </a:r>
            <a:r>
              <a:rPr lang="vi-VN" dirty="0" smtClean="0">
                <a:latin typeface="Times New Roman" pitchFamily="18" charset="0"/>
                <a:cs typeface="Times New Roman" pitchFamily="18" charset="0"/>
              </a:rPr>
              <a:t/>
            </a:r>
            <a:br>
              <a:rPr lang="vi-VN" dirty="0" smtClean="0">
                <a:latin typeface="Times New Roman" pitchFamily="18" charset="0"/>
                <a:cs typeface="Times New Roman" pitchFamily="18" charset="0"/>
              </a:rPr>
            </a:br>
            <a:endParaRPr lang="en-US" dirty="0">
              <a:latin typeface="Times New Roman" pitchFamily="18" charset="0"/>
              <a:cs typeface="Times New Roman" pitchFamily="18" charset="0"/>
            </a:endParaRPr>
          </a:p>
        </p:txBody>
      </p:sp>
    </p:spTree>
    <p:extLst>
      <p:ext uri="{BB962C8B-B14F-4D97-AF65-F5344CB8AC3E}">
        <p14:creationId xmlns="" xmlns:p14="http://schemas.microsoft.com/office/powerpoint/2010/main" val="4040756459"/>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2"/>
          <p:cNvSpPr>
            <a:spLocks noGrp="1"/>
          </p:cNvSpPr>
          <p:nvPr>
            <p:ph type="body" sz="quarter" idx="11"/>
          </p:nvPr>
        </p:nvSpPr>
        <p:spPr>
          <a:xfrm>
            <a:off x="1524001" y="514350"/>
            <a:ext cx="6172201" cy="288032"/>
          </a:xfrm>
        </p:spPr>
        <p:txBody>
          <a:bodyPr/>
          <a:lstStyle/>
          <a:p>
            <a:pPr lvl="0"/>
            <a:r>
              <a:rPr lang="en-US" altLang="ko-KR" sz="3200" dirty="0" err="1" smtClean="0">
                <a:solidFill>
                  <a:schemeClr val="tx1"/>
                </a:solidFill>
                <a:latin typeface="Times New Roman" pitchFamily="18" charset="0"/>
                <a:cs typeface="Times New Roman" pitchFamily="18" charset="0"/>
              </a:rPr>
              <a:t>Tài</a:t>
            </a:r>
            <a:r>
              <a:rPr lang="en-US" altLang="ko-KR" sz="3200" dirty="0" smtClean="0">
                <a:solidFill>
                  <a:schemeClr val="tx1"/>
                </a:solidFill>
                <a:latin typeface="Times New Roman" pitchFamily="18" charset="0"/>
                <a:cs typeface="Times New Roman" pitchFamily="18" charset="0"/>
              </a:rPr>
              <a:t> </a:t>
            </a:r>
            <a:r>
              <a:rPr lang="en-US" altLang="ko-KR" sz="3200" dirty="0" err="1" smtClean="0">
                <a:solidFill>
                  <a:schemeClr val="tx1"/>
                </a:solidFill>
                <a:latin typeface="Times New Roman" pitchFamily="18" charset="0"/>
                <a:cs typeface="Times New Roman" pitchFamily="18" charset="0"/>
              </a:rPr>
              <a:t>khoản</a:t>
            </a:r>
            <a:r>
              <a:rPr lang="en-US" altLang="ko-KR" sz="3200" dirty="0" smtClean="0">
                <a:solidFill>
                  <a:schemeClr val="tx1"/>
                </a:solidFill>
                <a:latin typeface="Times New Roman" pitchFamily="18" charset="0"/>
                <a:cs typeface="Times New Roman" pitchFamily="18" charset="0"/>
              </a:rPr>
              <a:t> </a:t>
            </a:r>
            <a:r>
              <a:rPr lang="en-US" altLang="ko-KR" sz="3200" dirty="0" err="1" smtClean="0">
                <a:solidFill>
                  <a:schemeClr val="tx1"/>
                </a:solidFill>
                <a:latin typeface="Times New Roman" pitchFamily="18" charset="0"/>
                <a:cs typeface="Times New Roman" pitchFamily="18" charset="0"/>
              </a:rPr>
              <a:t>thực</a:t>
            </a:r>
            <a:r>
              <a:rPr lang="en-US" altLang="ko-KR" sz="3200" dirty="0" smtClean="0">
                <a:solidFill>
                  <a:schemeClr val="tx1"/>
                </a:solidFill>
                <a:latin typeface="Times New Roman" pitchFamily="18" charset="0"/>
                <a:cs typeface="Times New Roman" pitchFamily="18" charset="0"/>
              </a:rPr>
              <a:t> </a:t>
            </a:r>
            <a:r>
              <a:rPr lang="en-US" altLang="ko-KR" sz="3200" dirty="0" err="1" smtClean="0">
                <a:solidFill>
                  <a:schemeClr val="tx1"/>
                </a:solidFill>
                <a:latin typeface="Times New Roman" pitchFamily="18" charset="0"/>
                <a:cs typeface="Times New Roman" pitchFamily="18" charset="0"/>
              </a:rPr>
              <a:t>hiện</a:t>
            </a:r>
            <a:endParaRPr lang="en-US" altLang="ko-KR" sz="3200" dirty="0">
              <a:solidFill>
                <a:schemeClr val="tx1"/>
              </a:solidFill>
              <a:latin typeface="Times New Roman" pitchFamily="18" charset="0"/>
              <a:cs typeface="Times New Roman" pitchFamily="18" charset="0"/>
            </a:endParaRPr>
          </a:p>
        </p:txBody>
      </p:sp>
      <p:sp>
        <p:nvSpPr>
          <p:cNvPr id="7" name="Text Placeholder 2"/>
          <p:cNvSpPr>
            <a:spLocks noGrp="1"/>
          </p:cNvSpPr>
          <p:nvPr>
            <p:ph type="body" sz="quarter" idx="11"/>
          </p:nvPr>
        </p:nvSpPr>
        <p:spPr>
          <a:xfrm>
            <a:off x="762000" y="1047750"/>
            <a:ext cx="7848601" cy="3048000"/>
          </a:xfrm>
        </p:spPr>
        <p:txBody>
          <a:bodyPr/>
          <a:lstStyle/>
          <a:p>
            <a:pPr marL="742950" lvl="0" indent="-742950" algn="l"/>
            <a:r>
              <a:rPr lang="en-US" altLang="ko-KR" sz="2200" b="1" dirty="0" smtClean="0">
                <a:solidFill>
                  <a:schemeClr val="tx1"/>
                </a:solidFill>
                <a:latin typeface="Times New Roman" pitchFamily="18" charset="0"/>
                <a:cs typeface="Times New Roman" pitchFamily="18" charset="0"/>
              </a:rPr>
              <a:t>1. </a:t>
            </a:r>
            <a:r>
              <a:rPr lang="en-US" altLang="ko-KR" sz="2200" b="1" dirty="0" err="1" smtClean="0">
                <a:solidFill>
                  <a:schemeClr val="tx1"/>
                </a:solidFill>
                <a:latin typeface="Times New Roman" pitchFamily="18" charset="0"/>
                <a:cs typeface="Times New Roman" pitchFamily="18" charset="0"/>
              </a:rPr>
              <a:t>Trưởng</a:t>
            </a:r>
            <a:r>
              <a:rPr lang="en-US" altLang="ko-KR" sz="2200" b="1" dirty="0" smtClean="0">
                <a:solidFill>
                  <a:schemeClr val="tx1"/>
                </a:solidFill>
                <a:latin typeface="Times New Roman" pitchFamily="18" charset="0"/>
                <a:cs typeface="Times New Roman" pitchFamily="18" charset="0"/>
              </a:rPr>
              <a:t> Ban </a:t>
            </a:r>
            <a:r>
              <a:rPr lang="en-US" altLang="ko-KR" sz="2200" b="1" dirty="0" err="1" smtClean="0">
                <a:solidFill>
                  <a:schemeClr val="tx1"/>
                </a:solidFill>
                <a:latin typeface="Times New Roman" pitchFamily="18" charset="0"/>
                <a:cs typeface="Times New Roman" pitchFamily="18" charset="0"/>
              </a:rPr>
              <a:t>Tiếp</a:t>
            </a:r>
            <a:r>
              <a:rPr lang="en-US" altLang="ko-KR" sz="2200" b="1" dirty="0" smtClean="0">
                <a:solidFill>
                  <a:schemeClr val="tx1"/>
                </a:solidFill>
                <a:latin typeface="Times New Roman" pitchFamily="18" charset="0"/>
                <a:cs typeface="Times New Roman" pitchFamily="18" charset="0"/>
              </a:rPr>
              <a:t> </a:t>
            </a:r>
            <a:r>
              <a:rPr lang="en-US" altLang="ko-KR" sz="2200" b="1" dirty="0" err="1" smtClean="0">
                <a:solidFill>
                  <a:schemeClr val="tx1"/>
                </a:solidFill>
                <a:latin typeface="Times New Roman" pitchFamily="18" charset="0"/>
                <a:cs typeface="Times New Roman" pitchFamily="18" charset="0"/>
              </a:rPr>
              <a:t>công</a:t>
            </a:r>
            <a:r>
              <a:rPr lang="en-US" altLang="ko-KR" sz="2200" b="1" dirty="0" smtClean="0">
                <a:solidFill>
                  <a:schemeClr val="tx1"/>
                </a:solidFill>
                <a:latin typeface="Times New Roman" pitchFamily="18" charset="0"/>
                <a:cs typeface="Times New Roman" pitchFamily="18" charset="0"/>
              </a:rPr>
              <a:t> </a:t>
            </a:r>
            <a:r>
              <a:rPr lang="en-US" altLang="ko-KR" sz="2200" b="1" dirty="0" err="1" smtClean="0">
                <a:solidFill>
                  <a:schemeClr val="tx1"/>
                </a:solidFill>
                <a:latin typeface="Times New Roman" pitchFamily="18" charset="0"/>
                <a:cs typeface="Times New Roman" pitchFamily="18" charset="0"/>
              </a:rPr>
              <a:t>dân</a:t>
            </a:r>
            <a:r>
              <a:rPr lang="en-US" altLang="ko-KR" sz="2200" b="1" dirty="0" smtClean="0">
                <a:solidFill>
                  <a:schemeClr val="tx1"/>
                </a:solidFill>
                <a:latin typeface="Times New Roman" pitchFamily="18" charset="0"/>
                <a:cs typeface="Times New Roman" pitchFamily="18" charset="0"/>
              </a:rPr>
              <a:t> </a:t>
            </a:r>
            <a:r>
              <a:rPr lang="en-US" altLang="ko-KR" sz="2200" b="1" dirty="0" err="1" smtClean="0">
                <a:solidFill>
                  <a:schemeClr val="tx1"/>
                </a:solidFill>
                <a:latin typeface="Times New Roman" pitchFamily="18" charset="0"/>
                <a:cs typeface="Times New Roman" pitchFamily="18" charset="0"/>
              </a:rPr>
              <a:t>tỉnh</a:t>
            </a:r>
            <a:r>
              <a:rPr lang="en-US" altLang="ko-KR" sz="2200" b="1" dirty="0" smtClean="0">
                <a:solidFill>
                  <a:schemeClr val="tx1"/>
                </a:solidFill>
                <a:latin typeface="Times New Roman" pitchFamily="18" charset="0"/>
                <a:cs typeface="Times New Roman" pitchFamily="18" charset="0"/>
              </a:rPr>
              <a:t>:</a:t>
            </a:r>
          </a:p>
          <a:p>
            <a:pPr marL="742950" lvl="0" indent="-742950" algn="l"/>
            <a:r>
              <a:rPr lang="en-US" altLang="ko-KR" sz="2200" dirty="0" err="1" smtClean="0">
                <a:solidFill>
                  <a:schemeClr val="tx1"/>
                </a:solidFill>
                <a:latin typeface="Times New Roman" pitchFamily="18" charset="0"/>
                <a:cs typeface="Times New Roman" pitchFamily="18" charset="0"/>
              </a:rPr>
              <a:t>Phê</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duyệt</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kết</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quả</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xử</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lý</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đơn</a:t>
            </a:r>
            <a:r>
              <a:rPr lang="en-US" altLang="ko-KR" sz="2200" dirty="0" smtClean="0">
                <a:solidFill>
                  <a:schemeClr val="tx1"/>
                </a:solidFill>
                <a:latin typeface="Times New Roman" pitchFamily="18" charset="0"/>
                <a:cs typeface="Times New Roman" pitchFamily="18" charset="0"/>
              </a:rPr>
              <a:t> do </a:t>
            </a:r>
            <a:r>
              <a:rPr lang="en-US" altLang="ko-KR" sz="2200" dirty="0" err="1" smtClean="0">
                <a:solidFill>
                  <a:schemeClr val="tx1"/>
                </a:solidFill>
                <a:latin typeface="Times New Roman" pitchFamily="18" charset="0"/>
                <a:cs typeface="Times New Roman" pitchFamily="18" charset="0"/>
              </a:rPr>
              <a:t>chuyên</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viên</a:t>
            </a:r>
            <a:r>
              <a:rPr lang="en-US" altLang="ko-KR" sz="2200" dirty="0" smtClean="0">
                <a:solidFill>
                  <a:schemeClr val="tx1"/>
                </a:solidFill>
                <a:latin typeface="Times New Roman" pitchFamily="18" charset="0"/>
                <a:cs typeface="Times New Roman" pitchFamily="18" charset="0"/>
              </a:rPr>
              <a:t> Ban </a:t>
            </a:r>
            <a:r>
              <a:rPr lang="en-US" altLang="ko-KR" sz="2200" dirty="0" err="1" smtClean="0">
                <a:solidFill>
                  <a:schemeClr val="tx1"/>
                </a:solidFill>
                <a:latin typeface="Times New Roman" pitchFamily="18" charset="0"/>
                <a:cs typeface="Times New Roman" pitchFamily="18" charset="0"/>
              </a:rPr>
              <a:t>Tiếp</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công</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dân</a:t>
            </a:r>
            <a:endParaRPr lang="en-US" altLang="ko-KR" sz="2200" dirty="0" smtClean="0">
              <a:solidFill>
                <a:schemeClr val="tx1"/>
              </a:solidFill>
              <a:latin typeface="Times New Roman" pitchFamily="18" charset="0"/>
              <a:cs typeface="Times New Roman" pitchFamily="18" charset="0"/>
            </a:endParaRPr>
          </a:p>
          <a:p>
            <a:pPr marL="742950" lvl="0" indent="-742950" algn="l"/>
            <a:r>
              <a:rPr lang="en-US" altLang="ko-KR" sz="2200" dirty="0" err="1" smtClean="0">
                <a:solidFill>
                  <a:schemeClr val="tx1"/>
                </a:solidFill>
                <a:latin typeface="Times New Roman" pitchFamily="18" charset="0"/>
                <a:cs typeface="Times New Roman" pitchFamily="18" charset="0"/>
              </a:rPr>
              <a:t>tỉnh</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trình</a:t>
            </a:r>
            <a:r>
              <a:rPr lang="en-US" altLang="ko-KR" sz="2200" dirty="0" smtClean="0">
                <a:solidFill>
                  <a:schemeClr val="tx1"/>
                </a:solidFill>
                <a:latin typeface="Times New Roman" pitchFamily="18" charset="0"/>
                <a:cs typeface="Times New Roman" pitchFamily="18" charset="0"/>
              </a:rPr>
              <a:t>. </a:t>
            </a:r>
          </a:p>
          <a:p>
            <a:pPr marL="742950" lvl="0" indent="-742950" algn="l"/>
            <a:endParaRPr lang="en-US" altLang="ko-KR" sz="2200" b="1" dirty="0" smtClean="0">
              <a:solidFill>
                <a:schemeClr val="tx1"/>
              </a:solidFill>
              <a:latin typeface="Times New Roman" pitchFamily="18" charset="0"/>
              <a:cs typeface="Times New Roman" pitchFamily="18" charset="0"/>
            </a:endParaRPr>
          </a:p>
          <a:p>
            <a:pPr marL="742950" lvl="0" indent="-742950" algn="l"/>
            <a:r>
              <a:rPr lang="en-US" altLang="ko-KR" sz="2200" b="1" dirty="0" smtClean="0">
                <a:solidFill>
                  <a:schemeClr val="tx1"/>
                </a:solidFill>
                <a:latin typeface="Times New Roman" pitchFamily="18" charset="0"/>
                <a:cs typeface="Times New Roman" pitchFamily="18" charset="0"/>
              </a:rPr>
              <a:t>2. </a:t>
            </a:r>
            <a:r>
              <a:rPr lang="en-US" altLang="ko-KR" sz="2200" b="1" dirty="0" err="1" smtClean="0">
                <a:solidFill>
                  <a:schemeClr val="tx1"/>
                </a:solidFill>
                <a:latin typeface="Times New Roman" pitchFamily="18" charset="0"/>
                <a:cs typeface="Times New Roman" pitchFamily="18" charset="0"/>
              </a:rPr>
              <a:t>Giám</a:t>
            </a:r>
            <a:r>
              <a:rPr lang="en-US" altLang="ko-KR" sz="2200" b="1" dirty="0" smtClean="0">
                <a:solidFill>
                  <a:schemeClr val="tx1"/>
                </a:solidFill>
                <a:latin typeface="Times New Roman" pitchFamily="18" charset="0"/>
                <a:cs typeface="Times New Roman" pitchFamily="18" charset="0"/>
              </a:rPr>
              <a:t> </a:t>
            </a:r>
            <a:r>
              <a:rPr lang="en-US" altLang="ko-KR" sz="2200" b="1" dirty="0" err="1" smtClean="0">
                <a:solidFill>
                  <a:schemeClr val="tx1"/>
                </a:solidFill>
                <a:latin typeface="Times New Roman" pitchFamily="18" charset="0"/>
                <a:cs typeface="Times New Roman" pitchFamily="18" charset="0"/>
              </a:rPr>
              <a:t>đốc</a:t>
            </a:r>
            <a:r>
              <a:rPr lang="en-US" altLang="ko-KR" sz="2200" b="1" dirty="0" smtClean="0">
                <a:solidFill>
                  <a:schemeClr val="tx1"/>
                </a:solidFill>
                <a:latin typeface="Times New Roman" pitchFamily="18" charset="0"/>
                <a:cs typeface="Times New Roman" pitchFamily="18" charset="0"/>
              </a:rPr>
              <a:t> </a:t>
            </a:r>
            <a:r>
              <a:rPr lang="en-US" altLang="ko-KR" sz="2200" b="1" dirty="0" err="1" smtClean="0">
                <a:solidFill>
                  <a:schemeClr val="tx1"/>
                </a:solidFill>
                <a:latin typeface="Times New Roman" pitchFamily="18" charset="0"/>
                <a:cs typeface="Times New Roman" pitchFamily="18" charset="0"/>
              </a:rPr>
              <a:t>Sở</a:t>
            </a:r>
            <a:r>
              <a:rPr lang="en-US" altLang="ko-KR" sz="2200" b="1" dirty="0" smtClean="0">
                <a:solidFill>
                  <a:schemeClr val="tx1"/>
                </a:solidFill>
                <a:latin typeface="Times New Roman" pitchFamily="18" charset="0"/>
                <a:cs typeface="Times New Roman" pitchFamily="18" charset="0"/>
              </a:rPr>
              <a:t> </a:t>
            </a:r>
            <a:r>
              <a:rPr lang="en-US" altLang="ko-KR" sz="2200" b="1" dirty="0" err="1" smtClean="0">
                <a:solidFill>
                  <a:schemeClr val="tx1"/>
                </a:solidFill>
                <a:latin typeface="Times New Roman" pitchFamily="18" charset="0"/>
                <a:cs typeface="Times New Roman" pitchFamily="18" charset="0"/>
              </a:rPr>
              <a:t>ngành</a:t>
            </a:r>
            <a:r>
              <a:rPr lang="en-US" altLang="ko-KR" sz="2200" b="1" dirty="0" smtClean="0">
                <a:solidFill>
                  <a:schemeClr val="tx1"/>
                </a:solidFill>
                <a:latin typeface="Times New Roman" pitchFamily="18" charset="0"/>
                <a:cs typeface="Times New Roman" pitchFamily="18" charset="0"/>
              </a:rPr>
              <a:t>: </a:t>
            </a:r>
          </a:p>
          <a:p>
            <a:pPr marL="742950" lvl="0" indent="-742950" algn="l"/>
            <a:r>
              <a:rPr lang="en-US" altLang="ko-KR" sz="2200" dirty="0" err="1" smtClean="0">
                <a:solidFill>
                  <a:schemeClr val="tx1"/>
                </a:solidFill>
                <a:latin typeface="Times New Roman" pitchFamily="18" charset="0"/>
                <a:cs typeface="Times New Roman" pitchFamily="18" charset="0"/>
              </a:rPr>
              <a:t>Phê</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duyệt</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kết</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quả</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xử</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lý</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đơn</a:t>
            </a:r>
            <a:r>
              <a:rPr lang="en-US" altLang="ko-KR" sz="2200" dirty="0" smtClean="0">
                <a:solidFill>
                  <a:schemeClr val="tx1"/>
                </a:solidFill>
                <a:latin typeface="Times New Roman" pitchFamily="18" charset="0"/>
                <a:cs typeface="Times New Roman" pitchFamily="18" charset="0"/>
              </a:rPr>
              <a:t> do </a:t>
            </a:r>
            <a:r>
              <a:rPr lang="en-US" altLang="ko-KR" sz="2200" dirty="0" err="1" smtClean="0">
                <a:solidFill>
                  <a:schemeClr val="tx1"/>
                </a:solidFill>
                <a:latin typeface="Times New Roman" pitchFamily="18" charset="0"/>
                <a:cs typeface="Times New Roman" pitchFamily="18" charset="0"/>
              </a:rPr>
              <a:t>chuyên</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viên</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phòng</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Thanh</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tra</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trình</a:t>
            </a:r>
            <a:r>
              <a:rPr lang="en-US" altLang="ko-KR" sz="2200" dirty="0" smtClean="0">
                <a:solidFill>
                  <a:schemeClr val="tx1"/>
                </a:solidFill>
                <a:latin typeface="Times New Roman" pitchFamily="18" charset="0"/>
                <a:cs typeface="Times New Roman" pitchFamily="18" charset="0"/>
              </a:rPr>
              <a:t>. </a:t>
            </a:r>
          </a:p>
        </p:txBody>
      </p:sp>
    </p:spTree>
    <p:extLst>
      <p:ext uri="{BB962C8B-B14F-4D97-AF65-F5344CB8AC3E}">
        <p14:creationId xmlns="" xmlns:p14="http://schemas.microsoft.com/office/powerpoint/2010/main" val="3239406661"/>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62000" y="514350"/>
            <a:ext cx="6934201" cy="707886"/>
          </a:xfrm>
          <a:prstGeom prst="rect">
            <a:avLst/>
          </a:prstGeom>
        </p:spPr>
        <p:txBody>
          <a:bodyPr wrap="square">
            <a:spAutoFit/>
          </a:bodyPr>
          <a:lstStyle/>
          <a:p>
            <a:r>
              <a:rPr lang="vi-VN" sz="2000" b="1" i="1" dirty="0" smtClean="0">
                <a:latin typeface="Times New Roman" pitchFamily="18" charset="0"/>
                <a:cs typeface="Times New Roman" pitchFamily="18" charset="0"/>
              </a:rPr>
              <a:t>Trưởng </a:t>
            </a:r>
            <a:r>
              <a:rPr lang="en-US" sz="2000" b="1" i="1" dirty="0" smtClean="0">
                <a:latin typeface="Times New Roman" pitchFamily="18" charset="0"/>
                <a:cs typeface="Times New Roman" pitchFamily="18" charset="0"/>
              </a:rPr>
              <a:t>B</a:t>
            </a:r>
            <a:r>
              <a:rPr lang="vi-VN" sz="2000" b="1" i="1" dirty="0" smtClean="0">
                <a:latin typeface="Times New Roman" pitchFamily="18" charset="0"/>
                <a:cs typeface="Times New Roman" pitchFamily="18" charset="0"/>
              </a:rPr>
              <a:t>an</a:t>
            </a:r>
            <a:r>
              <a:rPr lang="en-US" sz="2000" b="1" i="1" dirty="0" smtClean="0">
                <a:latin typeface="Times New Roman" pitchFamily="18" charset="0"/>
                <a:cs typeface="Times New Roman" pitchFamily="18" charset="0"/>
              </a:rPr>
              <a:t> </a:t>
            </a:r>
            <a:r>
              <a:rPr lang="en-US" sz="2000" b="1" i="1" dirty="0" err="1" smtClean="0">
                <a:latin typeface="Times New Roman" pitchFamily="18" charset="0"/>
                <a:cs typeface="Times New Roman" pitchFamily="18" charset="0"/>
              </a:rPr>
              <a:t>Tiếp</a:t>
            </a:r>
            <a:r>
              <a:rPr lang="en-US" sz="2000" b="1" i="1" dirty="0" smtClean="0">
                <a:latin typeface="Times New Roman" pitchFamily="18" charset="0"/>
                <a:cs typeface="Times New Roman" pitchFamily="18" charset="0"/>
              </a:rPr>
              <a:t> </a:t>
            </a:r>
            <a:r>
              <a:rPr lang="en-US" sz="2000" b="1" i="1" dirty="0" err="1" smtClean="0">
                <a:latin typeface="Times New Roman" pitchFamily="18" charset="0"/>
                <a:cs typeface="Times New Roman" pitchFamily="18" charset="0"/>
              </a:rPr>
              <a:t>công</a:t>
            </a:r>
            <a:r>
              <a:rPr lang="en-US" sz="2000" b="1" i="1" dirty="0" smtClean="0">
                <a:latin typeface="Times New Roman" pitchFamily="18" charset="0"/>
                <a:cs typeface="Times New Roman" pitchFamily="18" charset="0"/>
              </a:rPr>
              <a:t> </a:t>
            </a:r>
            <a:r>
              <a:rPr lang="en-US" sz="2000" b="1" i="1" dirty="0" err="1" smtClean="0">
                <a:latin typeface="Times New Roman" pitchFamily="18" charset="0"/>
                <a:cs typeface="Times New Roman" pitchFamily="18" charset="0"/>
              </a:rPr>
              <a:t>dân</a:t>
            </a:r>
            <a:r>
              <a:rPr lang="en-US" sz="2000" b="1" i="1" dirty="0" smtClean="0">
                <a:latin typeface="Times New Roman" pitchFamily="18" charset="0"/>
                <a:cs typeface="Times New Roman" pitchFamily="18" charset="0"/>
              </a:rPr>
              <a:t> </a:t>
            </a:r>
            <a:r>
              <a:rPr lang="en-US" sz="2000" b="1" i="1" dirty="0" err="1" smtClean="0">
                <a:latin typeface="Times New Roman" pitchFamily="18" charset="0"/>
                <a:cs typeface="Times New Roman" pitchFamily="18" charset="0"/>
              </a:rPr>
              <a:t>tỉnh</a:t>
            </a:r>
            <a:r>
              <a:rPr lang="en-US" sz="2000" b="1" i="1" dirty="0" smtClean="0">
                <a:latin typeface="Times New Roman" pitchFamily="18" charset="0"/>
                <a:cs typeface="Times New Roman" pitchFamily="18" charset="0"/>
              </a:rPr>
              <a:t>, </a:t>
            </a:r>
            <a:r>
              <a:rPr lang="en-US" sz="2000" b="1" i="1" dirty="0" err="1" smtClean="0">
                <a:latin typeface="Times New Roman" pitchFamily="18" charset="0"/>
                <a:cs typeface="Times New Roman" pitchFamily="18" charset="0"/>
              </a:rPr>
              <a:t>Giám</a:t>
            </a:r>
            <a:r>
              <a:rPr lang="en-US" sz="2000" b="1" i="1" dirty="0" smtClean="0">
                <a:latin typeface="Times New Roman" pitchFamily="18" charset="0"/>
                <a:cs typeface="Times New Roman" pitchFamily="18" charset="0"/>
              </a:rPr>
              <a:t> </a:t>
            </a:r>
            <a:r>
              <a:rPr lang="en-US" sz="2000" b="1" i="1" dirty="0" err="1" smtClean="0">
                <a:latin typeface="Times New Roman" pitchFamily="18" charset="0"/>
                <a:cs typeface="Times New Roman" pitchFamily="18" charset="0"/>
              </a:rPr>
              <a:t>đốc</a:t>
            </a:r>
            <a:r>
              <a:rPr lang="en-US" sz="2000" b="1" i="1" dirty="0" smtClean="0">
                <a:latin typeface="Times New Roman" pitchFamily="18" charset="0"/>
                <a:cs typeface="Times New Roman" pitchFamily="18" charset="0"/>
              </a:rPr>
              <a:t> </a:t>
            </a:r>
            <a:r>
              <a:rPr lang="en-US" sz="2000" b="1" i="1" dirty="0" err="1" smtClean="0">
                <a:latin typeface="Times New Roman" pitchFamily="18" charset="0"/>
                <a:cs typeface="Times New Roman" pitchFamily="18" charset="0"/>
              </a:rPr>
              <a:t>Sở</a:t>
            </a:r>
            <a:r>
              <a:rPr lang="en-US" sz="2000" b="1" i="1" dirty="0" smtClean="0">
                <a:latin typeface="Times New Roman" pitchFamily="18" charset="0"/>
                <a:cs typeface="Times New Roman" pitchFamily="18" charset="0"/>
              </a:rPr>
              <a:t> </a:t>
            </a:r>
            <a:r>
              <a:rPr lang="en-US" sz="2000" b="1" i="1" dirty="0" err="1" smtClean="0">
                <a:latin typeface="Times New Roman" pitchFamily="18" charset="0"/>
                <a:cs typeface="Times New Roman" pitchFamily="18" charset="0"/>
              </a:rPr>
              <a:t>ngành</a:t>
            </a:r>
            <a:r>
              <a:rPr lang="vi-VN" sz="2000" b="1" i="1" dirty="0" smtClean="0">
                <a:latin typeface="Times New Roman" pitchFamily="18" charset="0"/>
                <a:cs typeface="Times New Roman" pitchFamily="18" charset="0"/>
              </a:rPr>
              <a:t> phê duyệt kết quả xử lý</a:t>
            </a:r>
            <a:r>
              <a:rPr lang="vi-VN" sz="2000" dirty="0" smtClean="0">
                <a:latin typeface="Times New Roman" pitchFamily="18" charset="0"/>
                <a:cs typeface="Times New Roman" pitchFamily="18" charset="0"/>
              </a:rPr>
              <a:t> </a:t>
            </a:r>
            <a:endParaRPr lang="en-US" sz="2000" dirty="0">
              <a:latin typeface="Times New Roman" pitchFamily="18" charset="0"/>
              <a:cs typeface="Times New Roman" pitchFamily="18" charset="0"/>
            </a:endParaRPr>
          </a:p>
        </p:txBody>
      </p:sp>
      <p:sp>
        <p:nvSpPr>
          <p:cNvPr id="4" name="Rectangle 3"/>
          <p:cNvSpPr/>
          <p:nvPr/>
        </p:nvSpPr>
        <p:spPr>
          <a:xfrm>
            <a:off x="685800" y="1276350"/>
            <a:ext cx="7086601" cy="3170099"/>
          </a:xfrm>
          <a:prstGeom prst="rect">
            <a:avLst/>
          </a:prstGeom>
        </p:spPr>
        <p:txBody>
          <a:bodyPr wrap="square">
            <a:spAutoFit/>
          </a:bodyPr>
          <a:lstStyle/>
          <a:p>
            <a:r>
              <a:rPr lang="vi-VN" sz="2000" dirty="0" smtClean="0">
                <a:latin typeface="Times New Roman" pitchFamily="18" charset="0"/>
                <a:cs typeface="Times New Roman" pitchFamily="18" charset="0"/>
              </a:rPr>
              <a:t>Các bước thực hiện:</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Bước 1: Người dùng đăng nhập vào hệ thống.</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Bước 2: Từ thanh menu bên trái, chọn </a:t>
            </a:r>
            <a:r>
              <a:rPr lang="vi-VN" sz="2000" b="1" dirty="0" smtClean="0">
                <a:latin typeface="Times New Roman" pitchFamily="18" charset="0"/>
                <a:cs typeface="Times New Roman" pitchFamily="18" charset="0"/>
              </a:rPr>
              <a:t>Lãnh đạo duyệt kết quả</a:t>
            </a:r>
            <a:r>
              <a:rPr lang="vi-VN" sz="2000" dirty="0" smtClean="0">
                <a:latin typeface="Times New Roman" pitchFamily="18" charset="0"/>
                <a:cs typeface="Times New Roman" pitchFamily="18" charset="0"/>
              </a:rPr>
              <a:t>.</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Bước 3: Chọn </a:t>
            </a:r>
            <a:r>
              <a:rPr lang="vi-VN" sz="2000" b="1" dirty="0" smtClean="0">
                <a:latin typeface="Times New Roman" pitchFamily="18" charset="0"/>
                <a:cs typeface="Times New Roman" pitchFamily="18" charset="0"/>
              </a:rPr>
              <a:t>Phê duyệt kết quả xử lý</a:t>
            </a:r>
            <a:endParaRPr lang="en-US" sz="2000" b="1" dirty="0" smtClean="0">
              <a:latin typeface="Times New Roman" pitchFamily="18" charset="0"/>
              <a:cs typeface="Times New Roman" pitchFamily="18" charset="0"/>
            </a:endParaRPr>
          </a:p>
          <a:p>
            <a:endParaRPr lang="en-US" sz="2000" dirty="0" smtClean="0">
              <a:latin typeface="Times New Roman" pitchFamily="18" charset="0"/>
              <a:cs typeface="Times New Roman" pitchFamily="18" charset="0"/>
            </a:endParaRPr>
          </a:p>
          <a:p>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biểu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tượng</a:t>
            </a:r>
            <a:r>
              <a:rPr lang="en-US" sz="2000" dirty="0" smtClean="0">
                <a:latin typeface="Times New Roman" pitchFamily="18" charset="0"/>
                <a:cs typeface="Times New Roman" pitchFamily="18" charset="0"/>
              </a:rPr>
              <a:t> 	             </a:t>
            </a:r>
          </a:p>
          <a:p>
            <a:endParaRPr lang="en-US" sz="2000" dirty="0" smtClean="0">
              <a:latin typeface="Times New Roman" pitchFamily="18" charset="0"/>
              <a:cs typeface="Times New Roman" pitchFamily="18" charset="0"/>
            </a:endParaRPr>
          </a:p>
          <a:p>
            <a:r>
              <a:rPr lang="vi-VN" sz="2000" dirty="0" smtClean="0">
                <a:latin typeface="Times New Roman" pitchFamily="18" charset="0"/>
                <a:cs typeface="Times New Roman" pitchFamily="18" charset="0"/>
              </a:rPr>
              <a:t>Hệ thống sẽ hiển thị màn hình phê duyệt đơn thư có giao</a:t>
            </a:r>
            <a:r>
              <a:rPr lang="en-US" sz="2000" dirty="0" smtClean="0">
                <a:latin typeface="Times New Roman" pitchFamily="18" charset="0"/>
                <a:cs typeface="Times New Roman" pitchFamily="18" charset="0"/>
              </a:rPr>
              <a:t> </a:t>
            </a:r>
            <a:r>
              <a:rPr lang="vi-VN" sz="2000" dirty="0" smtClean="0">
                <a:latin typeface="Times New Roman" pitchFamily="18" charset="0"/>
                <a:cs typeface="Times New Roman" pitchFamily="18" charset="0"/>
              </a:rPr>
              <a:t>diệ</a:t>
            </a:r>
            <a:r>
              <a:rPr lang="en-US" sz="2000" dirty="0" smtClean="0">
                <a:latin typeface="Times New Roman" pitchFamily="18" charset="0"/>
                <a:cs typeface="Times New Roman" pitchFamily="18" charset="0"/>
              </a:rPr>
              <a:t>n</a:t>
            </a:r>
            <a:r>
              <a:rPr lang="vi-VN" sz="2000" dirty="0" smtClean="0">
                <a:latin typeface="Times New Roman" pitchFamily="18" charset="0"/>
                <a:cs typeface="Times New Roman" pitchFamily="18" charset="0"/>
              </a:rPr>
              <a:t> </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a:t>
            </a:r>
            <a:br>
              <a:rPr lang="vi-VN" sz="2000" dirty="0" smtClean="0">
                <a:latin typeface="Times New Roman" pitchFamily="18" charset="0"/>
                <a:cs typeface="Times New Roman" pitchFamily="18" charset="0"/>
              </a:rPr>
            </a:br>
            <a:endParaRPr lang="en-US" sz="2000" dirty="0">
              <a:latin typeface="Times New Roman" pitchFamily="18" charset="0"/>
              <a:cs typeface="Times New Roman" pitchFamily="18" charset="0"/>
            </a:endParaRPr>
          </a:p>
        </p:txBody>
      </p:sp>
      <p:pic>
        <p:nvPicPr>
          <p:cNvPr id="1027" name="Picture 3"/>
          <p:cNvPicPr>
            <a:picLocks noChangeAspect="1" noChangeArrowheads="1"/>
          </p:cNvPicPr>
          <p:nvPr/>
        </p:nvPicPr>
        <p:blipFill>
          <a:blip r:embed="rId2"/>
          <a:srcRect/>
          <a:stretch>
            <a:fillRect/>
          </a:stretch>
        </p:blipFill>
        <p:spPr bwMode="auto">
          <a:xfrm>
            <a:off x="2590800" y="2876550"/>
            <a:ext cx="657225" cy="495300"/>
          </a:xfrm>
          <a:prstGeom prst="rect">
            <a:avLst/>
          </a:prstGeom>
          <a:noFill/>
          <a:ln w="9525">
            <a:noFill/>
            <a:miter lim="800000"/>
            <a:headEnd/>
            <a:tailEnd/>
          </a:ln>
          <a:effectLst/>
        </p:spPr>
      </p:pic>
    </p:spTree>
    <p:extLst>
      <p:ext uri="{BB962C8B-B14F-4D97-AF65-F5344CB8AC3E}">
        <p14:creationId xmlns="" xmlns:p14="http://schemas.microsoft.com/office/powerpoint/2010/main" val="3239406661"/>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4946440" y="3256398"/>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04</a:t>
            </a:r>
            <a:endParaRPr lang="ko-KR" altLang="en-US" sz="3600" b="1" dirty="0">
              <a:solidFill>
                <a:schemeClr val="bg1"/>
              </a:solidFill>
              <a:cs typeface="Arial" pitchFamily="34" charset="0"/>
            </a:endParaRPr>
          </a:p>
        </p:txBody>
      </p:sp>
      <p:pic>
        <p:nvPicPr>
          <p:cNvPr id="3" name="Picture 2"/>
          <p:cNvPicPr>
            <a:picLocks noChangeAspect="1" noChangeArrowheads="1"/>
          </p:cNvPicPr>
          <p:nvPr/>
        </p:nvPicPr>
        <p:blipFill>
          <a:blip r:embed="rId2"/>
          <a:srcRect/>
          <a:stretch>
            <a:fillRect/>
          </a:stretch>
        </p:blipFill>
        <p:spPr bwMode="auto">
          <a:xfrm>
            <a:off x="812801" y="285750"/>
            <a:ext cx="6959600" cy="4431031"/>
          </a:xfrm>
          <a:prstGeom prst="rect">
            <a:avLst/>
          </a:prstGeom>
          <a:noFill/>
          <a:ln w="9525">
            <a:noFill/>
            <a:miter lim="800000"/>
            <a:headEnd/>
            <a:tailEnd/>
          </a:ln>
          <a:effectLst/>
        </p:spPr>
      </p:pic>
    </p:spTree>
    <p:extLst>
      <p:ext uri="{BB962C8B-B14F-4D97-AF65-F5344CB8AC3E}">
        <p14:creationId xmlns="" xmlns:p14="http://schemas.microsoft.com/office/powerpoint/2010/main" val="3239406661"/>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4946440" y="3256398"/>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04</a:t>
            </a:r>
            <a:endParaRPr lang="ko-KR" altLang="en-US" sz="3600" b="1" dirty="0">
              <a:solidFill>
                <a:schemeClr val="bg1"/>
              </a:solidFill>
              <a:cs typeface="Arial" pitchFamily="34" charset="0"/>
            </a:endParaRPr>
          </a:p>
        </p:txBody>
      </p:sp>
      <p:pic>
        <p:nvPicPr>
          <p:cNvPr id="5" name="Picture 2"/>
          <p:cNvPicPr>
            <a:picLocks noChangeAspect="1" noChangeArrowheads="1"/>
          </p:cNvPicPr>
          <p:nvPr/>
        </p:nvPicPr>
        <p:blipFill>
          <a:blip r:embed="rId2"/>
          <a:srcRect/>
          <a:stretch>
            <a:fillRect/>
          </a:stretch>
        </p:blipFill>
        <p:spPr bwMode="auto">
          <a:xfrm>
            <a:off x="990602" y="3105150"/>
            <a:ext cx="7320357" cy="1143000"/>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a:srcRect/>
          <a:stretch>
            <a:fillRect/>
          </a:stretch>
        </p:blipFill>
        <p:spPr bwMode="auto">
          <a:xfrm>
            <a:off x="990602" y="1068068"/>
            <a:ext cx="7350124" cy="2037083"/>
          </a:xfrm>
          <a:prstGeom prst="rect">
            <a:avLst/>
          </a:prstGeom>
          <a:noFill/>
          <a:ln w="9525">
            <a:noFill/>
            <a:miter lim="800000"/>
            <a:headEnd/>
            <a:tailEnd/>
          </a:ln>
          <a:effectLst/>
        </p:spPr>
      </p:pic>
    </p:spTree>
    <p:extLst>
      <p:ext uri="{BB962C8B-B14F-4D97-AF65-F5344CB8AC3E}">
        <p14:creationId xmlns="" xmlns:p14="http://schemas.microsoft.com/office/powerpoint/2010/main" val="3239406661"/>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447800" y="742950"/>
            <a:ext cx="4572000" cy="467436"/>
          </a:xfrm>
          <a:prstGeom prst="rect">
            <a:avLst/>
          </a:prstGeom>
        </p:spPr>
        <p:txBody>
          <a:bodyPr>
            <a:spAutoFit/>
          </a:bodyPr>
          <a:lstStyle/>
          <a:p>
            <a:r>
              <a:rPr lang="vi-VN" sz="2400" b="1" i="1" dirty="0" smtClean="0">
                <a:latin typeface="Times New Roman" pitchFamily="18" charset="0"/>
                <a:cs typeface="Times New Roman" pitchFamily="18" charset="0"/>
              </a:rPr>
              <a:t>Theo dõi hồ sơ xử lý đã duyệt</a:t>
            </a:r>
            <a:r>
              <a:rPr lang="en-US" sz="2400" b="1" i="1" dirty="0" smtClean="0">
                <a:latin typeface="Times New Roman" pitchFamily="18" charset="0"/>
                <a:cs typeface="Times New Roman" pitchFamily="18" charset="0"/>
              </a:rPr>
              <a:t> </a:t>
            </a:r>
            <a:endParaRPr lang="en-US" sz="2400" dirty="0">
              <a:latin typeface="Times New Roman" pitchFamily="18" charset="0"/>
              <a:cs typeface="Times New Roman" pitchFamily="18" charset="0"/>
            </a:endParaRPr>
          </a:p>
        </p:txBody>
      </p:sp>
      <p:sp>
        <p:nvSpPr>
          <p:cNvPr id="4" name="Rectangle 3"/>
          <p:cNvSpPr/>
          <p:nvPr/>
        </p:nvSpPr>
        <p:spPr>
          <a:xfrm>
            <a:off x="533400" y="1581150"/>
            <a:ext cx="8229600" cy="2246769"/>
          </a:xfrm>
          <a:prstGeom prst="rect">
            <a:avLst/>
          </a:prstGeom>
        </p:spPr>
        <p:txBody>
          <a:bodyPr wrap="square">
            <a:spAutoFit/>
          </a:bodyPr>
          <a:lstStyle/>
          <a:p>
            <a:r>
              <a:rPr lang="vi-VN" sz="2000" dirty="0" smtClean="0">
                <a:latin typeface="Times New Roman" pitchFamily="18" charset="0"/>
                <a:cs typeface="Times New Roman" pitchFamily="18" charset="0"/>
              </a:rPr>
              <a:t>Hồ sơ xử lý đã duyệt có chức năng hiển thị danh sách đơn thư và theo dõi đơn thư đã</a:t>
            </a:r>
            <a:r>
              <a:rPr lang="en-US" sz="2000" dirty="0" smtClean="0">
                <a:latin typeface="Times New Roman" pitchFamily="18" charset="0"/>
                <a:cs typeface="Times New Roman" pitchFamily="18" charset="0"/>
              </a:rPr>
              <a:t> </a:t>
            </a:r>
            <a:r>
              <a:rPr lang="vi-VN" sz="2000" dirty="0" smtClean="0">
                <a:latin typeface="Times New Roman" pitchFamily="18" charset="0"/>
                <a:cs typeface="Times New Roman" pitchFamily="18" charset="0"/>
              </a:rPr>
              <a:t>được người dùng phê duyệt.</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Các bước thực hiện:</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Bước 1: Người dùng đăng nhập vào hệ thống.</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Bước 2: Từ thanh menu bên trái, chọn </a:t>
            </a:r>
            <a:r>
              <a:rPr lang="vi-VN" sz="2000" b="1" dirty="0" smtClean="0">
                <a:latin typeface="Times New Roman" pitchFamily="18" charset="0"/>
                <a:cs typeface="Times New Roman" pitchFamily="18" charset="0"/>
              </a:rPr>
              <a:t>Lãnh đạo duyệt kết quả xử lý</a:t>
            </a:r>
            <a:r>
              <a:rPr lang="vi-VN" sz="2000" dirty="0" smtClean="0">
                <a:latin typeface="Times New Roman" pitchFamily="18" charset="0"/>
                <a:cs typeface="Times New Roman" pitchFamily="18" charset="0"/>
              </a:rPr>
              <a:t>.</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Bước 3: Chọn </a:t>
            </a:r>
            <a:r>
              <a:rPr lang="vi-VN" sz="2000" b="1" dirty="0" smtClean="0">
                <a:latin typeface="Times New Roman" pitchFamily="18" charset="0"/>
                <a:cs typeface="Times New Roman" pitchFamily="18" charset="0"/>
              </a:rPr>
              <a:t>Hồ sơ xử lý đã duyệt</a:t>
            </a:r>
            <a:r>
              <a:rPr lang="vi-VN" sz="2000" dirty="0" smtClean="0">
                <a:latin typeface="Times New Roman" pitchFamily="18" charset="0"/>
                <a:cs typeface="Times New Roman" pitchFamily="18" charset="0"/>
              </a:rPr>
              <a:t>. </a:t>
            </a:r>
            <a:br>
              <a:rPr lang="vi-VN" sz="2000" dirty="0" smtClean="0">
                <a:latin typeface="Times New Roman" pitchFamily="18" charset="0"/>
                <a:cs typeface="Times New Roman" pitchFamily="18" charset="0"/>
              </a:rPr>
            </a:br>
            <a:endParaRPr lang="en-US" sz="2000" dirty="0">
              <a:latin typeface="Times New Roman" pitchFamily="18" charset="0"/>
              <a:cs typeface="Times New Roman" pitchFamily="18" charset="0"/>
            </a:endParaRPr>
          </a:p>
        </p:txBody>
      </p:sp>
    </p:spTree>
    <p:extLst>
      <p:ext uri="{BB962C8B-B14F-4D97-AF65-F5344CB8AC3E}">
        <p14:creationId xmlns="" xmlns:p14="http://schemas.microsoft.com/office/powerpoint/2010/main" val="3239406661"/>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581401" y="1809750"/>
            <a:ext cx="4267200" cy="1828800"/>
          </a:xfrm>
        </p:spPr>
        <p:txBody>
          <a:bodyPr/>
          <a:lstStyle/>
          <a:p>
            <a:pPr algn="ctr"/>
            <a:r>
              <a:rPr lang="en-US" altLang="ko-KR" sz="5000" dirty="0" smtClean="0">
                <a:latin typeface="Times New Roman" pitchFamily="18" charset="0"/>
                <a:cs typeface="Times New Roman" pitchFamily="18" charset="0"/>
              </a:rPr>
              <a:t>GIẢI QUYẾT</a:t>
            </a:r>
          </a:p>
          <a:p>
            <a:pPr algn="ctr"/>
            <a:r>
              <a:rPr lang="en-US" altLang="ko-KR" sz="5000" dirty="0" smtClean="0">
                <a:latin typeface="Times New Roman" pitchFamily="18" charset="0"/>
                <a:cs typeface="Times New Roman" pitchFamily="18" charset="0"/>
              </a:rPr>
              <a:t>ĐƠN THƯ</a:t>
            </a:r>
            <a:endParaRPr lang="ko-KR" altLang="en-US" sz="5000" dirty="0">
              <a:latin typeface="Times New Roman" pitchFamily="18" charset="0"/>
              <a:cs typeface="Times New Roman" pitchFamily="18" charset="0"/>
            </a:endParaRPr>
          </a:p>
        </p:txBody>
      </p:sp>
      <p:sp>
        <p:nvSpPr>
          <p:cNvPr id="6" name="직사각형 39"/>
          <p:cNvSpPr/>
          <p:nvPr/>
        </p:nvSpPr>
        <p:spPr>
          <a:xfrm>
            <a:off x="1905000" y="2090976"/>
            <a:ext cx="990601" cy="861774"/>
          </a:xfrm>
          <a:prstGeom prst="rect">
            <a:avLst/>
          </a:prstGeom>
        </p:spPr>
        <p:txBody>
          <a:bodyPr wrap="square" anchor="ct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lang="en-US" altLang="ko-KR" sz="5000" b="1" dirty="0" smtClean="0">
                <a:latin typeface="Times New Roman" pitchFamily="18" charset="0"/>
                <a:cs typeface="Times New Roman" pitchFamily="18" charset="0"/>
              </a:rPr>
              <a:t>IV</a:t>
            </a:r>
            <a:r>
              <a:rPr lang="en-US" altLang="ko-KR" sz="2800" b="1" dirty="0" smtClean="0">
                <a:solidFill>
                  <a:schemeClr val="bg1"/>
                </a:solidFill>
                <a:cs typeface="Arial" pitchFamily="34" charset="0"/>
              </a:rPr>
              <a:t> </a:t>
            </a:r>
            <a:endParaRPr lang="ko-KR" altLang="en-US" sz="2800" dirty="0">
              <a:solidFill>
                <a:schemeClr val="bg1"/>
              </a:solidFill>
            </a:endParaRPr>
          </a:p>
        </p:txBody>
      </p:sp>
    </p:spTree>
    <p:extLst>
      <p:ext uri="{BB962C8B-B14F-4D97-AF65-F5344CB8AC3E}">
        <p14:creationId xmlns="" xmlns:p14="http://schemas.microsoft.com/office/powerpoint/2010/main" val="3101234267"/>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2"/>
          <p:cNvSpPr>
            <a:spLocks noGrp="1"/>
          </p:cNvSpPr>
          <p:nvPr>
            <p:ph type="body" sz="quarter" idx="11"/>
          </p:nvPr>
        </p:nvSpPr>
        <p:spPr>
          <a:xfrm>
            <a:off x="1524001" y="514350"/>
            <a:ext cx="6172201" cy="288032"/>
          </a:xfrm>
        </p:spPr>
        <p:txBody>
          <a:bodyPr/>
          <a:lstStyle/>
          <a:p>
            <a:pPr lvl="0"/>
            <a:r>
              <a:rPr lang="en-US" altLang="ko-KR" sz="3200" dirty="0" err="1" smtClean="0">
                <a:solidFill>
                  <a:schemeClr val="tx1"/>
                </a:solidFill>
                <a:latin typeface="Times New Roman" pitchFamily="18" charset="0"/>
                <a:cs typeface="Times New Roman" pitchFamily="18" charset="0"/>
              </a:rPr>
              <a:t>Tài</a:t>
            </a:r>
            <a:r>
              <a:rPr lang="en-US" altLang="ko-KR" sz="3200" dirty="0" smtClean="0">
                <a:solidFill>
                  <a:schemeClr val="tx1"/>
                </a:solidFill>
                <a:latin typeface="Times New Roman" pitchFamily="18" charset="0"/>
                <a:cs typeface="Times New Roman" pitchFamily="18" charset="0"/>
              </a:rPr>
              <a:t> </a:t>
            </a:r>
            <a:r>
              <a:rPr lang="en-US" altLang="ko-KR" sz="3200" dirty="0" err="1" smtClean="0">
                <a:solidFill>
                  <a:schemeClr val="tx1"/>
                </a:solidFill>
                <a:latin typeface="Times New Roman" pitchFamily="18" charset="0"/>
                <a:cs typeface="Times New Roman" pitchFamily="18" charset="0"/>
              </a:rPr>
              <a:t>khoản</a:t>
            </a:r>
            <a:r>
              <a:rPr lang="en-US" altLang="ko-KR" sz="3200" dirty="0" smtClean="0">
                <a:solidFill>
                  <a:schemeClr val="tx1"/>
                </a:solidFill>
                <a:latin typeface="Times New Roman" pitchFamily="18" charset="0"/>
                <a:cs typeface="Times New Roman" pitchFamily="18" charset="0"/>
              </a:rPr>
              <a:t> </a:t>
            </a:r>
            <a:r>
              <a:rPr lang="en-US" altLang="ko-KR" sz="3200" dirty="0" err="1" smtClean="0">
                <a:solidFill>
                  <a:schemeClr val="tx1"/>
                </a:solidFill>
                <a:latin typeface="Times New Roman" pitchFamily="18" charset="0"/>
                <a:cs typeface="Times New Roman" pitchFamily="18" charset="0"/>
              </a:rPr>
              <a:t>thực</a:t>
            </a:r>
            <a:r>
              <a:rPr lang="en-US" altLang="ko-KR" sz="3200" dirty="0" smtClean="0">
                <a:solidFill>
                  <a:schemeClr val="tx1"/>
                </a:solidFill>
                <a:latin typeface="Times New Roman" pitchFamily="18" charset="0"/>
                <a:cs typeface="Times New Roman" pitchFamily="18" charset="0"/>
              </a:rPr>
              <a:t> </a:t>
            </a:r>
            <a:r>
              <a:rPr lang="en-US" altLang="ko-KR" sz="3200" dirty="0" err="1" smtClean="0">
                <a:solidFill>
                  <a:schemeClr val="tx1"/>
                </a:solidFill>
                <a:latin typeface="Times New Roman" pitchFamily="18" charset="0"/>
                <a:cs typeface="Times New Roman" pitchFamily="18" charset="0"/>
              </a:rPr>
              <a:t>hiện</a:t>
            </a:r>
            <a:endParaRPr lang="en-US" altLang="ko-KR" sz="3200" dirty="0">
              <a:solidFill>
                <a:schemeClr val="tx1"/>
              </a:solidFill>
              <a:latin typeface="Times New Roman" pitchFamily="18" charset="0"/>
              <a:cs typeface="Times New Roman" pitchFamily="18" charset="0"/>
            </a:endParaRPr>
          </a:p>
        </p:txBody>
      </p:sp>
      <p:sp>
        <p:nvSpPr>
          <p:cNvPr id="7" name="Text Placeholder 2"/>
          <p:cNvSpPr>
            <a:spLocks noGrp="1"/>
          </p:cNvSpPr>
          <p:nvPr>
            <p:ph type="body" sz="quarter" idx="11"/>
          </p:nvPr>
        </p:nvSpPr>
        <p:spPr>
          <a:xfrm>
            <a:off x="914400" y="971550"/>
            <a:ext cx="6934201" cy="3657600"/>
          </a:xfrm>
        </p:spPr>
        <p:txBody>
          <a:bodyPr/>
          <a:lstStyle/>
          <a:p>
            <a:pPr marL="742950" lvl="0" indent="-742950" algn="l"/>
            <a:r>
              <a:rPr lang="en-US" altLang="ko-KR" sz="2000" b="1" dirty="0" err="1" smtClean="0">
                <a:solidFill>
                  <a:schemeClr val="tx1"/>
                </a:solidFill>
                <a:latin typeface="Times New Roman" pitchFamily="18" charset="0"/>
                <a:cs typeface="Times New Roman" pitchFamily="18" charset="0"/>
              </a:rPr>
              <a:t>Chuyên</a:t>
            </a:r>
            <a:r>
              <a:rPr lang="en-US" altLang="ko-KR" sz="2000" b="1" dirty="0" smtClean="0">
                <a:solidFill>
                  <a:schemeClr val="tx1"/>
                </a:solidFill>
                <a:latin typeface="Times New Roman" pitchFamily="18" charset="0"/>
                <a:cs typeface="Times New Roman" pitchFamily="18" charset="0"/>
              </a:rPr>
              <a:t> </a:t>
            </a:r>
            <a:r>
              <a:rPr lang="en-US" altLang="ko-KR" sz="2000" b="1" dirty="0" err="1" smtClean="0">
                <a:solidFill>
                  <a:schemeClr val="tx1"/>
                </a:solidFill>
                <a:latin typeface="Times New Roman" pitchFamily="18" charset="0"/>
                <a:cs typeface="Times New Roman" pitchFamily="18" charset="0"/>
              </a:rPr>
              <a:t>viên</a:t>
            </a:r>
            <a:r>
              <a:rPr lang="en-US" altLang="ko-KR" sz="2000" b="1" dirty="0" smtClean="0">
                <a:solidFill>
                  <a:schemeClr val="tx1"/>
                </a:solidFill>
                <a:latin typeface="Times New Roman" pitchFamily="18" charset="0"/>
                <a:cs typeface="Times New Roman" pitchFamily="18" charset="0"/>
              </a:rPr>
              <a:t> </a:t>
            </a:r>
            <a:r>
              <a:rPr lang="en-US" altLang="ko-KR" sz="2000" b="1" dirty="0" err="1" smtClean="0">
                <a:solidFill>
                  <a:schemeClr val="tx1"/>
                </a:solidFill>
                <a:latin typeface="Times New Roman" pitchFamily="18" charset="0"/>
                <a:cs typeface="Times New Roman" pitchFamily="18" charset="0"/>
              </a:rPr>
              <a:t>Thanh</a:t>
            </a:r>
            <a:r>
              <a:rPr lang="en-US" altLang="ko-KR" sz="2000" b="1" dirty="0" smtClean="0">
                <a:solidFill>
                  <a:schemeClr val="tx1"/>
                </a:solidFill>
                <a:latin typeface="Times New Roman" pitchFamily="18" charset="0"/>
                <a:cs typeface="Times New Roman" pitchFamily="18" charset="0"/>
              </a:rPr>
              <a:t> </a:t>
            </a:r>
            <a:r>
              <a:rPr lang="en-US" altLang="ko-KR" sz="2000" b="1" dirty="0" err="1" smtClean="0">
                <a:solidFill>
                  <a:schemeClr val="tx1"/>
                </a:solidFill>
                <a:latin typeface="Times New Roman" pitchFamily="18" charset="0"/>
                <a:cs typeface="Times New Roman" pitchFamily="18" charset="0"/>
              </a:rPr>
              <a:t>tra</a:t>
            </a:r>
            <a:r>
              <a:rPr lang="en-US" altLang="ko-KR" sz="2000" b="1" dirty="0" smtClean="0">
                <a:solidFill>
                  <a:schemeClr val="tx1"/>
                </a:solidFill>
                <a:latin typeface="Times New Roman" pitchFamily="18" charset="0"/>
                <a:cs typeface="Times New Roman" pitchFamily="18" charset="0"/>
              </a:rPr>
              <a:t> </a:t>
            </a:r>
            <a:r>
              <a:rPr lang="en-US" altLang="ko-KR" sz="2000" b="1" dirty="0" err="1" smtClean="0">
                <a:solidFill>
                  <a:schemeClr val="tx1"/>
                </a:solidFill>
                <a:latin typeface="Times New Roman" pitchFamily="18" charset="0"/>
                <a:cs typeface="Times New Roman" pitchFamily="18" charset="0"/>
              </a:rPr>
              <a:t>Sở</a:t>
            </a:r>
            <a:r>
              <a:rPr lang="en-US" altLang="ko-KR" sz="2000" b="1" dirty="0" smtClean="0">
                <a:solidFill>
                  <a:schemeClr val="tx1"/>
                </a:solidFill>
                <a:latin typeface="Times New Roman" pitchFamily="18" charset="0"/>
                <a:cs typeface="Times New Roman" pitchFamily="18" charset="0"/>
              </a:rPr>
              <a:t> </a:t>
            </a:r>
            <a:r>
              <a:rPr lang="en-US" altLang="ko-KR" sz="2000" b="1" dirty="0" err="1" smtClean="0">
                <a:solidFill>
                  <a:schemeClr val="tx1"/>
                </a:solidFill>
                <a:latin typeface="Times New Roman" pitchFamily="18" charset="0"/>
                <a:cs typeface="Times New Roman" pitchFamily="18" charset="0"/>
              </a:rPr>
              <a:t>ngành</a:t>
            </a:r>
            <a:r>
              <a:rPr lang="en-US" altLang="ko-KR" sz="2000" b="1" dirty="0" smtClean="0">
                <a:solidFill>
                  <a:schemeClr val="tx1"/>
                </a:solidFill>
                <a:latin typeface="Times New Roman" pitchFamily="18" charset="0"/>
                <a:cs typeface="Times New Roman" pitchFamily="18" charset="0"/>
              </a:rPr>
              <a:t>: </a:t>
            </a:r>
          </a:p>
          <a:p>
            <a:pPr marL="742950" lvl="0" indent="-742950" algn="l"/>
            <a:r>
              <a:rPr lang="en-US" altLang="ko-KR" sz="2000" b="1" i="1" dirty="0" smtClean="0">
                <a:solidFill>
                  <a:schemeClr val="tx1"/>
                </a:solidFill>
                <a:latin typeface="Times New Roman" pitchFamily="18" charset="0"/>
                <a:cs typeface="Times New Roman" pitchFamily="18" charset="0"/>
              </a:rPr>
              <a:t>* </a:t>
            </a:r>
            <a:r>
              <a:rPr lang="en-US" altLang="ko-KR" sz="2000" b="1" i="1" dirty="0" err="1" smtClean="0">
                <a:solidFill>
                  <a:schemeClr val="tx1"/>
                </a:solidFill>
                <a:latin typeface="Times New Roman" pitchFamily="18" charset="0"/>
                <a:cs typeface="Times New Roman" pitchFamily="18" charset="0"/>
              </a:rPr>
              <a:t>Đơn</a:t>
            </a:r>
            <a:r>
              <a:rPr lang="en-US" altLang="ko-KR" sz="2000" b="1" i="1" dirty="0" smtClean="0">
                <a:solidFill>
                  <a:schemeClr val="tx1"/>
                </a:solidFill>
                <a:latin typeface="Times New Roman" pitchFamily="18" charset="0"/>
                <a:cs typeface="Times New Roman" pitchFamily="18" charset="0"/>
              </a:rPr>
              <a:t> </a:t>
            </a:r>
            <a:r>
              <a:rPr lang="en-US" altLang="ko-KR" sz="2000" b="1" i="1" dirty="0" err="1" smtClean="0">
                <a:solidFill>
                  <a:schemeClr val="tx1"/>
                </a:solidFill>
                <a:latin typeface="Times New Roman" pitchFamily="18" charset="0"/>
                <a:cs typeface="Times New Roman" pitchFamily="18" charset="0"/>
              </a:rPr>
              <a:t>thuộc</a:t>
            </a:r>
            <a:r>
              <a:rPr lang="en-US" altLang="ko-KR" sz="2000" b="1" i="1" dirty="0" smtClean="0">
                <a:solidFill>
                  <a:schemeClr val="tx1"/>
                </a:solidFill>
                <a:latin typeface="Times New Roman" pitchFamily="18" charset="0"/>
                <a:cs typeface="Times New Roman" pitchFamily="18" charset="0"/>
              </a:rPr>
              <a:t> </a:t>
            </a:r>
            <a:r>
              <a:rPr lang="en-US" altLang="ko-KR" sz="2000" b="1" i="1" dirty="0" err="1" smtClean="0">
                <a:solidFill>
                  <a:schemeClr val="tx1"/>
                </a:solidFill>
                <a:latin typeface="Times New Roman" pitchFamily="18" charset="0"/>
                <a:cs typeface="Times New Roman" pitchFamily="18" charset="0"/>
              </a:rPr>
              <a:t>thẩm</a:t>
            </a:r>
            <a:r>
              <a:rPr lang="en-US" altLang="ko-KR" sz="2000" b="1" i="1" dirty="0" smtClean="0">
                <a:solidFill>
                  <a:schemeClr val="tx1"/>
                </a:solidFill>
                <a:latin typeface="Times New Roman" pitchFamily="18" charset="0"/>
                <a:cs typeface="Times New Roman" pitchFamily="18" charset="0"/>
              </a:rPr>
              <a:t> </a:t>
            </a:r>
            <a:r>
              <a:rPr lang="en-US" altLang="ko-KR" sz="2000" b="1" i="1" dirty="0" err="1" smtClean="0">
                <a:solidFill>
                  <a:schemeClr val="tx1"/>
                </a:solidFill>
                <a:latin typeface="Times New Roman" pitchFamily="18" charset="0"/>
                <a:cs typeface="Times New Roman" pitchFamily="18" charset="0"/>
              </a:rPr>
              <a:t>quyền</a:t>
            </a:r>
            <a:r>
              <a:rPr lang="en-US" altLang="ko-KR" sz="2000" b="1" i="1" dirty="0" smtClean="0">
                <a:solidFill>
                  <a:schemeClr val="tx1"/>
                </a:solidFill>
                <a:latin typeface="Times New Roman" pitchFamily="18" charset="0"/>
                <a:cs typeface="Times New Roman" pitchFamily="18" charset="0"/>
              </a:rPr>
              <a:t> </a:t>
            </a:r>
            <a:r>
              <a:rPr lang="en-US" altLang="ko-KR" sz="2000" b="1" i="1" dirty="0" err="1" smtClean="0">
                <a:solidFill>
                  <a:schemeClr val="tx1"/>
                </a:solidFill>
                <a:latin typeface="Times New Roman" pitchFamily="18" charset="0"/>
                <a:cs typeface="Times New Roman" pitchFamily="18" charset="0"/>
              </a:rPr>
              <a:t>của</a:t>
            </a:r>
            <a:r>
              <a:rPr lang="en-US" altLang="ko-KR" sz="2000" b="1" i="1" dirty="0" smtClean="0">
                <a:solidFill>
                  <a:schemeClr val="tx1"/>
                </a:solidFill>
                <a:latin typeface="Times New Roman" pitchFamily="18" charset="0"/>
                <a:cs typeface="Times New Roman" pitchFamily="18" charset="0"/>
              </a:rPr>
              <a:t> </a:t>
            </a:r>
            <a:r>
              <a:rPr lang="en-US" altLang="ko-KR" sz="2000" b="1" i="1" dirty="0" err="1" smtClean="0">
                <a:solidFill>
                  <a:schemeClr val="tx1"/>
                </a:solidFill>
                <a:latin typeface="Times New Roman" pitchFamily="18" charset="0"/>
                <a:cs typeface="Times New Roman" pitchFamily="18" charset="0"/>
              </a:rPr>
              <a:t>Chủ</a:t>
            </a:r>
            <a:r>
              <a:rPr lang="en-US" altLang="ko-KR" sz="2000" b="1" i="1" dirty="0" smtClean="0">
                <a:solidFill>
                  <a:schemeClr val="tx1"/>
                </a:solidFill>
                <a:latin typeface="Times New Roman" pitchFamily="18" charset="0"/>
                <a:cs typeface="Times New Roman" pitchFamily="18" charset="0"/>
              </a:rPr>
              <a:t> </a:t>
            </a:r>
            <a:r>
              <a:rPr lang="en-US" altLang="ko-KR" sz="2000" b="1" i="1" dirty="0" err="1" smtClean="0">
                <a:solidFill>
                  <a:schemeClr val="tx1"/>
                </a:solidFill>
                <a:latin typeface="Times New Roman" pitchFamily="18" charset="0"/>
                <a:cs typeface="Times New Roman" pitchFamily="18" charset="0"/>
              </a:rPr>
              <a:t>tịch</a:t>
            </a:r>
            <a:r>
              <a:rPr lang="en-US" altLang="ko-KR" sz="2000" b="1" i="1" dirty="0" smtClean="0">
                <a:solidFill>
                  <a:schemeClr val="tx1"/>
                </a:solidFill>
                <a:latin typeface="Times New Roman" pitchFamily="18" charset="0"/>
                <a:cs typeface="Times New Roman" pitchFamily="18" charset="0"/>
              </a:rPr>
              <a:t> UBND </a:t>
            </a:r>
            <a:r>
              <a:rPr lang="en-US" altLang="ko-KR" sz="2000" b="1" i="1" dirty="0" err="1" smtClean="0">
                <a:solidFill>
                  <a:schemeClr val="tx1"/>
                </a:solidFill>
                <a:latin typeface="Times New Roman" pitchFamily="18" charset="0"/>
                <a:cs typeface="Times New Roman" pitchFamily="18" charset="0"/>
              </a:rPr>
              <a:t>tỉnh</a:t>
            </a:r>
            <a:r>
              <a:rPr lang="en-US" altLang="ko-KR" sz="2000" b="1" i="1" dirty="0" smtClean="0">
                <a:solidFill>
                  <a:schemeClr val="tx1"/>
                </a:solidFill>
                <a:latin typeface="Times New Roman" pitchFamily="18" charset="0"/>
                <a:cs typeface="Times New Roman" pitchFamily="18" charset="0"/>
              </a:rPr>
              <a:t> </a:t>
            </a:r>
            <a:r>
              <a:rPr lang="en-US" altLang="ko-KR" sz="2000" b="1" i="1" dirty="0" err="1" smtClean="0">
                <a:solidFill>
                  <a:schemeClr val="tx1"/>
                </a:solidFill>
                <a:latin typeface="Times New Roman" pitchFamily="18" charset="0"/>
                <a:cs typeface="Times New Roman" pitchFamily="18" charset="0"/>
              </a:rPr>
              <a:t>giải</a:t>
            </a:r>
            <a:r>
              <a:rPr lang="en-US" altLang="ko-KR" sz="2000" b="1" i="1" dirty="0" smtClean="0">
                <a:solidFill>
                  <a:schemeClr val="tx1"/>
                </a:solidFill>
                <a:latin typeface="Times New Roman" pitchFamily="18" charset="0"/>
                <a:cs typeface="Times New Roman" pitchFamily="18" charset="0"/>
              </a:rPr>
              <a:t> </a:t>
            </a:r>
            <a:r>
              <a:rPr lang="en-US" altLang="ko-KR" sz="2000" b="1" i="1" dirty="0" err="1" smtClean="0">
                <a:solidFill>
                  <a:schemeClr val="tx1"/>
                </a:solidFill>
                <a:latin typeface="Times New Roman" pitchFamily="18" charset="0"/>
                <a:cs typeface="Times New Roman" pitchFamily="18" charset="0"/>
              </a:rPr>
              <a:t>quyết</a:t>
            </a:r>
            <a:r>
              <a:rPr lang="en-US" altLang="ko-KR" sz="2000" b="1" i="1" dirty="0" smtClean="0">
                <a:solidFill>
                  <a:schemeClr val="tx1"/>
                </a:solidFill>
                <a:latin typeface="Times New Roman" pitchFamily="18" charset="0"/>
                <a:cs typeface="Times New Roman" pitchFamily="18" charset="0"/>
              </a:rPr>
              <a:t>:</a:t>
            </a:r>
          </a:p>
          <a:p>
            <a:pPr marL="742950" lvl="0" indent="-742950" algn="l"/>
            <a:r>
              <a:rPr lang="en-US" altLang="ko-KR" sz="2000" dirty="0" err="1" smtClean="0">
                <a:solidFill>
                  <a:schemeClr val="tx1"/>
                </a:solidFill>
                <a:latin typeface="Times New Roman" pitchFamily="18" charset="0"/>
                <a:cs typeface="Times New Roman" pitchFamily="18" charset="0"/>
              </a:rPr>
              <a:t>thực</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hiện</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nhập</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dữ</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liệu</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quy</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trình</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giải</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quyết</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đơn</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đăng</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nhập</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tài</a:t>
            </a:r>
            <a:endParaRPr lang="en-US" altLang="ko-KR" sz="2000" dirty="0" smtClean="0">
              <a:solidFill>
                <a:schemeClr val="tx1"/>
              </a:solidFill>
              <a:latin typeface="Times New Roman" pitchFamily="18" charset="0"/>
              <a:cs typeface="Times New Roman" pitchFamily="18" charset="0"/>
            </a:endParaRPr>
          </a:p>
          <a:p>
            <a:pPr marL="742950" lvl="0" indent="-742950" algn="l"/>
            <a:r>
              <a:rPr lang="en-US" altLang="ko-KR" sz="2000" dirty="0" err="1" smtClean="0">
                <a:solidFill>
                  <a:schemeClr val="tx1"/>
                </a:solidFill>
                <a:latin typeface="Times New Roman" pitchFamily="18" charset="0"/>
                <a:cs typeface="Times New Roman" pitchFamily="18" charset="0"/>
              </a:rPr>
              <a:t>khoản</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chuyên</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viên</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và</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Giám</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đốc</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Sở</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ngành</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Chủ</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tịch</a:t>
            </a:r>
            <a:r>
              <a:rPr lang="en-US" altLang="ko-KR" sz="2000" dirty="0" smtClean="0">
                <a:solidFill>
                  <a:schemeClr val="tx1"/>
                </a:solidFill>
                <a:latin typeface="Times New Roman" pitchFamily="18" charset="0"/>
                <a:cs typeface="Times New Roman" pitchFamily="18" charset="0"/>
              </a:rPr>
              <a:t> UBND </a:t>
            </a:r>
            <a:r>
              <a:rPr lang="en-US" altLang="ko-KR" sz="2000" dirty="0" err="1" smtClean="0">
                <a:solidFill>
                  <a:schemeClr val="tx1"/>
                </a:solidFill>
                <a:latin typeface="Times New Roman" pitchFamily="18" charset="0"/>
                <a:cs typeface="Times New Roman" pitchFamily="18" charset="0"/>
              </a:rPr>
              <a:t>tỉnh</a:t>
            </a:r>
            <a:r>
              <a:rPr lang="en-US" altLang="ko-KR" sz="2000" dirty="0" smtClean="0">
                <a:solidFill>
                  <a:schemeClr val="tx1"/>
                </a:solidFill>
                <a:latin typeface="Times New Roman" pitchFamily="18" charset="0"/>
                <a:cs typeface="Times New Roman" pitchFamily="18" charset="0"/>
              </a:rPr>
              <a:t>,</a:t>
            </a:r>
          </a:p>
          <a:p>
            <a:pPr marL="742950" lvl="0" indent="-742950" algn="l"/>
            <a:r>
              <a:rPr lang="en-US" altLang="ko-KR" sz="2000" dirty="0" err="1" smtClean="0">
                <a:solidFill>
                  <a:schemeClr val="tx1"/>
                </a:solidFill>
                <a:latin typeface="Times New Roman" pitchFamily="18" charset="0"/>
                <a:cs typeface="Times New Roman" pitchFamily="18" charset="0"/>
              </a:rPr>
              <a:t>thực</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hiện</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hoàn</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chỉnh</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quy</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trình</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giải</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quyết</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đơn</a:t>
            </a:r>
            <a:r>
              <a:rPr lang="en-US" altLang="ko-KR" sz="2000" dirty="0" smtClean="0">
                <a:solidFill>
                  <a:schemeClr val="tx1"/>
                </a:solidFill>
                <a:latin typeface="Times New Roman" pitchFamily="18" charset="0"/>
                <a:cs typeface="Times New Roman" pitchFamily="18" charset="0"/>
              </a:rPr>
              <a:t>)</a:t>
            </a:r>
          </a:p>
          <a:p>
            <a:pPr marL="742950" lvl="0" indent="-742950" algn="l"/>
            <a:r>
              <a:rPr lang="en-US" altLang="ko-KR" sz="2000" b="1" i="1" dirty="0" smtClean="0">
                <a:solidFill>
                  <a:schemeClr val="tx1"/>
                </a:solidFill>
                <a:latin typeface="Times New Roman" pitchFamily="18" charset="0"/>
                <a:cs typeface="Times New Roman" pitchFamily="18" charset="0"/>
              </a:rPr>
              <a:t>* </a:t>
            </a:r>
            <a:r>
              <a:rPr lang="en-US" altLang="ko-KR" sz="2000" b="1" i="1" dirty="0" err="1" smtClean="0">
                <a:solidFill>
                  <a:schemeClr val="tx1"/>
                </a:solidFill>
                <a:latin typeface="Times New Roman" pitchFamily="18" charset="0"/>
                <a:cs typeface="Times New Roman" pitchFamily="18" charset="0"/>
              </a:rPr>
              <a:t>Đơn</a:t>
            </a:r>
            <a:r>
              <a:rPr lang="en-US" altLang="ko-KR" sz="2000" b="1" i="1" dirty="0" smtClean="0">
                <a:solidFill>
                  <a:schemeClr val="tx1"/>
                </a:solidFill>
                <a:latin typeface="Times New Roman" pitchFamily="18" charset="0"/>
                <a:cs typeface="Times New Roman" pitchFamily="18" charset="0"/>
              </a:rPr>
              <a:t> </a:t>
            </a:r>
            <a:r>
              <a:rPr lang="en-US" altLang="ko-KR" sz="2000" b="1" i="1" dirty="0" err="1" smtClean="0">
                <a:solidFill>
                  <a:schemeClr val="tx1"/>
                </a:solidFill>
                <a:latin typeface="Times New Roman" pitchFamily="18" charset="0"/>
                <a:cs typeface="Times New Roman" pitchFamily="18" charset="0"/>
              </a:rPr>
              <a:t>thuộc</a:t>
            </a:r>
            <a:r>
              <a:rPr lang="en-US" altLang="ko-KR" sz="2000" b="1" i="1" dirty="0" smtClean="0">
                <a:solidFill>
                  <a:schemeClr val="tx1"/>
                </a:solidFill>
                <a:latin typeface="Times New Roman" pitchFamily="18" charset="0"/>
                <a:cs typeface="Times New Roman" pitchFamily="18" charset="0"/>
              </a:rPr>
              <a:t> </a:t>
            </a:r>
            <a:r>
              <a:rPr lang="en-US" altLang="ko-KR" sz="2000" b="1" i="1" dirty="0" err="1" smtClean="0">
                <a:solidFill>
                  <a:schemeClr val="tx1"/>
                </a:solidFill>
                <a:latin typeface="Times New Roman" pitchFamily="18" charset="0"/>
                <a:cs typeface="Times New Roman" pitchFamily="18" charset="0"/>
              </a:rPr>
              <a:t>thẩm</a:t>
            </a:r>
            <a:r>
              <a:rPr lang="en-US" altLang="ko-KR" sz="2000" b="1" i="1" dirty="0" smtClean="0">
                <a:solidFill>
                  <a:schemeClr val="tx1"/>
                </a:solidFill>
                <a:latin typeface="Times New Roman" pitchFamily="18" charset="0"/>
                <a:cs typeface="Times New Roman" pitchFamily="18" charset="0"/>
              </a:rPr>
              <a:t> </a:t>
            </a:r>
            <a:r>
              <a:rPr lang="en-US" altLang="ko-KR" sz="2000" b="1" i="1" dirty="0" err="1" smtClean="0">
                <a:solidFill>
                  <a:schemeClr val="tx1"/>
                </a:solidFill>
                <a:latin typeface="Times New Roman" pitchFamily="18" charset="0"/>
                <a:cs typeface="Times New Roman" pitchFamily="18" charset="0"/>
              </a:rPr>
              <a:t>quyền</a:t>
            </a:r>
            <a:r>
              <a:rPr lang="en-US" altLang="ko-KR" sz="2000" b="1" i="1" dirty="0" smtClean="0">
                <a:solidFill>
                  <a:schemeClr val="tx1"/>
                </a:solidFill>
                <a:latin typeface="Times New Roman" pitchFamily="18" charset="0"/>
                <a:cs typeface="Times New Roman" pitchFamily="18" charset="0"/>
              </a:rPr>
              <a:t> </a:t>
            </a:r>
            <a:r>
              <a:rPr lang="en-US" altLang="ko-KR" sz="2000" b="1" i="1" dirty="0" err="1" smtClean="0">
                <a:solidFill>
                  <a:schemeClr val="tx1"/>
                </a:solidFill>
                <a:latin typeface="Times New Roman" pitchFamily="18" charset="0"/>
                <a:cs typeface="Times New Roman" pitchFamily="18" charset="0"/>
              </a:rPr>
              <a:t>của</a:t>
            </a:r>
            <a:r>
              <a:rPr lang="en-US" altLang="ko-KR" sz="2000" b="1" i="1" dirty="0" smtClean="0">
                <a:solidFill>
                  <a:schemeClr val="tx1"/>
                </a:solidFill>
                <a:latin typeface="Times New Roman" pitchFamily="18" charset="0"/>
                <a:cs typeface="Times New Roman" pitchFamily="18" charset="0"/>
              </a:rPr>
              <a:t> </a:t>
            </a:r>
            <a:r>
              <a:rPr lang="en-US" altLang="ko-KR" sz="2000" b="1" i="1" dirty="0" err="1" smtClean="0">
                <a:solidFill>
                  <a:schemeClr val="tx1"/>
                </a:solidFill>
                <a:latin typeface="Times New Roman" pitchFamily="18" charset="0"/>
                <a:cs typeface="Times New Roman" pitchFamily="18" charset="0"/>
              </a:rPr>
              <a:t>Giám</a:t>
            </a:r>
            <a:r>
              <a:rPr lang="en-US" altLang="ko-KR" sz="2000" b="1" i="1" dirty="0" smtClean="0">
                <a:solidFill>
                  <a:schemeClr val="tx1"/>
                </a:solidFill>
                <a:latin typeface="Times New Roman" pitchFamily="18" charset="0"/>
                <a:cs typeface="Times New Roman" pitchFamily="18" charset="0"/>
              </a:rPr>
              <a:t> </a:t>
            </a:r>
            <a:r>
              <a:rPr lang="en-US" altLang="ko-KR" sz="2000" b="1" i="1" dirty="0" err="1" smtClean="0">
                <a:solidFill>
                  <a:schemeClr val="tx1"/>
                </a:solidFill>
                <a:latin typeface="Times New Roman" pitchFamily="18" charset="0"/>
                <a:cs typeface="Times New Roman" pitchFamily="18" charset="0"/>
              </a:rPr>
              <a:t>đốc</a:t>
            </a:r>
            <a:r>
              <a:rPr lang="en-US" altLang="ko-KR" sz="2000" b="1" i="1" dirty="0" smtClean="0">
                <a:solidFill>
                  <a:schemeClr val="tx1"/>
                </a:solidFill>
                <a:latin typeface="Times New Roman" pitchFamily="18" charset="0"/>
                <a:cs typeface="Times New Roman" pitchFamily="18" charset="0"/>
              </a:rPr>
              <a:t> </a:t>
            </a:r>
            <a:r>
              <a:rPr lang="en-US" altLang="ko-KR" sz="2000" b="1" i="1" dirty="0" err="1" smtClean="0">
                <a:solidFill>
                  <a:schemeClr val="tx1"/>
                </a:solidFill>
                <a:latin typeface="Times New Roman" pitchFamily="18" charset="0"/>
                <a:cs typeface="Times New Roman" pitchFamily="18" charset="0"/>
              </a:rPr>
              <a:t>Sở</a:t>
            </a:r>
            <a:r>
              <a:rPr lang="en-US" altLang="ko-KR" sz="2000" b="1" i="1" dirty="0" smtClean="0">
                <a:solidFill>
                  <a:schemeClr val="tx1"/>
                </a:solidFill>
                <a:latin typeface="Times New Roman" pitchFamily="18" charset="0"/>
                <a:cs typeface="Times New Roman" pitchFamily="18" charset="0"/>
              </a:rPr>
              <a:t> </a:t>
            </a:r>
            <a:r>
              <a:rPr lang="en-US" altLang="ko-KR" sz="2000" b="1" i="1" dirty="0" err="1" smtClean="0">
                <a:solidFill>
                  <a:schemeClr val="tx1"/>
                </a:solidFill>
                <a:latin typeface="Times New Roman" pitchFamily="18" charset="0"/>
                <a:cs typeface="Times New Roman" pitchFamily="18" charset="0"/>
              </a:rPr>
              <a:t>ngành</a:t>
            </a:r>
            <a:r>
              <a:rPr lang="en-US" altLang="ko-KR" sz="2000" b="1" i="1" dirty="0" smtClean="0">
                <a:solidFill>
                  <a:schemeClr val="tx1"/>
                </a:solidFill>
                <a:latin typeface="Times New Roman" pitchFamily="18" charset="0"/>
                <a:cs typeface="Times New Roman" pitchFamily="18" charset="0"/>
              </a:rPr>
              <a:t> </a:t>
            </a:r>
            <a:r>
              <a:rPr lang="en-US" altLang="ko-KR" sz="2000" b="1" i="1" dirty="0" err="1" smtClean="0">
                <a:solidFill>
                  <a:schemeClr val="tx1"/>
                </a:solidFill>
                <a:latin typeface="Times New Roman" pitchFamily="18" charset="0"/>
                <a:cs typeface="Times New Roman" pitchFamily="18" charset="0"/>
              </a:rPr>
              <a:t>giải</a:t>
            </a:r>
            <a:r>
              <a:rPr lang="en-US" altLang="ko-KR" sz="2000" b="1" i="1" dirty="0" smtClean="0">
                <a:solidFill>
                  <a:schemeClr val="tx1"/>
                </a:solidFill>
                <a:latin typeface="Times New Roman" pitchFamily="18" charset="0"/>
                <a:cs typeface="Times New Roman" pitchFamily="18" charset="0"/>
              </a:rPr>
              <a:t> </a:t>
            </a:r>
            <a:r>
              <a:rPr lang="en-US" altLang="ko-KR" sz="2000" b="1" i="1" dirty="0" err="1" smtClean="0">
                <a:solidFill>
                  <a:schemeClr val="tx1"/>
                </a:solidFill>
                <a:latin typeface="Times New Roman" pitchFamily="18" charset="0"/>
                <a:cs typeface="Times New Roman" pitchFamily="18" charset="0"/>
              </a:rPr>
              <a:t>quyết</a:t>
            </a:r>
            <a:r>
              <a:rPr lang="en-US" altLang="ko-KR" sz="2000" dirty="0" smtClean="0">
                <a:solidFill>
                  <a:schemeClr val="tx1"/>
                </a:solidFill>
                <a:latin typeface="Times New Roman" pitchFamily="18" charset="0"/>
                <a:cs typeface="Times New Roman" pitchFamily="18" charset="0"/>
              </a:rPr>
              <a:t>:  </a:t>
            </a:r>
          </a:p>
          <a:p>
            <a:pPr marL="742950" lvl="0" indent="-742950" algn="l"/>
            <a:r>
              <a:rPr lang="en-US" altLang="ko-KR" sz="2000" dirty="0" err="1" smtClean="0">
                <a:solidFill>
                  <a:schemeClr val="tx1"/>
                </a:solidFill>
                <a:latin typeface="Times New Roman" pitchFamily="18" charset="0"/>
                <a:cs typeface="Times New Roman" pitchFamily="18" charset="0"/>
              </a:rPr>
              <a:t>thực</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hiện</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nhập</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dữ</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liệu</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quy</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trình</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giải</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quyết</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đơn</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đăng</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nhập</a:t>
            </a:r>
            <a:endParaRPr lang="en-US" altLang="ko-KR" sz="2000" dirty="0" smtClean="0">
              <a:solidFill>
                <a:schemeClr val="tx1"/>
              </a:solidFill>
              <a:latin typeface="Times New Roman" pitchFamily="18" charset="0"/>
              <a:cs typeface="Times New Roman" pitchFamily="18" charset="0"/>
            </a:endParaRPr>
          </a:p>
          <a:p>
            <a:pPr marL="742950" lvl="0" indent="-742950" algn="l"/>
            <a:r>
              <a:rPr lang="en-US" altLang="ko-KR" sz="2000" dirty="0" err="1" smtClean="0">
                <a:solidFill>
                  <a:schemeClr val="tx1"/>
                </a:solidFill>
                <a:latin typeface="Times New Roman" pitchFamily="18" charset="0"/>
                <a:cs typeface="Times New Roman" pitchFamily="18" charset="0"/>
              </a:rPr>
              <a:t>tài</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khoản</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chuyên</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viên</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và</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Giám</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đốc</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Sở</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ngành</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thực</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hiện</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hoàn</a:t>
            </a:r>
            <a:r>
              <a:rPr lang="en-US" altLang="ko-KR" sz="2000" dirty="0" smtClean="0">
                <a:solidFill>
                  <a:schemeClr val="tx1"/>
                </a:solidFill>
                <a:latin typeface="Times New Roman" pitchFamily="18" charset="0"/>
                <a:cs typeface="Times New Roman" pitchFamily="18" charset="0"/>
              </a:rPr>
              <a:t> </a:t>
            </a:r>
          </a:p>
          <a:p>
            <a:pPr marL="742950" lvl="0" indent="-742950" algn="l"/>
            <a:r>
              <a:rPr lang="en-US" altLang="ko-KR" sz="2000" dirty="0" err="1" smtClean="0">
                <a:solidFill>
                  <a:schemeClr val="tx1"/>
                </a:solidFill>
                <a:latin typeface="Times New Roman" pitchFamily="18" charset="0"/>
                <a:cs typeface="Times New Roman" pitchFamily="18" charset="0"/>
              </a:rPr>
              <a:t>chỉnh</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quy</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trình</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giải</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quyết</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đơn</a:t>
            </a:r>
            <a:r>
              <a:rPr lang="en-US" altLang="ko-KR" sz="2000" dirty="0" smtClean="0">
                <a:solidFill>
                  <a:schemeClr val="tx1"/>
                </a:solidFill>
                <a:latin typeface="Times New Roman" pitchFamily="18" charset="0"/>
                <a:cs typeface="Times New Roman" pitchFamily="18" charset="0"/>
              </a:rPr>
              <a:t>)</a:t>
            </a:r>
            <a:endParaRPr lang="en-US" altLang="ko-KR" sz="2000" dirty="0">
              <a:solidFill>
                <a:schemeClr val="tx1"/>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3239406661"/>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p:cNvSpPr>
            <a:spLocks noGrp="1"/>
          </p:cNvSpPr>
          <p:nvPr>
            <p:ph type="body" sz="quarter" idx="10"/>
          </p:nvPr>
        </p:nvSpPr>
        <p:spPr>
          <a:xfrm>
            <a:off x="1066801" y="1123950"/>
            <a:ext cx="7391401" cy="1828800"/>
          </a:xfrm>
        </p:spPr>
        <p:txBody>
          <a:bodyPr/>
          <a:lstStyle/>
          <a:p>
            <a:pPr algn="ctr"/>
            <a:r>
              <a:rPr lang="en-US" altLang="ko-KR" sz="4400" b="1" dirty="0" err="1" smtClean="0">
                <a:solidFill>
                  <a:srgbClr val="C00000"/>
                </a:solidFill>
                <a:latin typeface="Times New Roman" pitchFamily="18" charset="0"/>
                <a:cs typeface="Times New Roman" pitchFamily="18" charset="0"/>
              </a:rPr>
              <a:t>Quy</a:t>
            </a:r>
            <a:r>
              <a:rPr lang="en-US" altLang="ko-KR" sz="4400" b="1" dirty="0" smtClean="0">
                <a:solidFill>
                  <a:srgbClr val="C00000"/>
                </a:solidFill>
                <a:latin typeface="Times New Roman" pitchFamily="18" charset="0"/>
                <a:cs typeface="Times New Roman" pitchFamily="18" charset="0"/>
              </a:rPr>
              <a:t> </a:t>
            </a:r>
            <a:r>
              <a:rPr lang="en-US" altLang="ko-KR" sz="4400" b="1" dirty="0" err="1" smtClean="0">
                <a:solidFill>
                  <a:srgbClr val="C00000"/>
                </a:solidFill>
                <a:latin typeface="Times New Roman" pitchFamily="18" charset="0"/>
                <a:cs typeface="Times New Roman" pitchFamily="18" charset="0"/>
              </a:rPr>
              <a:t>trình</a:t>
            </a:r>
            <a:r>
              <a:rPr lang="en-US" altLang="ko-KR" sz="4400" b="1" dirty="0" smtClean="0">
                <a:solidFill>
                  <a:srgbClr val="C00000"/>
                </a:solidFill>
                <a:latin typeface="Times New Roman" pitchFamily="18" charset="0"/>
                <a:cs typeface="Times New Roman" pitchFamily="18" charset="0"/>
              </a:rPr>
              <a:t> </a:t>
            </a:r>
            <a:r>
              <a:rPr lang="en-US" altLang="ko-KR" sz="4400" b="1" dirty="0" err="1" smtClean="0">
                <a:solidFill>
                  <a:srgbClr val="C00000"/>
                </a:solidFill>
                <a:latin typeface="Times New Roman" pitchFamily="18" charset="0"/>
                <a:cs typeface="Times New Roman" pitchFamily="18" charset="0"/>
              </a:rPr>
              <a:t>giải</a:t>
            </a:r>
            <a:r>
              <a:rPr lang="en-US" altLang="ko-KR" sz="4400" b="1" dirty="0" smtClean="0">
                <a:solidFill>
                  <a:srgbClr val="C00000"/>
                </a:solidFill>
                <a:latin typeface="Times New Roman" pitchFamily="18" charset="0"/>
                <a:cs typeface="Times New Roman" pitchFamily="18" charset="0"/>
              </a:rPr>
              <a:t> </a:t>
            </a:r>
            <a:r>
              <a:rPr lang="en-US" altLang="ko-KR" sz="4400" b="1" dirty="0" err="1" smtClean="0">
                <a:solidFill>
                  <a:srgbClr val="C00000"/>
                </a:solidFill>
                <a:latin typeface="Times New Roman" pitchFamily="18" charset="0"/>
                <a:cs typeface="Times New Roman" pitchFamily="18" charset="0"/>
              </a:rPr>
              <a:t>quyết</a:t>
            </a:r>
            <a:r>
              <a:rPr lang="en-US" altLang="ko-KR" sz="4400" b="1" dirty="0" smtClean="0">
                <a:solidFill>
                  <a:srgbClr val="C00000"/>
                </a:solidFill>
                <a:latin typeface="Times New Roman" pitchFamily="18" charset="0"/>
                <a:cs typeface="Times New Roman" pitchFamily="18" charset="0"/>
              </a:rPr>
              <a:t> </a:t>
            </a:r>
            <a:r>
              <a:rPr lang="en-US" altLang="ko-KR" sz="4400" b="1" dirty="0" err="1" smtClean="0">
                <a:solidFill>
                  <a:srgbClr val="C00000"/>
                </a:solidFill>
                <a:latin typeface="Times New Roman" pitchFamily="18" charset="0"/>
                <a:cs typeface="Times New Roman" pitchFamily="18" charset="0"/>
              </a:rPr>
              <a:t>đơn</a:t>
            </a:r>
            <a:r>
              <a:rPr lang="en-US" altLang="ko-KR" sz="4400" b="1" dirty="0" smtClean="0">
                <a:solidFill>
                  <a:srgbClr val="C00000"/>
                </a:solidFill>
                <a:latin typeface="Times New Roman" pitchFamily="18" charset="0"/>
                <a:cs typeface="Times New Roman" pitchFamily="18" charset="0"/>
              </a:rPr>
              <a:t> </a:t>
            </a:r>
            <a:r>
              <a:rPr lang="en-US" altLang="ko-KR" sz="4400" b="1" dirty="0" err="1" smtClean="0">
                <a:solidFill>
                  <a:srgbClr val="C00000"/>
                </a:solidFill>
                <a:latin typeface="Times New Roman" pitchFamily="18" charset="0"/>
                <a:cs typeface="Times New Roman" pitchFamily="18" charset="0"/>
              </a:rPr>
              <a:t>thư</a:t>
            </a:r>
            <a:r>
              <a:rPr lang="en-US" altLang="ko-KR" sz="4400" b="1" dirty="0" smtClean="0">
                <a:solidFill>
                  <a:srgbClr val="C00000"/>
                </a:solidFill>
                <a:latin typeface="Times New Roman" pitchFamily="18" charset="0"/>
                <a:cs typeface="Times New Roman" pitchFamily="18" charset="0"/>
              </a:rPr>
              <a:t> </a:t>
            </a:r>
            <a:r>
              <a:rPr lang="en-US" altLang="ko-KR" sz="4400" b="1" dirty="0" err="1" smtClean="0">
                <a:solidFill>
                  <a:srgbClr val="C00000"/>
                </a:solidFill>
                <a:latin typeface="Times New Roman" pitchFamily="18" charset="0"/>
                <a:cs typeface="Times New Roman" pitchFamily="18" charset="0"/>
              </a:rPr>
              <a:t>thuộc</a:t>
            </a:r>
            <a:r>
              <a:rPr lang="en-US" altLang="ko-KR" sz="4400" b="1" dirty="0" smtClean="0">
                <a:solidFill>
                  <a:srgbClr val="C00000"/>
                </a:solidFill>
                <a:latin typeface="Times New Roman" pitchFamily="18" charset="0"/>
                <a:cs typeface="Times New Roman" pitchFamily="18" charset="0"/>
              </a:rPr>
              <a:t> </a:t>
            </a:r>
            <a:r>
              <a:rPr lang="en-US" altLang="ko-KR" sz="4400" b="1" dirty="0" err="1" smtClean="0">
                <a:solidFill>
                  <a:srgbClr val="C00000"/>
                </a:solidFill>
                <a:latin typeface="Times New Roman" pitchFamily="18" charset="0"/>
                <a:cs typeface="Times New Roman" pitchFamily="18" charset="0"/>
              </a:rPr>
              <a:t>thẩm</a:t>
            </a:r>
            <a:r>
              <a:rPr lang="en-US" altLang="ko-KR" sz="4400" b="1" dirty="0" smtClean="0">
                <a:solidFill>
                  <a:srgbClr val="C00000"/>
                </a:solidFill>
                <a:latin typeface="Times New Roman" pitchFamily="18" charset="0"/>
                <a:cs typeface="Times New Roman" pitchFamily="18" charset="0"/>
              </a:rPr>
              <a:t> </a:t>
            </a:r>
            <a:r>
              <a:rPr lang="en-US" altLang="ko-KR" sz="4400" b="1" dirty="0" err="1" smtClean="0">
                <a:solidFill>
                  <a:srgbClr val="C00000"/>
                </a:solidFill>
                <a:latin typeface="Times New Roman" pitchFamily="18" charset="0"/>
                <a:cs typeface="Times New Roman" pitchFamily="18" charset="0"/>
              </a:rPr>
              <a:t>quyền</a:t>
            </a:r>
            <a:r>
              <a:rPr lang="en-US" altLang="ko-KR" sz="4400" b="1" dirty="0" smtClean="0">
                <a:solidFill>
                  <a:srgbClr val="C00000"/>
                </a:solidFill>
                <a:latin typeface="Times New Roman" pitchFamily="18" charset="0"/>
                <a:cs typeface="Times New Roman" pitchFamily="18" charset="0"/>
              </a:rPr>
              <a:t> </a:t>
            </a:r>
            <a:r>
              <a:rPr lang="en-US" altLang="ko-KR" sz="4400" b="1" dirty="0" err="1" smtClean="0">
                <a:solidFill>
                  <a:srgbClr val="C00000"/>
                </a:solidFill>
                <a:latin typeface="Times New Roman" pitchFamily="18" charset="0"/>
                <a:cs typeface="Times New Roman" pitchFamily="18" charset="0"/>
              </a:rPr>
              <a:t>của</a:t>
            </a:r>
            <a:r>
              <a:rPr lang="en-US" altLang="ko-KR" sz="4400" b="1" dirty="0" smtClean="0">
                <a:solidFill>
                  <a:srgbClr val="C00000"/>
                </a:solidFill>
                <a:latin typeface="Times New Roman" pitchFamily="18" charset="0"/>
                <a:cs typeface="Times New Roman" pitchFamily="18" charset="0"/>
              </a:rPr>
              <a:t> </a:t>
            </a:r>
          </a:p>
          <a:p>
            <a:pPr algn="ctr"/>
            <a:r>
              <a:rPr lang="en-US" altLang="ko-KR" sz="4400" b="1" dirty="0" err="1" smtClean="0">
                <a:solidFill>
                  <a:srgbClr val="C00000"/>
                </a:solidFill>
                <a:latin typeface="Times New Roman" pitchFamily="18" charset="0"/>
                <a:cs typeface="Times New Roman" pitchFamily="18" charset="0"/>
              </a:rPr>
              <a:t>Chủ</a:t>
            </a:r>
            <a:r>
              <a:rPr lang="en-US" altLang="ko-KR" sz="4400" b="1" dirty="0" smtClean="0">
                <a:solidFill>
                  <a:srgbClr val="C00000"/>
                </a:solidFill>
                <a:latin typeface="Times New Roman" pitchFamily="18" charset="0"/>
                <a:cs typeface="Times New Roman" pitchFamily="18" charset="0"/>
              </a:rPr>
              <a:t> </a:t>
            </a:r>
            <a:r>
              <a:rPr lang="en-US" altLang="ko-KR" sz="4400" b="1" dirty="0" err="1" smtClean="0">
                <a:solidFill>
                  <a:srgbClr val="C00000"/>
                </a:solidFill>
                <a:latin typeface="Times New Roman" pitchFamily="18" charset="0"/>
                <a:cs typeface="Times New Roman" pitchFamily="18" charset="0"/>
              </a:rPr>
              <a:t>tịch</a:t>
            </a:r>
            <a:r>
              <a:rPr lang="en-US" altLang="ko-KR" sz="4400" b="1" dirty="0" smtClean="0">
                <a:solidFill>
                  <a:srgbClr val="C00000"/>
                </a:solidFill>
                <a:latin typeface="Times New Roman" pitchFamily="18" charset="0"/>
                <a:cs typeface="Times New Roman" pitchFamily="18" charset="0"/>
              </a:rPr>
              <a:t> UBND </a:t>
            </a:r>
            <a:r>
              <a:rPr lang="en-US" altLang="ko-KR" sz="4400" b="1" dirty="0" err="1" smtClean="0">
                <a:solidFill>
                  <a:srgbClr val="C00000"/>
                </a:solidFill>
                <a:latin typeface="Times New Roman" pitchFamily="18" charset="0"/>
                <a:cs typeface="Times New Roman" pitchFamily="18" charset="0"/>
              </a:rPr>
              <a:t>tỉnh</a:t>
            </a:r>
            <a:endParaRPr lang="ko-KR" altLang="en-US" sz="4400" b="1" dirty="0">
              <a:solidFill>
                <a:srgbClr val="C00000"/>
              </a:solidFill>
              <a:latin typeface="Times New Roman" pitchFamily="18" charset="0"/>
              <a:cs typeface="Times New Roman" pitchFamily="18" charset="0"/>
            </a:endParaRPr>
          </a:p>
        </p:txBody>
      </p:sp>
    </p:spTree>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p:cNvCxnSpPr/>
          <p:nvPr/>
        </p:nvCxnSpPr>
        <p:spPr>
          <a:xfrm>
            <a:off x="533399" y="1885950"/>
            <a:ext cx="7992889" cy="0"/>
          </a:xfrm>
          <a:prstGeom prst="line">
            <a:avLst/>
          </a:prstGeom>
          <a:ln w="25400">
            <a:solidFill>
              <a:schemeClr val="accent6"/>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2" name="Group 10"/>
          <p:cNvGrpSpPr/>
          <p:nvPr/>
        </p:nvGrpSpPr>
        <p:grpSpPr>
          <a:xfrm>
            <a:off x="1148979" y="1504950"/>
            <a:ext cx="792089" cy="792088"/>
            <a:chOff x="1835696" y="2517293"/>
            <a:chExt cx="792088" cy="792088"/>
          </a:xfrm>
        </p:grpSpPr>
        <p:sp>
          <p:nvSpPr>
            <p:cNvPr id="10" name="Diamond 9"/>
            <p:cNvSpPr/>
            <p:nvPr/>
          </p:nvSpPr>
          <p:spPr>
            <a:xfrm>
              <a:off x="1835696" y="2517293"/>
              <a:ext cx="792088" cy="792088"/>
            </a:xfrm>
            <a:prstGeom prst="diamond">
              <a:avLst/>
            </a:prstGeom>
            <a:solidFill>
              <a:schemeClr val="bg1"/>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9" name="Diamond 8"/>
            <p:cNvSpPr/>
            <p:nvPr/>
          </p:nvSpPr>
          <p:spPr>
            <a:xfrm>
              <a:off x="1901658" y="2583255"/>
              <a:ext cx="660164" cy="660164"/>
            </a:xfrm>
            <a:prstGeom prst="diamond">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grpSp>
        <p:nvGrpSpPr>
          <p:cNvPr id="3" name="Group 11"/>
          <p:cNvGrpSpPr/>
          <p:nvPr/>
        </p:nvGrpSpPr>
        <p:grpSpPr>
          <a:xfrm>
            <a:off x="2655902" y="1504950"/>
            <a:ext cx="792089" cy="792088"/>
            <a:chOff x="1835696" y="2517293"/>
            <a:chExt cx="792088" cy="792088"/>
          </a:xfrm>
        </p:grpSpPr>
        <p:sp>
          <p:nvSpPr>
            <p:cNvPr id="13" name="Diamond 12"/>
            <p:cNvSpPr/>
            <p:nvPr/>
          </p:nvSpPr>
          <p:spPr>
            <a:xfrm>
              <a:off x="1835696" y="2517293"/>
              <a:ext cx="792088" cy="792088"/>
            </a:xfrm>
            <a:prstGeom prst="diamond">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4" name="Diamond 13"/>
            <p:cNvSpPr/>
            <p:nvPr/>
          </p:nvSpPr>
          <p:spPr>
            <a:xfrm>
              <a:off x="1901658" y="2583255"/>
              <a:ext cx="660164" cy="660164"/>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grpSp>
        <p:nvGrpSpPr>
          <p:cNvPr id="4" name="Group 14"/>
          <p:cNvGrpSpPr/>
          <p:nvPr/>
        </p:nvGrpSpPr>
        <p:grpSpPr>
          <a:xfrm>
            <a:off x="4168069" y="1504950"/>
            <a:ext cx="792089" cy="792088"/>
            <a:chOff x="1835696" y="2517293"/>
            <a:chExt cx="792088" cy="792088"/>
          </a:xfrm>
        </p:grpSpPr>
        <p:sp>
          <p:nvSpPr>
            <p:cNvPr id="16" name="Diamond 15"/>
            <p:cNvSpPr/>
            <p:nvPr/>
          </p:nvSpPr>
          <p:spPr>
            <a:xfrm>
              <a:off x="1835696" y="2517293"/>
              <a:ext cx="792088" cy="792088"/>
            </a:xfrm>
            <a:prstGeom prst="diamond">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
          <p:nvSpPr>
            <p:cNvPr id="17" name="Diamond 16"/>
            <p:cNvSpPr/>
            <p:nvPr/>
          </p:nvSpPr>
          <p:spPr>
            <a:xfrm>
              <a:off x="1901658" y="2583255"/>
              <a:ext cx="660164" cy="660164"/>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grpSp>
        <p:nvGrpSpPr>
          <p:cNvPr id="5" name="Group 17"/>
          <p:cNvGrpSpPr/>
          <p:nvPr/>
        </p:nvGrpSpPr>
        <p:grpSpPr>
          <a:xfrm>
            <a:off x="5853627" y="1504950"/>
            <a:ext cx="792089" cy="792088"/>
            <a:chOff x="1835696" y="2517293"/>
            <a:chExt cx="792088" cy="792088"/>
          </a:xfrm>
        </p:grpSpPr>
        <p:sp>
          <p:nvSpPr>
            <p:cNvPr id="19" name="Diamond 18"/>
            <p:cNvSpPr/>
            <p:nvPr/>
          </p:nvSpPr>
          <p:spPr>
            <a:xfrm>
              <a:off x="1835696" y="2517293"/>
              <a:ext cx="792088" cy="792088"/>
            </a:xfrm>
            <a:prstGeom prst="diamond">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20" name="Diamond 19"/>
            <p:cNvSpPr/>
            <p:nvPr/>
          </p:nvSpPr>
          <p:spPr>
            <a:xfrm>
              <a:off x="1901658" y="2583255"/>
              <a:ext cx="660164" cy="660164"/>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grpSp>
        <p:nvGrpSpPr>
          <p:cNvPr id="7" name="Group 20"/>
          <p:cNvGrpSpPr/>
          <p:nvPr/>
        </p:nvGrpSpPr>
        <p:grpSpPr>
          <a:xfrm>
            <a:off x="7391402" y="1562419"/>
            <a:ext cx="641250" cy="685800"/>
            <a:chOff x="1835696" y="2517293"/>
            <a:chExt cx="792088" cy="792088"/>
          </a:xfrm>
        </p:grpSpPr>
        <p:sp>
          <p:nvSpPr>
            <p:cNvPr id="22" name="Diamond 21"/>
            <p:cNvSpPr/>
            <p:nvPr/>
          </p:nvSpPr>
          <p:spPr>
            <a:xfrm>
              <a:off x="1835696" y="2517293"/>
              <a:ext cx="792088" cy="792088"/>
            </a:xfrm>
            <a:prstGeom prst="diamond">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23" name="Diamond 22"/>
            <p:cNvSpPr/>
            <p:nvPr/>
          </p:nvSpPr>
          <p:spPr>
            <a:xfrm>
              <a:off x="1901658" y="2583255"/>
              <a:ext cx="660164" cy="660164"/>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sp>
        <p:nvSpPr>
          <p:cNvPr id="24" name="TextBox 23"/>
          <p:cNvSpPr txBox="1"/>
          <p:nvPr/>
        </p:nvSpPr>
        <p:spPr>
          <a:xfrm>
            <a:off x="1143002" y="1714819"/>
            <a:ext cx="817211" cy="369332"/>
          </a:xfrm>
          <a:prstGeom prst="rect">
            <a:avLst/>
          </a:prstGeom>
          <a:noFill/>
        </p:spPr>
        <p:txBody>
          <a:bodyPr wrap="square" rtlCol="0" anchor="ctr">
            <a:spAutoFit/>
          </a:bodyPr>
          <a:lstStyle/>
          <a:p>
            <a:pPr algn="ctr"/>
            <a:r>
              <a:rPr lang="en-US" altLang="ko-KR" b="1" dirty="0" smtClean="0">
                <a:solidFill>
                  <a:srgbClr val="C00000"/>
                </a:solidFill>
                <a:cs typeface="Arial" pitchFamily="34" charset="0"/>
              </a:rPr>
              <a:t>01</a:t>
            </a:r>
            <a:endParaRPr lang="ko-KR" altLang="en-US" b="1" dirty="0">
              <a:solidFill>
                <a:srgbClr val="C00000"/>
              </a:solidFill>
              <a:cs typeface="Arial" pitchFamily="34" charset="0"/>
            </a:endParaRPr>
          </a:p>
        </p:txBody>
      </p:sp>
      <p:sp>
        <p:nvSpPr>
          <p:cNvPr id="25" name="TextBox 24"/>
          <p:cNvSpPr txBox="1"/>
          <p:nvPr/>
        </p:nvSpPr>
        <p:spPr>
          <a:xfrm>
            <a:off x="2667002" y="1714819"/>
            <a:ext cx="817211" cy="369332"/>
          </a:xfrm>
          <a:prstGeom prst="rect">
            <a:avLst/>
          </a:prstGeom>
          <a:noFill/>
        </p:spPr>
        <p:txBody>
          <a:bodyPr wrap="square" rtlCol="0" anchor="ctr">
            <a:spAutoFit/>
          </a:bodyPr>
          <a:lstStyle/>
          <a:p>
            <a:pPr algn="ctr"/>
            <a:r>
              <a:rPr lang="en-US" altLang="ko-KR" b="1" dirty="0" smtClean="0">
                <a:solidFill>
                  <a:srgbClr val="C00000"/>
                </a:solidFill>
                <a:cs typeface="Arial" pitchFamily="34" charset="0"/>
              </a:rPr>
              <a:t>02</a:t>
            </a:r>
            <a:endParaRPr lang="ko-KR" altLang="en-US" b="1" dirty="0">
              <a:solidFill>
                <a:srgbClr val="C00000"/>
              </a:solidFill>
              <a:cs typeface="Arial" pitchFamily="34" charset="0"/>
            </a:endParaRPr>
          </a:p>
        </p:txBody>
      </p:sp>
      <p:sp>
        <p:nvSpPr>
          <p:cNvPr id="26" name="TextBox 25"/>
          <p:cNvSpPr txBox="1"/>
          <p:nvPr/>
        </p:nvSpPr>
        <p:spPr>
          <a:xfrm>
            <a:off x="4191002" y="1714819"/>
            <a:ext cx="817211" cy="369332"/>
          </a:xfrm>
          <a:prstGeom prst="rect">
            <a:avLst/>
          </a:prstGeom>
          <a:noFill/>
        </p:spPr>
        <p:txBody>
          <a:bodyPr wrap="square" rtlCol="0" anchor="ctr">
            <a:spAutoFit/>
          </a:bodyPr>
          <a:lstStyle/>
          <a:p>
            <a:pPr algn="ctr"/>
            <a:r>
              <a:rPr lang="en-US" altLang="ko-KR" b="1" dirty="0" smtClean="0">
                <a:solidFill>
                  <a:srgbClr val="C00000"/>
                </a:solidFill>
                <a:cs typeface="Arial" pitchFamily="34" charset="0"/>
              </a:rPr>
              <a:t>03</a:t>
            </a:r>
            <a:endParaRPr lang="ko-KR" altLang="en-US" b="1" dirty="0">
              <a:solidFill>
                <a:srgbClr val="C00000"/>
              </a:solidFill>
              <a:cs typeface="Arial" pitchFamily="34" charset="0"/>
            </a:endParaRPr>
          </a:p>
        </p:txBody>
      </p:sp>
      <p:sp>
        <p:nvSpPr>
          <p:cNvPr id="27" name="TextBox 26"/>
          <p:cNvSpPr txBox="1"/>
          <p:nvPr/>
        </p:nvSpPr>
        <p:spPr>
          <a:xfrm>
            <a:off x="5888390" y="1714819"/>
            <a:ext cx="817211" cy="369332"/>
          </a:xfrm>
          <a:prstGeom prst="rect">
            <a:avLst/>
          </a:prstGeom>
          <a:noFill/>
        </p:spPr>
        <p:txBody>
          <a:bodyPr wrap="square" rtlCol="0" anchor="ctr">
            <a:spAutoFit/>
          </a:bodyPr>
          <a:lstStyle/>
          <a:p>
            <a:pPr algn="ctr"/>
            <a:r>
              <a:rPr lang="en-US" altLang="ko-KR" b="1" dirty="0" smtClean="0">
                <a:solidFill>
                  <a:srgbClr val="C00000"/>
                </a:solidFill>
                <a:cs typeface="Arial" pitchFamily="34" charset="0"/>
              </a:rPr>
              <a:t>04</a:t>
            </a:r>
            <a:endParaRPr lang="ko-KR" altLang="en-US" b="1" dirty="0">
              <a:solidFill>
                <a:srgbClr val="C00000"/>
              </a:solidFill>
              <a:cs typeface="Arial" pitchFamily="34" charset="0"/>
            </a:endParaRPr>
          </a:p>
        </p:txBody>
      </p:sp>
      <p:sp>
        <p:nvSpPr>
          <p:cNvPr id="28" name="TextBox 27"/>
          <p:cNvSpPr txBox="1"/>
          <p:nvPr/>
        </p:nvSpPr>
        <p:spPr>
          <a:xfrm>
            <a:off x="7391401" y="1714819"/>
            <a:ext cx="609600" cy="369332"/>
          </a:xfrm>
          <a:prstGeom prst="rect">
            <a:avLst/>
          </a:prstGeom>
          <a:noFill/>
        </p:spPr>
        <p:txBody>
          <a:bodyPr wrap="square" rtlCol="0" anchor="ctr">
            <a:spAutoFit/>
          </a:bodyPr>
          <a:lstStyle/>
          <a:p>
            <a:pPr algn="ctr"/>
            <a:r>
              <a:rPr lang="en-US" altLang="ko-KR" b="1" dirty="0" smtClean="0">
                <a:solidFill>
                  <a:srgbClr val="C00000"/>
                </a:solidFill>
                <a:cs typeface="Arial" pitchFamily="34" charset="0"/>
              </a:rPr>
              <a:t>05</a:t>
            </a:r>
            <a:endParaRPr lang="ko-KR" altLang="en-US" b="1" dirty="0">
              <a:solidFill>
                <a:srgbClr val="C00000"/>
              </a:solidFill>
              <a:cs typeface="Arial" pitchFamily="34" charset="0"/>
            </a:endParaRPr>
          </a:p>
        </p:txBody>
      </p:sp>
      <p:sp>
        <p:nvSpPr>
          <p:cNvPr id="50" name="Rectangle 49"/>
          <p:cNvSpPr/>
          <p:nvPr/>
        </p:nvSpPr>
        <p:spPr>
          <a:xfrm>
            <a:off x="990600" y="438151"/>
            <a:ext cx="6984604" cy="584775"/>
          </a:xfrm>
          <a:prstGeom prst="rect">
            <a:avLst/>
          </a:prstGeom>
        </p:spPr>
        <p:txBody>
          <a:bodyPr wrap="none">
            <a:spAutoFit/>
          </a:bodyPr>
          <a:lstStyle/>
          <a:p>
            <a:r>
              <a:rPr lang="en-US" sz="3200" b="1" dirty="0" err="1" smtClean="0">
                <a:latin typeface="Times New Roman" pitchFamily="18" charset="0"/>
                <a:cs typeface="Times New Roman" pitchFamily="18" charset="0"/>
              </a:rPr>
              <a:t>Quy</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trình</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giải</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quyết</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đơn</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trên</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hệ</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thống</a:t>
            </a:r>
            <a:endParaRPr lang="en-US" sz="3200" b="1" dirty="0">
              <a:latin typeface="Times New Roman" pitchFamily="18" charset="0"/>
              <a:cs typeface="Times New Roman" pitchFamily="18" charset="0"/>
            </a:endParaRPr>
          </a:p>
        </p:txBody>
      </p:sp>
      <p:sp>
        <p:nvSpPr>
          <p:cNvPr id="61" name="Rectangle 60"/>
          <p:cNvSpPr/>
          <p:nvPr/>
        </p:nvSpPr>
        <p:spPr>
          <a:xfrm>
            <a:off x="990600" y="2495550"/>
            <a:ext cx="1066799" cy="1200329"/>
          </a:xfrm>
          <a:prstGeom prst="rect">
            <a:avLst/>
          </a:prstGeom>
        </p:spPr>
        <p:txBody>
          <a:bodyPr wrap="square">
            <a:spAutoFit/>
          </a:bodyPr>
          <a:lstStyle/>
          <a:p>
            <a:r>
              <a:rPr lang="en-US" b="1" dirty="0" err="1" smtClean="0">
                <a:latin typeface="Times New Roman" pitchFamily="18" charset="0"/>
                <a:cs typeface="Times New Roman" pitchFamily="18" charset="0"/>
              </a:rPr>
              <a:t>Chuyên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viên</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nhập</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đơn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thư</a:t>
            </a:r>
            <a:endParaRPr lang="en-US" b="1" dirty="0">
              <a:latin typeface="Times New Roman" pitchFamily="18" charset="0"/>
              <a:cs typeface="Times New Roman" pitchFamily="18" charset="0"/>
            </a:endParaRPr>
          </a:p>
        </p:txBody>
      </p:sp>
      <p:sp>
        <p:nvSpPr>
          <p:cNvPr id="62" name="Rectangle 61"/>
          <p:cNvSpPr/>
          <p:nvPr/>
        </p:nvSpPr>
        <p:spPr>
          <a:xfrm>
            <a:off x="2590801" y="2495550"/>
            <a:ext cx="838200" cy="1200329"/>
          </a:xfrm>
          <a:prstGeom prst="rect">
            <a:avLst/>
          </a:prstGeom>
        </p:spPr>
        <p:txBody>
          <a:bodyPr wrap="square">
            <a:spAutoFit/>
          </a:bodyPr>
          <a:lstStyle/>
          <a:p>
            <a:r>
              <a:rPr lang="en-US" b="1" dirty="0" err="1" smtClean="0">
                <a:latin typeface="Times New Roman" pitchFamily="18" charset="0"/>
                <a:cs typeface="Times New Roman" pitchFamily="18" charset="0"/>
              </a:rPr>
              <a:t>Giám</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đốc</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Sở</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duyệt</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xử</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lý</a:t>
            </a:r>
            <a:endParaRPr lang="en-US" b="1" dirty="0">
              <a:latin typeface="Times New Roman" pitchFamily="18" charset="0"/>
              <a:cs typeface="Times New Roman" pitchFamily="18" charset="0"/>
            </a:endParaRPr>
          </a:p>
        </p:txBody>
      </p:sp>
      <p:sp>
        <p:nvSpPr>
          <p:cNvPr id="29" name="Rectangle 28"/>
          <p:cNvSpPr/>
          <p:nvPr/>
        </p:nvSpPr>
        <p:spPr>
          <a:xfrm>
            <a:off x="3992612" y="2580017"/>
            <a:ext cx="1143001" cy="1477328"/>
          </a:xfrm>
          <a:prstGeom prst="rect">
            <a:avLst/>
          </a:prstGeom>
        </p:spPr>
        <p:txBody>
          <a:bodyPr wrap="square">
            <a:spAutoFit/>
          </a:bodyPr>
          <a:lstStyle/>
          <a:p>
            <a:r>
              <a:rPr lang="en-US" b="1" dirty="0" err="1" smtClean="0">
                <a:latin typeface="Times New Roman" pitchFamily="18" charset="0"/>
                <a:cs typeface="Times New Roman" pitchFamily="18" charset="0"/>
              </a:rPr>
              <a:t>Chủ</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tịch</a:t>
            </a:r>
            <a:r>
              <a:rPr lang="en-US" b="1" dirty="0" smtClean="0">
                <a:latin typeface="Times New Roman" pitchFamily="18" charset="0"/>
                <a:cs typeface="Times New Roman" pitchFamily="18" charset="0"/>
              </a:rPr>
              <a:t> UBND </a:t>
            </a:r>
          </a:p>
          <a:p>
            <a:r>
              <a:rPr lang="en-US" b="1" dirty="0" err="1" smtClean="0">
                <a:latin typeface="Times New Roman" pitchFamily="18" charset="0"/>
                <a:cs typeface="Times New Roman" pitchFamily="18" charset="0"/>
              </a:rPr>
              <a:t>tỉnh</a:t>
            </a:r>
            <a:endParaRPr lang="en-US" b="1" dirty="0" smtClean="0">
              <a:latin typeface="Times New Roman" pitchFamily="18" charset="0"/>
              <a:cs typeface="Times New Roman" pitchFamily="18" charset="0"/>
            </a:endParaRPr>
          </a:p>
          <a:p>
            <a:r>
              <a:rPr lang="en-US" b="1" dirty="0" err="1" smtClean="0">
                <a:latin typeface="Times New Roman" pitchFamily="18" charset="0"/>
                <a:cs typeface="Times New Roman" pitchFamily="18" charset="0"/>
              </a:rPr>
              <a:t>duyệt</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thụ</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lý</a:t>
            </a:r>
            <a:endParaRPr lang="en-US" b="1" dirty="0" smtClean="0">
              <a:latin typeface="Times New Roman" pitchFamily="18" charset="0"/>
              <a:cs typeface="Times New Roman" pitchFamily="18" charset="0"/>
            </a:endParaRPr>
          </a:p>
        </p:txBody>
      </p:sp>
      <p:sp>
        <p:nvSpPr>
          <p:cNvPr id="30" name="Rectangle 29"/>
          <p:cNvSpPr/>
          <p:nvPr/>
        </p:nvSpPr>
        <p:spPr>
          <a:xfrm>
            <a:off x="5562600" y="2571750"/>
            <a:ext cx="1143001" cy="1477328"/>
          </a:xfrm>
          <a:prstGeom prst="rect">
            <a:avLst/>
          </a:prstGeom>
        </p:spPr>
        <p:txBody>
          <a:bodyPr wrap="square">
            <a:spAutoFit/>
          </a:bodyPr>
          <a:lstStyle/>
          <a:p>
            <a:r>
              <a:rPr lang="en-US" b="1" dirty="0" err="1" smtClean="0">
                <a:latin typeface="Times New Roman" pitchFamily="18" charset="0"/>
                <a:cs typeface="Times New Roman" pitchFamily="18" charset="0"/>
              </a:rPr>
              <a:t>Chủ</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tịch</a:t>
            </a:r>
            <a:r>
              <a:rPr lang="en-US" b="1" dirty="0" smtClean="0">
                <a:latin typeface="Times New Roman" pitchFamily="18" charset="0"/>
                <a:cs typeface="Times New Roman" pitchFamily="18" charset="0"/>
              </a:rPr>
              <a:t> UBND </a:t>
            </a:r>
          </a:p>
          <a:p>
            <a:r>
              <a:rPr lang="en-US" b="1" dirty="0" err="1" smtClean="0">
                <a:latin typeface="Times New Roman" pitchFamily="18" charset="0"/>
                <a:cs typeface="Times New Roman" pitchFamily="18" charset="0"/>
              </a:rPr>
              <a:t>tỉnh</a:t>
            </a:r>
            <a:endParaRPr lang="en-US" b="1" dirty="0" smtClean="0">
              <a:latin typeface="Times New Roman" pitchFamily="18" charset="0"/>
              <a:cs typeface="Times New Roman" pitchFamily="18" charset="0"/>
            </a:endParaRPr>
          </a:p>
          <a:p>
            <a:r>
              <a:rPr lang="en-US" b="1" dirty="0" err="1">
                <a:latin typeface="Times New Roman" pitchFamily="18" charset="0"/>
                <a:cs typeface="Times New Roman" pitchFamily="18" charset="0"/>
              </a:rPr>
              <a:t>g</a:t>
            </a:r>
            <a:r>
              <a:rPr lang="en-US" b="1" dirty="0" err="1" smtClean="0">
                <a:latin typeface="Times New Roman" pitchFamily="18" charset="0"/>
                <a:cs typeface="Times New Roman" pitchFamily="18" charset="0"/>
              </a:rPr>
              <a:t>iao</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thẩm</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tra</a:t>
            </a:r>
            <a:endParaRPr lang="en-US" b="1" dirty="0" smtClean="0">
              <a:latin typeface="Times New Roman" pitchFamily="18" charset="0"/>
              <a:cs typeface="Times New Roman" pitchFamily="18" charset="0"/>
            </a:endParaRPr>
          </a:p>
        </p:txBody>
      </p:sp>
      <p:sp>
        <p:nvSpPr>
          <p:cNvPr id="31" name="Rectangle 30"/>
          <p:cNvSpPr/>
          <p:nvPr/>
        </p:nvSpPr>
        <p:spPr>
          <a:xfrm>
            <a:off x="7054970" y="2627565"/>
            <a:ext cx="1327030" cy="1477328"/>
          </a:xfrm>
          <a:prstGeom prst="rect">
            <a:avLst/>
          </a:prstGeom>
        </p:spPr>
        <p:txBody>
          <a:bodyPr wrap="square">
            <a:spAutoFit/>
          </a:bodyPr>
          <a:lstStyle/>
          <a:p>
            <a:r>
              <a:rPr lang="en-US" b="1" dirty="0" err="1" smtClean="0">
                <a:latin typeface="Times New Roman" pitchFamily="18" charset="0"/>
                <a:cs typeface="Times New Roman" pitchFamily="18" charset="0"/>
              </a:rPr>
              <a:t>Giám</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đốc</a:t>
            </a:r>
            <a:endParaRPr lang="en-US" b="1" dirty="0" smtClean="0">
              <a:latin typeface="Times New Roman" pitchFamily="18" charset="0"/>
              <a:cs typeface="Times New Roman" pitchFamily="18" charset="0"/>
            </a:endParaRPr>
          </a:p>
          <a:p>
            <a:r>
              <a:rPr lang="en-US" b="1" dirty="0" err="1" smtClean="0">
                <a:latin typeface="Times New Roman" pitchFamily="18" charset="0"/>
                <a:cs typeface="Times New Roman" pitchFamily="18" charset="0"/>
              </a:rPr>
              <a:t>Sở</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giao</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chuyên</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viên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thẩm</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tra</a:t>
            </a:r>
            <a:endParaRPr lang="en-US" b="1" dirty="0" smtClean="0">
              <a:latin typeface="Times New Roman" pitchFamily="18" charset="0"/>
              <a:cs typeface="Times New Roman" pitchFamily="18" charset="0"/>
            </a:endParaRPr>
          </a:p>
        </p:txBody>
      </p:sp>
    </p:spTree>
    <p:extLst>
      <p:ext uri="{BB962C8B-B14F-4D97-AF65-F5344CB8AC3E}">
        <p14:creationId xmlns:p14="http://schemas.microsoft.com/office/powerpoint/2010/main" xmlns="" val="2371807390"/>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4553001" y="1917062"/>
            <a:ext cx="3600401" cy="1188088"/>
            <a:chOff x="4553001" y="1917062"/>
            <a:chExt cx="3600401" cy="1188088"/>
          </a:xfrm>
        </p:grpSpPr>
        <p:grpSp>
          <p:nvGrpSpPr>
            <p:cNvPr id="8" name="Group 11"/>
            <p:cNvGrpSpPr/>
            <p:nvPr/>
          </p:nvGrpSpPr>
          <p:grpSpPr>
            <a:xfrm>
              <a:off x="4553001" y="1917062"/>
              <a:ext cx="864096" cy="1188088"/>
              <a:chOff x="2391994" y="1635646"/>
              <a:chExt cx="805454" cy="1584088"/>
            </a:xfrm>
            <a:solidFill>
              <a:srgbClr val="98DFBB"/>
            </a:solidFill>
          </p:grpSpPr>
          <p:sp>
            <p:nvSpPr>
              <p:cNvPr id="13" name="Rectangle 12"/>
              <p:cNvSpPr/>
              <p:nvPr/>
            </p:nvSpPr>
            <p:spPr>
              <a:xfrm>
                <a:off x="2391994" y="1635646"/>
                <a:ext cx="805454" cy="792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 name="Isosceles Triangle 13"/>
              <p:cNvSpPr/>
              <p:nvPr/>
            </p:nvSpPr>
            <p:spPr>
              <a:xfrm rot="10800000">
                <a:off x="2391994" y="2427734"/>
                <a:ext cx="805454" cy="792000"/>
              </a:xfrm>
              <a:prstGeom prst="triangle">
                <a:avLst>
                  <a:gd name="adj"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grpSp>
        <p:sp>
          <p:nvSpPr>
            <p:cNvPr id="17" name="TextBox 16"/>
            <p:cNvSpPr txBox="1"/>
            <p:nvPr/>
          </p:nvSpPr>
          <p:spPr>
            <a:xfrm>
              <a:off x="5489105" y="1983998"/>
              <a:ext cx="2664297" cy="892552"/>
            </a:xfrm>
            <a:prstGeom prst="rect">
              <a:avLst/>
            </a:prstGeom>
            <a:noFill/>
          </p:spPr>
          <p:txBody>
            <a:bodyPr wrap="square" rtlCol="0">
              <a:spAutoFit/>
            </a:bodyPr>
            <a:lstStyle/>
            <a:p>
              <a:r>
                <a:rPr lang="en-US" altLang="ko-KR" sz="2600" b="1" dirty="0" err="1" smtClean="0">
                  <a:latin typeface="Times New Roman" pitchFamily="18" charset="0"/>
                  <a:cs typeface="Times New Roman" pitchFamily="18" charset="0"/>
                </a:rPr>
                <a:t>Tiếp</a:t>
              </a:r>
              <a:r>
                <a:rPr lang="en-US" altLang="ko-KR" sz="2600" b="1" dirty="0" smtClean="0">
                  <a:latin typeface="Times New Roman" pitchFamily="18" charset="0"/>
                  <a:cs typeface="Times New Roman" pitchFamily="18" charset="0"/>
                </a:rPr>
                <a:t> </a:t>
              </a:r>
              <a:r>
                <a:rPr lang="en-US" altLang="ko-KR" sz="2600" b="1" dirty="0" err="1" smtClean="0">
                  <a:latin typeface="Times New Roman" pitchFamily="18" charset="0"/>
                  <a:cs typeface="Times New Roman" pitchFamily="18" charset="0"/>
                </a:rPr>
                <a:t>công</a:t>
              </a:r>
              <a:r>
                <a:rPr lang="en-US" altLang="ko-KR" sz="2600" b="1" dirty="0" smtClean="0">
                  <a:latin typeface="Times New Roman" pitchFamily="18" charset="0"/>
                  <a:cs typeface="Times New Roman" pitchFamily="18" charset="0"/>
                </a:rPr>
                <a:t> </a:t>
              </a:r>
              <a:r>
                <a:rPr lang="en-US" altLang="ko-KR" sz="2600" b="1" dirty="0" err="1" smtClean="0">
                  <a:latin typeface="Times New Roman" pitchFamily="18" charset="0"/>
                  <a:cs typeface="Times New Roman" pitchFamily="18" charset="0"/>
                </a:rPr>
                <a:t>dân</a:t>
              </a:r>
              <a:r>
                <a:rPr lang="en-US" altLang="ko-KR" sz="2600" b="1" dirty="0" smtClean="0">
                  <a:latin typeface="Times New Roman" pitchFamily="18" charset="0"/>
                  <a:cs typeface="Times New Roman" pitchFamily="18" charset="0"/>
                </a:rPr>
                <a:t> </a:t>
              </a:r>
            </a:p>
            <a:p>
              <a:r>
                <a:rPr lang="en-US" altLang="ko-KR" sz="2600" b="1" dirty="0" err="1" smtClean="0">
                  <a:latin typeface="Times New Roman" pitchFamily="18" charset="0"/>
                  <a:cs typeface="Times New Roman" pitchFamily="18" charset="0"/>
                </a:rPr>
                <a:t>có</a:t>
              </a:r>
              <a:r>
                <a:rPr lang="en-US" altLang="ko-KR" sz="2600" b="1" dirty="0" smtClean="0">
                  <a:latin typeface="Times New Roman" pitchFamily="18" charset="0"/>
                  <a:cs typeface="Times New Roman" pitchFamily="18" charset="0"/>
                </a:rPr>
                <a:t> </a:t>
              </a:r>
              <a:r>
                <a:rPr lang="en-US" altLang="ko-KR" sz="2600" b="1" dirty="0" err="1" smtClean="0">
                  <a:latin typeface="Times New Roman" pitchFamily="18" charset="0"/>
                  <a:cs typeface="Times New Roman" pitchFamily="18" charset="0"/>
                </a:rPr>
                <a:t>đơn</a:t>
              </a:r>
              <a:endParaRPr lang="ko-KR" altLang="en-US" sz="2600" b="1" dirty="0">
                <a:latin typeface="Times New Roman" pitchFamily="18" charset="0"/>
                <a:cs typeface="Times New Roman" pitchFamily="18" charset="0"/>
              </a:endParaRPr>
            </a:p>
          </p:txBody>
        </p:sp>
        <p:sp>
          <p:nvSpPr>
            <p:cNvPr id="18" name="TextBox 17"/>
            <p:cNvSpPr txBox="1"/>
            <p:nvPr/>
          </p:nvSpPr>
          <p:spPr>
            <a:xfrm>
              <a:off x="4624881" y="2038351"/>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02</a:t>
              </a:r>
              <a:endParaRPr lang="ko-KR" altLang="en-US" sz="3600" b="1" dirty="0">
                <a:solidFill>
                  <a:schemeClr val="bg1"/>
                </a:solidFill>
                <a:cs typeface="Arial" pitchFamily="34" charset="0"/>
              </a:endParaRPr>
            </a:p>
          </p:txBody>
        </p:sp>
      </p:grpSp>
      <p:sp>
        <p:nvSpPr>
          <p:cNvPr id="34" name="Text Placeholder 1"/>
          <p:cNvSpPr>
            <a:spLocks noGrp="1"/>
          </p:cNvSpPr>
          <p:nvPr>
            <p:ph type="body" sz="quarter" idx="10"/>
          </p:nvPr>
        </p:nvSpPr>
        <p:spPr>
          <a:xfrm>
            <a:off x="2057399" y="590551"/>
            <a:ext cx="4930201" cy="473576"/>
          </a:xfrm>
        </p:spPr>
        <p:txBody>
          <a:bodyPr/>
          <a:lstStyle/>
          <a:p>
            <a:r>
              <a:rPr lang="en-US" altLang="ko-KR" sz="4600" dirty="0" smtClean="0">
                <a:latin typeface="Times New Roman" pitchFamily="18" charset="0"/>
                <a:cs typeface="Times New Roman" pitchFamily="18" charset="0"/>
              </a:rPr>
              <a:t>TIẾP CÔNG DÂN</a:t>
            </a:r>
            <a:endParaRPr lang="ko-KR" altLang="en-US" sz="4600" dirty="0">
              <a:latin typeface="Times New Roman" pitchFamily="18" charset="0"/>
              <a:cs typeface="Times New Roman" pitchFamily="18" charset="0"/>
            </a:endParaRPr>
          </a:p>
        </p:txBody>
      </p:sp>
      <p:grpSp>
        <p:nvGrpSpPr>
          <p:cNvPr id="15" name="Group 14"/>
          <p:cNvGrpSpPr/>
          <p:nvPr/>
        </p:nvGrpSpPr>
        <p:grpSpPr>
          <a:xfrm>
            <a:off x="762000" y="1962150"/>
            <a:ext cx="3578698" cy="1188088"/>
            <a:chOff x="762000" y="1962150"/>
            <a:chExt cx="3578698" cy="1188088"/>
          </a:xfrm>
        </p:grpSpPr>
        <p:grpSp>
          <p:nvGrpSpPr>
            <p:cNvPr id="6" name="Group 5"/>
            <p:cNvGrpSpPr/>
            <p:nvPr/>
          </p:nvGrpSpPr>
          <p:grpSpPr>
            <a:xfrm>
              <a:off x="762000" y="1962150"/>
              <a:ext cx="864096" cy="1188088"/>
              <a:chOff x="2391994" y="1635646"/>
              <a:chExt cx="805454" cy="1584088"/>
            </a:xfrm>
          </p:grpSpPr>
          <p:sp>
            <p:nvSpPr>
              <p:cNvPr id="4" name="Rectangle 3"/>
              <p:cNvSpPr/>
              <p:nvPr/>
            </p:nvSpPr>
            <p:spPr>
              <a:xfrm>
                <a:off x="2391994" y="1635646"/>
                <a:ext cx="805454" cy="79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 name="Isosceles Triangle 4"/>
              <p:cNvSpPr/>
              <p:nvPr/>
            </p:nvSpPr>
            <p:spPr>
              <a:xfrm rot="10800000">
                <a:off x="2391994" y="2427734"/>
                <a:ext cx="805454" cy="792000"/>
              </a:xfrm>
              <a:prstGeom prst="triangle">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sp>
          <p:nvSpPr>
            <p:cNvPr id="11" name="TextBox 10"/>
            <p:cNvSpPr txBox="1"/>
            <p:nvPr/>
          </p:nvSpPr>
          <p:spPr>
            <a:xfrm>
              <a:off x="839489" y="2004899"/>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01</a:t>
              </a:r>
              <a:endParaRPr lang="ko-KR" altLang="en-US" sz="3600" b="1" dirty="0">
                <a:solidFill>
                  <a:schemeClr val="bg1"/>
                </a:solidFill>
                <a:cs typeface="Arial" pitchFamily="34" charset="0"/>
              </a:endParaRPr>
            </a:p>
          </p:txBody>
        </p:sp>
        <p:sp>
          <p:nvSpPr>
            <p:cNvPr id="35" name="TextBox 34"/>
            <p:cNvSpPr txBox="1"/>
            <p:nvPr/>
          </p:nvSpPr>
          <p:spPr>
            <a:xfrm>
              <a:off x="1676401" y="2060198"/>
              <a:ext cx="2664297" cy="892552"/>
            </a:xfrm>
            <a:prstGeom prst="rect">
              <a:avLst/>
            </a:prstGeom>
            <a:noFill/>
          </p:spPr>
          <p:txBody>
            <a:bodyPr wrap="square" rtlCol="0">
              <a:spAutoFit/>
            </a:bodyPr>
            <a:lstStyle/>
            <a:p>
              <a:r>
                <a:rPr lang="en-US" altLang="ko-KR" sz="2600" b="1" dirty="0" err="1" smtClean="0">
                  <a:latin typeface="Times New Roman" pitchFamily="18" charset="0"/>
                  <a:cs typeface="Times New Roman" pitchFamily="18" charset="0"/>
                </a:rPr>
                <a:t>Tiếp</a:t>
              </a:r>
              <a:r>
                <a:rPr lang="en-US" altLang="ko-KR" sz="2600" b="1" dirty="0" smtClean="0">
                  <a:latin typeface="Times New Roman" pitchFamily="18" charset="0"/>
                  <a:cs typeface="Times New Roman" pitchFamily="18" charset="0"/>
                </a:rPr>
                <a:t> </a:t>
              </a:r>
              <a:r>
                <a:rPr lang="en-US" altLang="ko-KR" sz="2600" b="1" dirty="0" err="1" smtClean="0">
                  <a:latin typeface="Times New Roman" pitchFamily="18" charset="0"/>
                  <a:cs typeface="Times New Roman" pitchFamily="18" charset="0"/>
                </a:rPr>
                <a:t>công</a:t>
              </a:r>
              <a:r>
                <a:rPr lang="en-US" altLang="ko-KR" sz="2600" b="1" dirty="0" smtClean="0">
                  <a:latin typeface="Times New Roman" pitchFamily="18" charset="0"/>
                  <a:cs typeface="Times New Roman" pitchFamily="18" charset="0"/>
                </a:rPr>
                <a:t> </a:t>
              </a:r>
              <a:r>
                <a:rPr lang="en-US" altLang="ko-KR" sz="2600" b="1" dirty="0" err="1" smtClean="0">
                  <a:latin typeface="Times New Roman" pitchFamily="18" charset="0"/>
                  <a:cs typeface="Times New Roman" pitchFamily="18" charset="0"/>
                </a:rPr>
                <a:t>dân</a:t>
              </a:r>
              <a:r>
                <a:rPr lang="en-US" altLang="ko-KR" sz="2600" b="1" dirty="0" smtClean="0">
                  <a:latin typeface="Times New Roman" pitchFamily="18" charset="0"/>
                  <a:cs typeface="Times New Roman" pitchFamily="18" charset="0"/>
                </a:rPr>
                <a:t> </a:t>
              </a:r>
            </a:p>
            <a:p>
              <a:r>
                <a:rPr lang="en-US" altLang="ko-KR" sz="2600" b="1" dirty="0" err="1" smtClean="0">
                  <a:latin typeface="Times New Roman" pitchFamily="18" charset="0"/>
                  <a:cs typeface="Times New Roman" pitchFamily="18" charset="0"/>
                </a:rPr>
                <a:t>không</a:t>
              </a:r>
              <a:r>
                <a:rPr lang="en-US" altLang="ko-KR" sz="2600" b="1" dirty="0" smtClean="0">
                  <a:latin typeface="Times New Roman" pitchFamily="18" charset="0"/>
                  <a:cs typeface="Times New Roman" pitchFamily="18" charset="0"/>
                </a:rPr>
                <a:t> </a:t>
              </a:r>
              <a:r>
                <a:rPr lang="en-US" altLang="ko-KR" sz="2600" b="1" dirty="0" err="1" smtClean="0">
                  <a:latin typeface="Times New Roman" pitchFamily="18" charset="0"/>
                  <a:cs typeface="Times New Roman" pitchFamily="18" charset="0"/>
                </a:rPr>
                <a:t>đơn</a:t>
              </a:r>
              <a:endParaRPr lang="ko-KR" altLang="en-US" sz="2600" b="1" dirty="0">
                <a:latin typeface="Times New Roman" pitchFamily="18" charset="0"/>
                <a:cs typeface="Times New Roman" pitchFamily="18" charset="0"/>
              </a:endParaRPr>
            </a:p>
          </p:txBody>
        </p:sp>
      </p:grpSp>
    </p:spTree>
    <p:extLst>
      <p:ext uri="{BB962C8B-B14F-4D97-AF65-F5344CB8AC3E}">
        <p14:creationId xmlns="" xmlns:p14="http://schemas.microsoft.com/office/powerpoint/2010/main" val="3239406661"/>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p:cNvCxnSpPr/>
          <p:nvPr/>
        </p:nvCxnSpPr>
        <p:spPr>
          <a:xfrm>
            <a:off x="533399" y="1885950"/>
            <a:ext cx="7992889" cy="0"/>
          </a:xfrm>
          <a:prstGeom prst="line">
            <a:avLst/>
          </a:prstGeom>
          <a:ln w="25400">
            <a:solidFill>
              <a:schemeClr val="accent6"/>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4" name="Group 10"/>
          <p:cNvGrpSpPr/>
          <p:nvPr/>
        </p:nvGrpSpPr>
        <p:grpSpPr>
          <a:xfrm>
            <a:off x="794287" y="1504950"/>
            <a:ext cx="792089" cy="792088"/>
            <a:chOff x="1835696" y="2517293"/>
            <a:chExt cx="792088" cy="792088"/>
          </a:xfrm>
        </p:grpSpPr>
        <p:sp>
          <p:nvSpPr>
            <p:cNvPr id="10" name="Diamond 9"/>
            <p:cNvSpPr/>
            <p:nvPr/>
          </p:nvSpPr>
          <p:spPr>
            <a:xfrm>
              <a:off x="1835696" y="2517293"/>
              <a:ext cx="792088" cy="792088"/>
            </a:xfrm>
            <a:prstGeom prst="diamond">
              <a:avLst/>
            </a:prstGeom>
            <a:solidFill>
              <a:schemeClr val="bg1"/>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9" name="Diamond 8"/>
            <p:cNvSpPr/>
            <p:nvPr/>
          </p:nvSpPr>
          <p:spPr>
            <a:xfrm>
              <a:off x="1901658" y="2583255"/>
              <a:ext cx="660164" cy="660164"/>
            </a:xfrm>
            <a:prstGeom prst="diamond">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grpSp>
        <p:nvGrpSpPr>
          <p:cNvPr id="5" name="Group 11"/>
          <p:cNvGrpSpPr/>
          <p:nvPr/>
        </p:nvGrpSpPr>
        <p:grpSpPr>
          <a:xfrm>
            <a:off x="2154132" y="1504950"/>
            <a:ext cx="792089" cy="792088"/>
            <a:chOff x="1835696" y="2517293"/>
            <a:chExt cx="792088" cy="792088"/>
          </a:xfrm>
        </p:grpSpPr>
        <p:sp>
          <p:nvSpPr>
            <p:cNvPr id="13" name="Diamond 12"/>
            <p:cNvSpPr/>
            <p:nvPr/>
          </p:nvSpPr>
          <p:spPr>
            <a:xfrm>
              <a:off x="1835696" y="2517293"/>
              <a:ext cx="792088" cy="792088"/>
            </a:xfrm>
            <a:prstGeom prst="diamond">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4" name="Diamond 13"/>
            <p:cNvSpPr/>
            <p:nvPr/>
          </p:nvSpPr>
          <p:spPr>
            <a:xfrm>
              <a:off x="1901658" y="2583255"/>
              <a:ext cx="660164" cy="660164"/>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grpSp>
        <p:nvGrpSpPr>
          <p:cNvPr id="7" name="Group 14"/>
          <p:cNvGrpSpPr/>
          <p:nvPr/>
        </p:nvGrpSpPr>
        <p:grpSpPr>
          <a:xfrm>
            <a:off x="4648200" y="1504950"/>
            <a:ext cx="792089" cy="792088"/>
            <a:chOff x="1835696" y="2517293"/>
            <a:chExt cx="792088" cy="792088"/>
          </a:xfrm>
        </p:grpSpPr>
        <p:sp>
          <p:nvSpPr>
            <p:cNvPr id="16" name="Diamond 15"/>
            <p:cNvSpPr/>
            <p:nvPr/>
          </p:nvSpPr>
          <p:spPr>
            <a:xfrm>
              <a:off x="1835696" y="2517293"/>
              <a:ext cx="792088" cy="792088"/>
            </a:xfrm>
            <a:prstGeom prst="diamond">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
          <p:nvSpPr>
            <p:cNvPr id="17" name="Diamond 16"/>
            <p:cNvSpPr/>
            <p:nvPr/>
          </p:nvSpPr>
          <p:spPr>
            <a:xfrm>
              <a:off x="1901658" y="2583255"/>
              <a:ext cx="660164" cy="660164"/>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grpSp>
        <p:nvGrpSpPr>
          <p:cNvPr id="8" name="Group 17"/>
          <p:cNvGrpSpPr/>
          <p:nvPr/>
        </p:nvGrpSpPr>
        <p:grpSpPr>
          <a:xfrm>
            <a:off x="6065911" y="1504950"/>
            <a:ext cx="792089" cy="792088"/>
            <a:chOff x="1835696" y="2517293"/>
            <a:chExt cx="792088" cy="792088"/>
          </a:xfrm>
        </p:grpSpPr>
        <p:sp>
          <p:nvSpPr>
            <p:cNvPr id="19" name="Diamond 18"/>
            <p:cNvSpPr/>
            <p:nvPr/>
          </p:nvSpPr>
          <p:spPr>
            <a:xfrm>
              <a:off x="1835696" y="2517293"/>
              <a:ext cx="792088" cy="792088"/>
            </a:xfrm>
            <a:prstGeom prst="diamond">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20" name="Diamond 19"/>
            <p:cNvSpPr/>
            <p:nvPr/>
          </p:nvSpPr>
          <p:spPr>
            <a:xfrm>
              <a:off x="1901658" y="2583255"/>
              <a:ext cx="660164" cy="660164"/>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grpSp>
        <p:nvGrpSpPr>
          <p:cNvPr id="11" name="Group 20"/>
          <p:cNvGrpSpPr/>
          <p:nvPr/>
        </p:nvGrpSpPr>
        <p:grpSpPr>
          <a:xfrm>
            <a:off x="7620002" y="1562419"/>
            <a:ext cx="641250" cy="685800"/>
            <a:chOff x="1835696" y="2517293"/>
            <a:chExt cx="792088" cy="792088"/>
          </a:xfrm>
        </p:grpSpPr>
        <p:sp>
          <p:nvSpPr>
            <p:cNvPr id="22" name="Diamond 21"/>
            <p:cNvSpPr/>
            <p:nvPr/>
          </p:nvSpPr>
          <p:spPr>
            <a:xfrm>
              <a:off x="1835696" y="2517293"/>
              <a:ext cx="792088" cy="792088"/>
            </a:xfrm>
            <a:prstGeom prst="diamond">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23" name="Diamond 22"/>
            <p:cNvSpPr/>
            <p:nvPr/>
          </p:nvSpPr>
          <p:spPr>
            <a:xfrm>
              <a:off x="1901658" y="2583255"/>
              <a:ext cx="660164" cy="660164"/>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sp>
        <p:nvSpPr>
          <p:cNvPr id="24" name="TextBox 23"/>
          <p:cNvSpPr txBox="1"/>
          <p:nvPr/>
        </p:nvSpPr>
        <p:spPr>
          <a:xfrm>
            <a:off x="788310" y="1714819"/>
            <a:ext cx="817211" cy="369332"/>
          </a:xfrm>
          <a:prstGeom prst="rect">
            <a:avLst/>
          </a:prstGeom>
          <a:noFill/>
        </p:spPr>
        <p:txBody>
          <a:bodyPr wrap="square" rtlCol="0" anchor="ctr">
            <a:spAutoFit/>
          </a:bodyPr>
          <a:lstStyle/>
          <a:p>
            <a:pPr algn="ctr"/>
            <a:r>
              <a:rPr lang="en-US" altLang="ko-KR" b="1" dirty="0" smtClean="0">
                <a:solidFill>
                  <a:srgbClr val="C00000"/>
                </a:solidFill>
                <a:cs typeface="Arial" pitchFamily="34" charset="0"/>
              </a:rPr>
              <a:t>06</a:t>
            </a:r>
            <a:endParaRPr lang="ko-KR" altLang="en-US" b="1" dirty="0">
              <a:solidFill>
                <a:srgbClr val="C00000"/>
              </a:solidFill>
              <a:cs typeface="Arial" pitchFamily="34" charset="0"/>
            </a:endParaRPr>
          </a:p>
        </p:txBody>
      </p:sp>
      <p:sp>
        <p:nvSpPr>
          <p:cNvPr id="25" name="TextBox 24"/>
          <p:cNvSpPr txBox="1"/>
          <p:nvPr/>
        </p:nvSpPr>
        <p:spPr>
          <a:xfrm>
            <a:off x="2165232" y="1714819"/>
            <a:ext cx="817211" cy="369332"/>
          </a:xfrm>
          <a:prstGeom prst="rect">
            <a:avLst/>
          </a:prstGeom>
          <a:noFill/>
        </p:spPr>
        <p:txBody>
          <a:bodyPr wrap="square" rtlCol="0" anchor="ctr">
            <a:spAutoFit/>
          </a:bodyPr>
          <a:lstStyle/>
          <a:p>
            <a:pPr algn="ctr"/>
            <a:r>
              <a:rPr lang="en-US" altLang="ko-KR" b="1" dirty="0" smtClean="0">
                <a:solidFill>
                  <a:srgbClr val="C00000"/>
                </a:solidFill>
                <a:cs typeface="Arial" pitchFamily="34" charset="0"/>
              </a:rPr>
              <a:t>07</a:t>
            </a:r>
            <a:endParaRPr lang="ko-KR" altLang="en-US" b="1" dirty="0">
              <a:solidFill>
                <a:srgbClr val="C00000"/>
              </a:solidFill>
              <a:cs typeface="Arial" pitchFamily="34" charset="0"/>
            </a:endParaRPr>
          </a:p>
        </p:txBody>
      </p:sp>
      <p:sp>
        <p:nvSpPr>
          <p:cNvPr id="26" name="TextBox 25"/>
          <p:cNvSpPr txBox="1"/>
          <p:nvPr/>
        </p:nvSpPr>
        <p:spPr>
          <a:xfrm>
            <a:off x="4671133" y="1714819"/>
            <a:ext cx="817211" cy="369332"/>
          </a:xfrm>
          <a:prstGeom prst="rect">
            <a:avLst/>
          </a:prstGeom>
          <a:noFill/>
        </p:spPr>
        <p:txBody>
          <a:bodyPr wrap="square" rtlCol="0" anchor="ctr">
            <a:spAutoFit/>
          </a:bodyPr>
          <a:lstStyle/>
          <a:p>
            <a:pPr algn="ctr"/>
            <a:r>
              <a:rPr lang="en-US" altLang="ko-KR" b="1" dirty="0" smtClean="0">
                <a:solidFill>
                  <a:srgbClr val="C00000"/>
                </a:solidFill>
                <a:cs typeface="Arial" pitchFamily="34" charset="0"/>
              </a:rPr>
              <a:t>09</a:t>
            </a:r>
            <a:endParaRPr lang="ko-KR" altLang="en-US" b="1" dirty="0">
              <a:solidFill>
                <a:srgbClr val="C00000"/>
              </a:solidFill>
              <a:cs typeface="Arial" pitchFamily="34" charset="0"/>
            </a:endParaRPr>
          </a:p>
        </p:txBody>
      </p:sp>
      <p:sp>
        <p:nvSpPr>
          <p:cNvPr id="27" name="TextBox 26"/>
          <p:cNvSpPr txBox="1"/>
          <p:nvPr/>
        </p:nvSpPr>
        <p:spPr>
          <a:xfrm>
            <a:off x="6003485" y="1714819"/>
            <a:ext cx="817211" cy="369332"/>
          </a:xfrm>
          <a:prstGeom prst="rect">
            <a:avLst/>
          </a:prstGeom>
          <a:noFill/>
        </p:spPr>
        <p:txBody>
          <a:bodyPr wrap="square" rtlCol="0" anchor="ctr">
            <a:spAutoFit/>
          </a:bodyPr>
          <a:lstStyle/>
          <a:p>
            <a:pPr algn="ctr"/>
            <a:r>
              <a:rPr lang="en-US" altLang="ko-KR" b="1" dirty="0" smtClean="0">
                <a:solidFill>
                  <a:srgbClr val="C00000"/>
                </a:solidFill>
                <a:cs typeface="Arial" pitchFamily="34" charset="0"/>
              </a:rPr>
              <a:t>10</a:t>
            </a:r>
            <a:endParaRPr lang="ko-KR" altLang="en-US" b="1" dirty="0">
              <a:solidFill>
                <a:srgbClr val="C00000"/>
              </a:solidFill>
              <a:cs typeface="Arial" pitchFamily="34" charset="0"/>
            </a:endParaRPr>
          </a:p>
        </p:txBody>
      </p:sp>
      <p:sp>
        <p:nvSpPr>
          <p:cNvPr id="28" name="TextBox 27"/>
          <p:cNvSpPr txBox="1"/>
          <p:nvPr/>
        </p:nvSpPr>
        <p:spPr>
          <a:xfrm>
            <a:off x="7620001" y="1714819"/>
            <a:ext cx="609600" cy="369332"/>
          </a:xfrm>
          <a:prstGeom prst="rect">
            <a:avLst/>
          </a:prstGeom>
          <a:noFill/>
        </p:spPr>
        <p:txBody>
          <a:bodyPr wrap="square" rtlCol="0" anchor="ctr">
            <a:spAutoFit/>
          </a:bodyPr>
          <a:lstStyle/>
          <a:p>
            <a:pPr algn="ctr"/>
            <a:r>
              <a:rPr lang="en-US" altLang="ko-KR" b="1" dirty="0" smtClean="0">
                <a:solidFill>
                  <a:srgbClr val="C00000"/>
                </a:solidFill>
                <a:cs typeface="Arial" pitchFamily="34" charset="0"/>
              </a:rPr>
              <a:t>11</a:t>
            </a:r>
            <a:endParaRPr lang="ko-KR" altLang="en-US" b="1" dirty="0">
              <a:solidFill>
                <a:srgbClr val="C00000"/>
              </a:solidFill>
              <a:cs typeface="Arial" pitchFamily="34" charset="0"/>
            </a:endParaRPr>
          </a:p>
        </p:txBody>
      </p:sp>
      <p:sp>
        <p:nvSpPr>
          <p:cNvPr id="50" name="Rectangle 49"/>
          <p:cNvSpPr/>
          <p:nvPr/>
        </p:nvSpPr>
        <p:spPr>
          <a:xfrm>
            <a:off x="762000" y="438151"/>
            <a:ext cx="8020144" cy="584775"/>
          </a:xfrm>
          <a:prstGeom prst="rect">
            <a:avLst/>
          </a:prstGeom>
        </p:spPr>
        <p:txBody>
          <a:bodyPr wrap="none">
            <a:spAutoFit/>
          </a:bodyPr>
          <a:lstStyle/>
          <a:p>
            <a:r>
              <a:rPr lang="en-US" sz="3200" b="1" dirty="0" err="1" smtClean="0">
                <a:latin typeface="Times New Roman" pitchFamily="18" charset="0"/>
                <a:cs typeface="Times New Roman" pitchFamily="18" charset="0"/>
              </a:rPr>
              <a:t>Quy</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trình</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giải</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quyết</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đơn</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trên</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hệ</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thống</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tiếp</a:t>
            </a:r>
            <a:r>
              <a:rPr lang="en-US" sz="3200" b="1" dirty="0" smtClean="0">
                <a:latin typeface="Times New Roman" pitchFamily="18" charset="0"/>
                <a:cs typeface="Times New Roman" pitchFamily="18" charset="0"/>
              </a:rPr>
              <a:t>)</a:t>
            </a:r>
            <a:endParaRPr lang="en-US" sz="3200" b="1" dirty="0">
              <a:latin typeface="Times New Roman" pitchFamily="18" charset="0"/>
              <a:cs typeface="Times New Roman" pitchFamily="18" charset="0"/>
            </a:endParaRPr>
          </a:p>
        </p:txBody>
      </p:sp>
      <p:sp>
        <p:nvSpPr>
          <p:cNvPr id="29" name="Rectangle 28"/>
          <p:cNvSpPr/>
          <p:nvPr/>
        </p:nvSpPr>
        <p:spPr>
          <a:xfrm>
            <a:off x="4526012" y="2568055"/>
            <a:ext cx="1265188" cy="1754326"/>
          </a:xfrm>
          <a:prstGeom prst="rect">
            <a:avLst/>
          </a:prstGeom>
        </p:spPr>
        <p:txBody>
          <a:bodyPr wrap="square">
            <a:spAutoFit/>
          </a:bodyPr>
          <a:lstStyle/>
          <a:p>
            <a:r>
              <a:rPr lang="en-US" b="1" dirty="0" err="1" smtClean="0">
                <a:latin typeface="Times New Roman" pitchFamily="18" charset="0"/>
                <a:cs typeface="Times New Roman" pitchFamily="18" charset="0"/>
              </a:rPr>
              <a:t>Chủ</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tịch</a:t>
            </a:r>
            <a:r>
              <a:rPr lang="en-US" b="1" dirty="0" smtClean="0">
                <a:latin typeface="Times New Roman" pitchFamily="18" charset="0"/>
                <a:cs typeface="Times New Roman" pitchFamily="18" charset="0"/>
              </a:rPr>
              <a:t> </a:t>
            </a:r>
          </a:p>
          <a:p>
            <a:r>
              <a:rPr lang="en-US" b="1" dirty="0" smtClean="0">
                <a:latin typeface="Times New Roman" pitchFamily="18" charset="0"/>
                <a:cs typeface="Times New Roman" pitchFamily="18" charset="0"/>
              </a:rPr>
              <a:t>UBND </a:t>
            </a:r>
          </a:p>
          <a:p>
            <a:r>
              <a:rPr lang="en-US" b="1" dirty="0" err="1" smtClean="0">
                <a:latin typeface="Times New Roman" pitchFamily="18" charset="0"/>
                <a:cs typeface="Times New Roman" pitchFamily="18" charset="0"/>
              </a:rPr>
              <a:t>tỉnh</a:t>
            </a:r>
            <a:endParaRPr lang="en-US" b="1" dirty="0" smtClean="0">
              <a:latin typeface="Times New Roman" pitchFamily="18" charset="0"/>
              <a:cs typeface="Times New Roman" pitchFamily="18" charset="0"/>
            </a:endParaRPr>
          </a:p>
          <a:p>
            <a:r>
              <a:rPr lang="en-US" b="1" dirty="0">
                <a:latin typeface="Times New Roman" pitchFamily="18" charset="0"/>
                <a:cs typeface="Times New Roman" pitchFamily="18" charset="0"/>
              </a:rPr>
              <a:t>b</a:t>
            </a:r>
            <a:r>
              <a:rPr lang="en-US" b="1" dirty="0" smtClean="0">
                <a:latin typeface="Times New Roman" pitchFamily="18" charset="0"/>
                <a:cs typeface="Times New Roman" pitchFamily="18" charset="0"/>
              </a:rPr>
              <a:t>an </a:t>
            </a:r>
            <a:r>
              <a:rPr lang="en-US" b="1" dirty="0" err="1" smtClean="0">
                <a:latin typeface="Times New Roman" pitchFamily="18" charset="0"/>
                <a:cs typeface="Times New Roman" pitchFamily="18" charset="0"/>
              </a:rPr>
              <a:t>hành</a:t>
            </a:r>
            <a:r>
              <a:rPr lang="en-US" b="1" dirty="0" smtClean="0">
                <a:latin typeface="Times New Roman" pitchFamily="18" charset="0"/>
                <a:cs typeface="Times New Roman" pitchFamily="18" charset="0"/>
              </a:rPr>
              <a:t> QĐ, KL </a:t>
            </a:r>
          </a:p>
          <a:p>
            <a:r>
              <a:rPr lang="en-US" b="1" dirty="0" err="1" smtClean="0">
                <a:latin typeface="Times New Roman" pitchFamily="18" charset="0"/>
                <a:cs typeface="Times New Roman" pitchFamily="18" charset="0"/>
              </a:rPr>
              <a:t>giải</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quyết</a:t>
            </a:r>
            <a:r>
              <a:rPr lang="en-US" b="1" dirty="0" smtClean="0">
                <a:latin typeface="Times New Roman" pitchFamily="18" charset="0"/>
                <a:cs typeface="Times New Roman" pitchFamily="18" charset="0"/>
              </a:rPr>
              <a:t> </a:t>
            </a:r>
          </a:p>
        </p:txBody>
      </p:sp>
      <p:sp>
        <p:nvSpPr>
          <p:cNvPr id="31" name="Rectangle 30"/>
          <p:cNvSpPr/>
          <p:nvPr/>
        </p:nvSpPr>
        <p:spPr>
          <a:xfrm>
            <a:off x="533400" y="2602405"/>
            <a:ext cx="1327030" cy="1477328"/>
          </a:xfrm>
          <a:prstGeom prst="rect">
            <a:avLst/>
          </a:prstGeom>
        </p:spPr>
        <p:txBody>
          <a:bodyPr wrap="square">
            <a:spAutoFit/>
          </a:bodyPr>
          <a:lstStyle/>
          <a:p>
            <a:r>
              <a:rPr lang="en-US" b="1" dirty="0" err="1" smtClean="0">
                <a:latin typeface="Times New Roman" pitchFamily="18" charset="0"/>
                <a:cs typeface="Times New Roman" pitchFamily="18" charset="0"/>
              </a:rPr>
              <a:t>Chuyên</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viên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cập</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nhật</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quy</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trình</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giải</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quyết</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đơn</a:t>
            </a:r>
            <a:endParaRPr lang="en-US" b="1" dirty="0" smtClean="0">
              <a:latin typeface="Times New Roman" pitchFamily="18" charset="0"/>
              <a:cs typeface="Times New Roman" pitchFamily="18" charset="0"/>
            </a:endParaRPr>
          </a:p>
        </p:txBody>
      </p:sp>
      <p:sp>
        <p:nvSpPr>
          <p:cNvPr id="32" name="Rectangle 31"/>
          <p:cNvSpPr/>
          <p:nvPr/>
        </p:nvSpPr>
        <p:spPr>
          <a:xfrm>
            <a:off x="1905000" y="2571750"/>
            <a:ext cx="1327030" cy="1477328"/>
          </a:xfrm>
          <a:prstGeom prst="rect">
            <a:avLst/>
          </a:prstGeom>
        </p:spPr>
        <p:txBody>
          <a:bodyPr wrap="square">
            <a:spAutoFit/>
          </a:bodyPr>
          <a:lstStyle/>
          <a:p>
            <a:r>
              <a:rPr lang="en-US" b="1" dirty="0" err="1" smtClean="0">
                <a:latin typeface="Times New Roman" pitchFamily="18" charset="0"/>
                <a:cs typeface="Times New Roman" pitchFamily="18" charset="0"/>
              </a:rPr>
              <a:t>Chuyên</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viên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trình</a:t>
            </a:r>
            <a:r>
              <a:rPr lang="en-US" b="1" dirty="0" smtClean="0">
                <a:latin typeface="Times New Roman" pitchFamily="18" charset="0"/>
                <a:cs typeface="Times New Roman" pitchFamily="18" charset="0"/>
              </a:rPr>
              <a:t> QĐ, KL </a:t>
            </a:r>
          </a:p>
          <a:p>
            <a:r>
              <a:rPr lang="en-US" b="1" dirty="0" err="1" smtClean="0">
                <a:latin typeface="Times New Roman" pitchFamily="18" charset="0"/>
                <a:cs typeface="Times New Roman" pitchFamily="18" charset="0"/>
              </a:rPr>
              <a:t>giải</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quyết</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đơn</a:t>
            </a:r>
            <a:endParaRPr lang="en-US" b="1" dirty="0" smtClean="0">
              <a:latin typeface="Times New Roman" pitchFamily="18" charset="0"/>
              <a:cs typeface="Times New Roman" pitchFamily="18" charset="0"/>
            </a:endParaRPr>
          </a:p>
        </p:txBody>
      </p:sp>
      <p:sp>
        <p:nvSpPr>
          <p:cNvPr id="2" name="Rectangle 1"/>
          <p:cNvSpPr/>
          <p:nvPr/>
        </p:nvSpPr>
        <p:spPr>
          <a:xfrm>
            <a:off x="5943600" y="2614221"/>
            <a:ext cx="1295400" cy="1477328"/>
          </a:xfrm>
          <a:prstGeom prst="rect">
            <a:avLst/>
          </a:prstGeom>
        </p:spPr>
        <p:txBody>
          <a:bodyPr wrap="square">
            <a:spAutoFit/>
          </a:bodyPr>
          <a:lstStyle/>
          <a:p>
            <a:r>
              <a:rPr lang="en-US" b="1" dirty="0" err="1" smtClean="0">
                <a:latin typeface="Times New Roman" panose="02020603050405020304" pitchFamily="18" charset="0"/>
                <a:cs typeface="Times New Roman" panose="02020603050405020304" pitchFamily="18" charset="0"/>
              </a:rPr>
              <a:t>Chuyên</a:t>
            </a:r>
            <a:r>
              <a:rPr lang="en-US" b="1" dirty="0" smtClean="0">
                <a:latin typeface="Times New Roman" panose="02020603050405020304" pitchFamily="18" charset="0"/>
                <a:cs typeface="Times New Roman" panose="02020603050405020304" pitchFamily="18" charset="0"/>
              </a:rPr>
              <a:t> </a:t>
            </a:r>
          </a:p>
          <a:p>
            <a:r>
              <a:rPr lang="en-US" b="1" dirty="0" err="1" smtClean="0">
                <a:latin typeface="Times New Roman" panose="02020603050405020304" pitchFamily="18" charset="0"/>
                <a:cs typeface="Times New Roman" panose="02020603050405020304" pitchFamily="18" charset="0"/>
              </a:rPr>
              <a:t>viên</a:t>
            </a:r>
            <a:r>
              <a:rPr lang="en-US" b="1" dirty="0" smtClean="0">
                <a:latin typeface="Times New Roman" panose="02020603050405020304" pitchFamily="18" charset="0"/>
                <a:cs typeface="Times New Roman" panose="02020603050405020304" pitchFamily="18" charset="0"/>
              </a:rPr>
              <a:t> </a:t>
            </a:r>
            <a:r>
              <a:rPr lang="vi-VN" b="1" dirty="0" smtClean="0">
                <a:latin typeface="Times New Roman" panose="02020603050405020304" pitchFamily="18" charset="0"/>
                <a:cs typeface="Times New Roman" panose="02020603050405020304" pitchFamily="18" charset="0"/>
              </a:rPr>
              <a:t>cập </a:t>
            </a:r>
            <a:endParaRPr lang="en-US" b="1" dirty="0" smtClean="0">
              <a:latin typeface="Times New Roman" panose="02020603050405020304" pitchFamily="18" charset="0"/>
              <a:cs typeface="Times New Roman" panose="02020603050405020304" pitchFamily="18" charset="0"/>
            </a:endParaRPr>
          </a:p>
          <a:p>
            <a:r>
              <a:rPr lang="vi-VN" b="1" dirty="0" smtClean="0">
                <a:latin typeface="Times New Roman" panose="02020603050405020304" pitchFamily="18" charset="0"/>
                <a:cs typeface="Times New Roman" panose="02020603050405020304" pitchFamily="18" charset="0"/>
              </a:rPr>
              <a:t>nhật </a:t>
            </a:r>
            <a:r>
              <a:rPr lang="vi-VN" b="1" dirty="0">
                <a:latin typeface="Times New Roman" panose="02020603050405020304" pitchFamily="18" charset="0"/>
                <a:cs typeface="Times New Roman" panose="02020603050405020304" pitchFamily="18" charset="0"/>
              </a:rPr>
              <a:t>thông </a:t>
            </a:r>
            <a:endParaRPr lang="en-US" b="1" dirty="0" smtClean="0">
              <a:latin typeface="Times New Roman" panose="02020603050405020304" pitchFamily="18" charset="0"/>
              <a:cs typeface="Times New Roman" panose="02020603050405020304" pitchFamily="18" charset="0"/>
            </a:endParaRPr>
          </a:p>
          <a:p>
            <a:r>
              <a:rPr lang="vi-VN" b="1" dirty="0" smtClean="0">
                <a:latin typeface="Times New Roman" panose="02020603050405020304" pitchFamily="18" charset="0"/>
                <a:cs typeface="Times New Roman" panose="02020603050405020304" pitchFamily="18" charset="0"/>
              </a:rPr>
              <a:t>tin </a:t>
            </a:r>
            <a:r>
              <a:rPr lang="vi-VN" b="1" dirty="0">
                <a:latin typeface="Times New Roman" panose="02020603050405020304" pitchFamily="18" charset="0"/>
                <a:cs typeface="Times New Roman" panose="02020603050405020304" pitchFamily="18" charset="0"/>
              </a:rPr>
              <a:t>kết </a:t>
            </a:r>
            <a:r>
              <a:rPr lang="vi-VN" b="1" dirty="0" smtClean="0">
                <a:latin typeface="Times New Roman" panose="02020603050405020304" pitchFamily="18" charset="0"/>
                <a:cs typeface="Times New Roman" panose="02020603050405020304" pitchFamily="18" charset="0"/>
              </a:rPr>
              <a:t>quả</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giải</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quyết</a:t>
            </a:r>
            <a:endParaRPr lang="en-US" dirty="0"/>
          </a:p>
        </p:txBody>
      </p:sp>
      <p:sp>
        <p:nvSpPr>
          <p:cNvPr id="3" name="Rectangle 2"/>
          <p:cNvSpPr/>
          <p:nvPr/>
        </p:nvSpPr>
        <p:spPr>
          <a:xfrm>
            <a:off x="7300792" y="2614221"/>
            <a:ext cx="1309808" cy="1754326"/>
          </a:xfrm>
          <a:prstGeom prst="rect">
            <a:avLst/>
          </a:prstGeom>
        </p:spPr>
        <p:txBody>
          <a:bodyPr wrap="square">
            <a:spAutoFit/>
          </a:bodyPr>
          <a:lstStyle/>
          <a:p>
            <a:r>
              <a:rPr lang="en-US" b="1" dirty="0" smtClean="0">
                <a:latin typeface="Times New Roman" panose="02020603050405020304" pitchFamily="18" charset="0"/>
                <a:cs typeface="Times New Roman" panose="02020603050405020304" pitchFamily="18" charset="0"/>
              </a:rPr>
              <a:t>T</a:t>
            </a:r>
            <a:r>
              <a:rPr lang="vi-VN" b="1" dirty="0" smtClean="0">
                <a:latin typeface="Times New Roman" panose="02020603050405020304" pitchFamily="18" charset="0"/>
                <a:cs typeface="Times New Roman" panose="02020603050405020304" pitchFamily="18" charset="0"/>
              </a:rPr>
              <a:t>rả </a:t>
            </a:r>
            <a:r>
              <a:rPr lang="vi-VN" b="1" dirty="0">
                <a:latin typeface="Times New Roman" panose="02020603050405020304" pitchFamily="18" charset="0"/>
                <a:cs typeface="Times New Roman" panose="02020603050405020304" pitchFamily="18" charset="0"/>
              </a:rPr>
              <a:t>kết </a:t>
            </a:r>
            <a:endParaRPr lang="en-US" b="1" dirty="0" smtClean="0">
              <a:latin typeface="Times New Roman" panose="02020603050405020304" pitchFamily="18" charset="0"/>
              <a:cs typeface="Times New Roman" panose="02020603050405020304" pitchFamily="18" charset="0"/>
            </a:endParaRPr>
          </a:p>
          <a:p>
            <a:r>
              <a:rPr lang="vi-VN" b="1" dirty="0" smtClean="0">
                <a:latin typeface="Times New Roman" panose="02020603050405020304" pitchFamily="18" charset="0"/>
                <a:cs typeface="Times New Roman" panose="02020603050405020304" pitchFamily="18" charset="0"/>
              </a:rPr>
              <a:t>quả </a:t>
            </a:r>
            <a:r>
              <a:rPr lang="vi-VN" b="1" dirty="0">
                <a:latin typeface="Times New Roman" panose="02020603050405020304" pitchFamily="18" charset="0"/>
                <a:cs typeface="Times New Roman" panose="02020603050405020304" pitchFamily="18" charset="0"/>
              </a:rPr>
              <a:t>giải </a:t>
            </a:r>
            <a:endParaRPr lang="en-US" b="1" dirty="0" smtClean="0">
              <a:latin typeface="Times New Roman" panose="02020603050405020304" pitchFamily="18" charset="0"/>
              <a:cs typeface="Times New Roman" panose="02020603050405020304" pitchFamily="18" charset="0"/>
            </a:endParaRPr>
          </a:p>
          <a:p>
            <a:r>
              <a:rPr lang="vi-VN" b="1" dirty="0" smtClean="0">
                <a:latin typeface="Times New Roman" panose="02020603050405020304" pitchFamily="18" charset="0"/>
                <a:cs typeface="Times New Roman" panose="02020603050405020304" pitchFamily="18" charset="0"/>
              </a:rPr>
              <a:t>quyết </a:t>
            </a:r>
            <a:r>
              <a:rPr lang="vi-VN" b="1" dirty="0">
                <a:latin typeface="Times New Roman" panose="02020603050405020304" pitchFamily="18" charset="0"/>
                <a:cs typeface="Times New Roman" panose="02020603050405020304" pitchFamily="18" charset="0"/>
              </a:rPr>
              <a:t>cho </a:t>
            </a:r>
            <a:endParaRPr lang="en-US" b="1" dirty="0" smtClean="0">
              <a:latin typeface="Times New Roman" panose="02020603050405020304" pitchFamily="18" charset="0"/>
              <a:cs typeface="Times New Roman" panose="02020603050405020304" pitchFamily="18" charset="0"/>
            </a:endParaRPr>
          </a:p>
          <a:p>
            <a:r>
              <a:rPr lang="vi-VN" b="1" dirty="0" smtClean="0">
                <a:latin typeface="Times New Roman" panose="02020603050405020304" pitchFamily="18" charset="0"/>
                <a:cs typeface="Times New Roman" panose="02020603050405020304" pitchFamily="18" charset="0"/>
              </a:rPr>
              <a:t>công </a:t>
            </a:r>
            <a:r>
              <a:rPr lang="vi-VN" b="1" dirty="0">
                <a:latin typeface="Times New Roman" panose="02020603050405020304" pitchFamily="18" charset="0"/>
                <a:cs typeface="Times New Roman" panose="02020603050405020304" pitchFamily="18" charset="0"/>
              </a:rPr>
              <a:t>dân </a:t>
            </a:r>
            <a:endParaRPr lang="en-US" b="1" dirty="0" smtClean="0">
              <a:latin typeface="Times New Roman" panose="02020603050405020304" pitchFamily="18" charset="0"/>
              <a:cs typeface="Times New Roman" panose="02020603050405020304" pitchFamily="18" charset="0"/>
            </a:endParaRPr>
          </a:p>
          <a:p>
            <a:r>
              <a:rPr lang="vi-VN" b="1" dirty="0" smtClean="0">
                <a:latin typeface="Times New Roman" panose="02020603050405020304" pitchFamily="18" charset="0"/>
                <a:cs typeface="Times New Roman" panose="02020603050405020304" pitchFamily="18" charset="0"/>
              </a:rPr>
              <a:t>trên </a:t>
            </a:r>
            <a:r>
              <a:rPr lang="vi-VN" b="1" dirty="0">
                <a:latin typeface="Times New Roman" panose="02020603050405020304" pitchFamily="18" charset="0"/>
                <a:cs typeface="Times New Roman" panose="02020603050405020304" pitchFamily="18" charset="0"/>
              </a:rPr>
              <a:t>phần mềm </a:t>
            </a:r>
            <a:endParaRPr lang="en-US" dirty="0"/>
          </a:p>
        </p:txBody>
      </p:sp>
      <p:grpSp>
        <p:nvGrpSpPr>
          <p:cNvPr id="30" name="Group 20"/>
          <p:cNvGrpSpPr/>
          <p:nvPr/>
        </p:nvGrpSpPr>
        <p:grpSpPr>
          <a:xfrm>
            <a:off x="3352800" y="1504950"/>
            <a:ext cx="806568" cy="780731"/>
            <a:chOff x="1835696" y="2517293"/>
            <a:chExt cx="792088" cy="792088"/>
          </a:xfrm>
        </p:grpSpPr>
        <p:sp>
          <p:nvSpPr>
            <p:cNvPr id="33" name="Diamond 32"/>
            <p:cNvSpPr/>
            <p:nvPr/>
          </p:nvSpPr>
          <p:spPr>
            <a:xfrm>
              <a:off x="1835696" y="2517293"/>
              <a:ext cx="792088" cy="792088"/>
            </a:xfrm>
            <a:prstGeom prst="diamond">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34" name="Diamond 33"/>
            <p:cNvSpPr/>
            <p:nvPr/>
          </p:nvSpPr>
          <p:spPr>
            <a:xfrm>
              <a:off x="1901658" y="2583255"/>
              <a:ext cx="660164" cy="660164"/>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sp>
        <p:nvSpPr>
          <p:cNvPr id="35" name="TextBox 34"/>
          <p:cNvSpPr txBox="1"/>
          <p:nvPr/>
        </p:nvSpPr>
        <p:spPr>
          <a:xfrm>
            <a:off x="3460631" y="1714819"/>
            <a:ext cx="609600" cy="369332"/>
          </a:xfrm>
          <a:prstGeom prst="rect">
            <a:avLst/>
          </a:prstGeom>
          <a:noFill/>
        </p:spPr>
        <p:txBody>
          <a:bodyPr wrap="square" rtlCol="0" anchor="ctr">
            <a:spAutoFit/>
          </a:bodyPr>
          <a:lstStyle/>
          <a:p>
            <a:pPr algn="ctr"/>
            <a:r>
              <a:rPr lang="en-US" altLang="ko-KR" b="1" dirty="0" smtClean="0">
                <a:solidFill>
                  <a:srgbClr val="C00000"/>
                </a:solidFill>
                <a:cs typeface="Arial" pitchFamily="34" charset="0"/>
              </a:rPr>
              <a:t>08</a:t>
            </a:r>
            <a:endParaRPr lang="ko-KR" altLang="en-US" b="1" dirty="0">
              <a:solidFill>
                <a:srgbClr val="C00000"/>
              </a:solidFill>
              <a:cs typeface="Arial" pitchFamily="34" charset="0"/>
            </a:endParaRPr>
          </a:p>
        </p:txBody>
      </p:sp>
      <p:sp>
        <p:nvSpPr>
          <p:cNvPr id="36" name="Rectangle 35"/>
          <p:cNvSpPr/>
          <p:nvPr/>
        </p:nvSpPr>
        <p:spPr>
          <a:xfrm>
            <a:off x="3244970" y="2627565"/>
            <a:ext cx="1098430" cy="1200329"/>
          </a:xfrm>
          <a:prstGeom prst="rect">
            <a:avLst/>
          </a:prstGeom>
        </p:spPr>
        <p:txBody>
          <a:bodyPr wrap="square">
            <a:spAutoFit/>
          </a:bodyPr>
          <a:lstStyle/>
          <a:p>
            <a:r>
              <a:rPr lang="en-US" b="1" dirty="0" err="1" smtClean="0">
                <a:latin typeface="Times New Roman" pitchFamily="18" charset="0"/>
                <a:cs typeface="Times New Roman" pitchFamily="18" charset="0"/>
              </a:rPr>
              <a:t>Giám</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đốc</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sở</a:t>
            </a:r>
            <a:endParaRPr lang="en-US" b="1" dirty="0" smtClean="0">
              <a:latin typeface="Times New Roman" pitchFamily="18" charset="0"/>
              <a:cs typeface="Times New Roman" pitchFamily="18" charset="0"/>
            </a:endParaRPr>
          </a:p>
          <a:p>
            <a:r>
              <a:rPr lang="en-US" b="1" dirty="0" err="1" smtClean="0">
                <a:latin typeface="Times New Roman" pitchFamily="18" charset="0"/>
                <a:cs typeface="Times New Roman" pitchFamily="18" charset="0"/>
              </a:rPr>
              <a:t>trình</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kết</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quả</a:t>
            </a:r>
            <a:endParaRPr lang="en-US" b="1" dirty="0" smtClean="0">
              <a:latin typeface="Times New Roman" pitchFamily="18" charset="0"/>
              <a:cs typeface="Times New Roman" pitchFamily="18" charset="0"/>
            </a:endParaRPr>
          </a:p>
        </p:txBody>
      </p:sp>
    </p:spTree>
    <p:extLst>
      <p:ext uri="{BB962C8B-B14F-4D97-AF65-F5344CB8AC3E}">
        <p14:creationId xmlns:p14="http://schemas.microsoft.com/office/powerpoint/2010/main" xmlns="" val="1854177909"/>
      </p:ext>
    </p:extLst>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1219200" y="438150"/>
            <a:ext cx="6934201" cy="990600"/>
          </a:xfrm>
        </p:spPr>
        <p:txBody>
          <a:bodyPr/>
          <a:lstStyle/>
          <a:p>
            <a:pPr lvl="0"/>
            <a:r>
              <a:rPr lang="en-US" altLang="ko-KR" sz="2800" dirty="0" err="1" smtClean="0">
                <a:solidFill>
                  <a:schemeClr val="tx1"/>
                </a:solidFill>
                <a:latin typeface="Times New Roman" pitchFamily="18" charset="0"/>
                <a:cs typeface="Times New Roman" pitchFamily="18" charset="0"/>
              </a:rPr>
              <a:t>Tài</a:t>
            </a:r>
            <a:r>
              <a:rPr lang="en-US" altLang="ko-KR" sz="2800" dirty="0" smtClean="0">
                <a:solidFill>
                  <a:schemeClr val="tx1"/>
                </a:solidFill>
                <a:latin typeface="Times New Roman" pitchFamily="18" charset="0"/>
                <a:cs typeface="Times New Roman" pitchFamily="18" charset="0"/>
              </a:rPr>
              <a:t> </a:t>
            </a:r>
            <a:r>
              <a:rPr lang="en-US" altLang="ko-KR" sz="2800" dirty="0" err="1" smtClean="0">
                <a:solidFill>
                  <a:schemeClr val="tx1"/>
                </a:solidFill>
                <a:latin typeface="Times New Roman" pitchFamily="18" charset="0"/>
                <a:cs typeface="Times New Roman" pitchFamily="18" charset="0"/>
              </a:rPr>
              <a:t>khoản</a:t>
            </a:r>
            <a:r>
              <a:rPr lang="en-US" altLang="ko-KR" sz="2800" dirty="0" smtClean="0">
                <a:solidFill>
                  <a:schemeClr val="tx1"/>
                </a:solidFill>
                <a:latin typeface="Times New Roman" pitchFamily="18" charset="0"/>
                <a:cs typeface="Times New Roman" pitchFamily="18" charset="0"/>
              </a:rPr>
              <a:t> </a:t>
            </a:r>
            <a:r>
              <a:rPr lang="en-US" altLang="ko-KR" sz="2800" dirty="0" err="1" smtClean="0">
                <a:solidFill>
                  <a:schemeClr val="tx1"/>
                </a:solidFill>
                <a:latin typeface="Times New Roman" pitchFamily="18" charset="0"/>
                <a:cs typeface="Times New Roman" pitchFamily="18" charset="0"/>
              </a:rPr>
              <a:t>đăng</a:t>
            </a:r>
            <a:r>
              <a:rPr lang="en-US" altLang="ko-KR" sz="2800" dirty="0" smtClean="0">
                <a:solidFill>
                  <a:schemeClr val="tx1"/>
                </a:solidFill>
                <a:latin typeface="Times New Roman" pitchFamily="18" charset="0"/>
                <a:cs typeface="Times New Roman" pitchFamily="18" charset="0"/>
              </a:rPr>
              <a:t> </a:t>
            </a:r>
            <a:r>
              <a:rPr lang="en-US" altLang="ko-KR" sz="2800" dirty="0" err="1" smtClean="0">
                <a:solidFill>
                  <a:schemeClr val="tx1"/>
                </a:solidFill>
                <a:latin typeface="Times New Roman" pitchFamily="18" charset="0"/>
                <a:cs typeface="Times New Roman" pitchFamily="18" charset="0"/>
              </a:rPr>
              <a:t>nhập</a:t>
            </a:r>
            <a:endParaRPr lang="en-US" altLang="ko-KR" sz="2800" dirty="0" smtClean="0">
              <a:solidFill>
                <a:schemeClr val="tx1"/>
              </a:solidFill>
              <a:latin typeface="Times New Roman" pitchFamily="18" charset="0"/>
              <a:cs typeface="Times New Roman" pitchFamily="18" charset="0"/>
            </a:endParaRPr>
          </a:p>
          <a:p>
            <a:pPr lvl="0"/>
            <a:r>
              <a:rPr lang="en-US" altLang="ko-KR" sz="2800" b="1" dirty="0" err="1" smtClean="0">
                <a:solidFill>
                  <a:schemeClr val="tx1"/>
                </a:solidFill>
                <a:latin typeface="Times New Roman" pitchFamily="18" charset="0"/>
                <a:cs typeface="Times New Roman" pitchFamily="18" charset="0"/>
              </a:rPr>
              <a:t>Chuyên</a:t>
            </a:r>
            <a:r>
              <a:rPr lang="en-US" altLang="ko-KR" sz="2800" b="1" dirty="0" smtClean="0">
                <a:solidFill>
                  <a:schemeClr val="tx1"/>
                </a:solidFill>
                <a:latin typeface="Times New Roman" pitchFamily="18" charset="0"/>
                <a:cs typeface="Times New Roman" pitchFamily="18" charset="0"/>
              </a:rPr>
              <a:t> </a:t>
            </a:r>
            <a:r>
              <a:rPr lang="en-US" altLang="ko-KR" sz="2800" b="1" dirty="0" err="1" smtClean="0">
                <a:solidFill>
                  <a:schemeClr val="tx1"/>
                </a:solidFill>
                <a:latin typeface="Times New Roman" pitchFamily="18" charset="0"/>
                <a:cs typeface="Times New Roman" pitchFamily="18" charset="0"/>
              </a:rPr>
              <a:t>viên</a:t>
            </a:r>
            <a:r>
              <a:rPr lang="en-US" altLang="ko-KR" sz="2800" b="1" dirty="0" smtClean="0">
                <a:solidFill>
                  <a:schemeClr val="tx1"/>
                </a:solidFill>
                <a:latin typeface="Times New Roman" pitchFamily="18" charset="0"/>
                <a:cs typeface="Times New Roman" pitchFamily="18" charset="0"/>
              </a:rPr>
              <a:t> </a:t>
            </a:r>
            <a:r>
              <a:rPr lang="en-US" altLang="ko-KR" sz="2800" b="1" dirty="0" err="1" smtClean="0">
                <a:solidFill>
                  <a:schemeClr val="tx1"/>
                </a:solidFill>
                <a:latin typeface="Times New Roman" pitchFamily="18" charset="0"/>
                <a:cs typeface="Times New Roman" pitchFamily="18" charset="0"/>
              </a:rPr>
              <a:t>Thanh</a:t>
            </a:r>
            <a:r>
              <a:rPr lang="en-US" altLang="ko-KR" sz="2800" b="1" dirty="0" smtClean="0">
                <a:solidFill>
                  <a:schemeClr val="tx1"/>
                </a:solidFill>
                <a:latin typeface="Times New Roman" pitchFamily="18" charset="0"/>
                <a:cs typeface="Times New Roman" pitchFamily="18" charset="0"/>
              </a:rPr>
              <a:t> </a:t>
            </a:r>
            <a:r>
              <a:rPr lang="en-US" altLang="ko-KR" sz="2800" b="1" dirty="0" err="1" smtClean="0">
                <a:solidFill>
                  <a:schemeClr val="tx1"/>
                </a:solidFill>
                <a:latin typeface="Times New Roman" pitchFamily="18" charset="0"/>
                <a:cs typeface="Times New Roman" pitchFamily="18" charset="0"/>
              </a:rPr>
              <a:t>tra</a:t>
            </a:r>
            <a:r>
              <a:rPr lang="en-US" altLang="ko-KR" sz="2800" b="1" dirty="0" smtClean="0">
                <a:solidFill>
                  <a:schemeClr val="tx1"/>
                </a:solidFill>
                <a:latin typeface="Times New Roman" pitchFamily="18" charset="0"/>
                <a:cs typeface="Times New Roman" pitchFamily="18" charset="0"/>
              </a:rPr>
              <a:t> </a:t>
            </a:r>
            <a:r>
              <a:rPr lang="en-US" altLang="ko-KR" sz="2800" b="1" dirty="0" err="1" smtClean="0">
                <a:solidFill>
                  <a:schemeClr val="tx1"/>
                </a:solidFill>
                <a:latin typeface="Times New Roman" pitchFamily="18" charset="0"/>
                <a:cs typeface="Times New Roman" pitchFamily="18" charset="0"/>
              </a:rPr>
              <a:t>Sở</a:t>
            </a:r>
            <a:r>
              <a:rPr lang="en-US" altLang="ko-KR" sz="2800" b="1" dirty="0" smtClean="0">
                <a:solidFill>
                  <a:schemeClr val="tx1"/>
                </a:solidFill>
                <a:latin typeface="Times New Roman" pitchFamily="18" charset="0"/>
                <a:cs typeface="Times New Roman" pitchFamily="18" charset="0"/>
              </a:rPr>
              <a:t> </a:t>
            </a:r>
            <a:r>
              <a:rPr lang="en-US" altLang="ko-KR" sz="2800" b="1" dirty="0" err="1" smtClean="0">
                <a:solidFill>
                  <a:schemeClr val="tx1"/>
                </a:solidFill>
                <a:latin typeface="Times New Roman" pitchFamily="18" charset="0"/>
                <a:cs typeface="Times New Roman" pitchFamily="18" charset="0"/>
              </a:rPr>
              <a:t>ngành</a:t>
            </a:r>
            <a:endParaRPr lang="en-US" altLang="ko-KR" sz="2800" b="1" dirty="0" smtClean="0">
              <a:solidFill>
                <a:schemeClr val="tx1"/>
              </a:solidFill>
              <a:latin typeface="Times New Roman" pitchFamily="18" charset="0"/>
              <a:cs typeface="Times New Roman" pitchFamily="18" charset="0"/>
            </a:endParaRPr>
          </a:p>
        </p:txBody>
      </p:sp>
      <p:sp>
        <p:nvSpPr>
          <p:cNvPr id="4" name="Rectangle 3"/>
          <p:cNvSpPr/>
          <p:nvPr/>
        </p:nvSpPr>
        <p:spPr>
          <a:xfrm>
            <a:off x="762000" y="1504950"/>
            <a:ext cx="7543801" cy="2862322"/>
          </a:xfrm>
          <a:prstGeom prst="rect">
            <a:avLst/>
          </a:prstGeom>
        </p:spPr>
        <p:txBody>
          <a:bodyPr wrap="square">
            <a:spAutoFit/>
          </a:bodyPr>
          <a:lstStyle/>
          <a:p>
            <a:r>
              <a:rPr lang="en-US" sz="2000" dirty="0" err="1" smtClean="0">
                <a:latin typeface="Times New Roman" pitchFamily="18" charset="0"/>
                <a:cs typeface="Times New Roman" pitchFamily="18" charset="0"/>
              </a:rPr>
              <a:t>Các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bước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thực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hiện</a:t>
            </a:r>
            <a:r>
              <a:rPr lang="en-US" sz="2000" dirty="0" smtClean="0">
                <a:latin typeface="Times New Roman" pitchFamily="18" charset="0"/>
                <a:cs typeface="Times New Roman" pitchFamily="18" charset="0"/>
              </a:rPr>
              <a:t>:</a:t>
            </a:r>
          </a:p>
          <a:p>
            <a:pPr>
              <a:buFontTx/>
              <a:buChar char="-"/>
            </a:pPr>
            <a:r>
              <a:rPr lang="en-US" sz="2000" dirty="0" smtClean="0">
                <a:latin typeface="Times New Roman" pitchFamily="18" charset="0"/>
                <a:cs typeface="Times New Roman" pitchFamily="18" charset="0"/>
              </a:rPr>
              <a:t> </a:t>
            </a:r>
            <a:r>
              <a:rPr lang="vi-VN" sz="2000" dirty="0" smtClean="0">
                <a:latin typeface="Times New Roman" pitchFamily="18" charset="0"/>
                <a:cs typeface="Times New Roman" pitchFamily="18" charset="0"/>
              </a:rPr>
              <a:t>Bước 1: Từ thanh menu bên trái, chọn </a:t>
            </a:r>
            <a:r>
              <a:rPr lang="vi-VN" sz="2000" b="1" dirty="0" smtClean="0">
                <a:latin typeface="Times New Roman" pitchFamily="18" charset="0"/>
                <a:cs typeface="Times New Roman" pitchFamily="18" charset="0"/>
              </a:rPr>
              <a:t>Tiếp nhận đơn thư</a:t>
            </a:r>
            <a:r>
              <a:rPr lang="vi-VN" sz="2000" dirty="0" smtClean="0">
                <a:latin typeface="Times New Roman" pitchFamily="18" charset="0"/>
                <a:cs typeface="Times New Roman" pitchFamily="18" charset="0"/>
              </a:rPr>
              <a:t>.</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Bước 2: Chọn </a:t>
            </a:r>
            <a:r>
              <a:rPr lang="vi-VN" sz="2000" b="1" dirty="0" smtClean="0">
                <a:latin typeface="Times New Roman" pitchFamily="18" charset="0"/>
                <a:cs typeface="Times New Roman" pitchFamily="18" charset="0"/>
              </a:rPr>
              <a:t>Tiếp nhận gián tiếp</a:t>
            </a:r>
            <a:r>
              <a:rPr lang="vi-VN" sz="2000" dirty="0" smtClean="0">
                <a:latin typeface="Times New Roman" pitchFamily="18" charset="0"/>
                <a:cs typeface="Times New Roman" pitchFamily="18" charset="0"/>
              </a:rPr>
              <a:t>.</a:t>
            </a:r>
            <a:endParaRPr lang="en-US" sz="2000" dirty="0" smtClean="0">
              <a:latin typeface="Times New Roman" pitchFamily="18" charset="0"/>
              <a:cs typeface="Times New Roman" pitchFamily="18" charset="0"/>
            </a:endParaRPr>
          </a:p>
          <a:p>
            <a:endParaRPr lang="en-US" sz="2000" dirty="0" smtClean="0">
              <a:latin typeface="Times New Roman" pitchFamily="18" charset="0"/>
              <a:cs typeface="Times New Roman" pitchFamily="18" charset="0"/>
            </a:endParaRPr>
          </a:p>
          <a:p>
            <a:r>
              <a:rPr lang="vi-VN" sz="2000" dirty="0" smtClean="0">
                <a:latin typeface="Times New Roman" pitchFamily="18" charset="0"/>
                <a:cs typeface="Times New Roman" pitchFamily="18" charset="0"/>
              </a:rPr>
              <a:t>Phần nhập thông tin công dân sẽ tương tự </a:t>
            </a:r>
            <a:r>
              <a:rPr lang="vi-VN" sz="2000" b="1" i="1" dirty="0" smtClean="0">
                <a:latin typeface="Times New Roman" pitchFamily="18" charset="0"/>
                <a:cs typeface="Times New Roman" pitchFamily="18" charset="0"/>
              </a:rPr>
              <a:t>Phần nhập thông tin tiếp </a:t>
            </a:r>
            <a:endParaRPr lang="en-US" sz="2000" b="1" i="1" dirty="0" smtClean="0">
              <a:latin typeface="Times New Roman" pitchFamily="18" charset="0"/>
              <a:cs typeface="Times New Roman" pitchFamily="18" charset="0"/>
            </a:endParaRPr>
          </a:p>
          <a:p>
            <a:r>
              <a:rPr lang="vi-VN" sz="2000" b="1" i="1" dirty="0" smtClean="0">
                <a:latin typeface="Times New Roman" pitchFamily="18" charset="0"/>
                <a:cs typeface="Times New Roman" pitchFamily="18" charset="0"/>
              </a:rPr>
              <a:t>công dân </a:t>
            </a:r>
            <a:r>
              <a:rPr lang="en-US" sz="2000" b="1" i="1" dirty="0" err="1" smtClean="0">
                <a:latin typeface="Times New Roman" pitchFamily="18" charset="0"/>
                <a:cs typeface="Times New Roman" pitchFamily="18" charset="0"/>
              </a:rPr>
              <a:t>có</a:t>
            </a:r>
            <a:r>
              <a:rPr lang="en-US" sz="2000" b="1" i="1" dirty="0" smtClean="0">
                <a:latin typeface="Times New Roman" pitchFamily="18" charset="0"/>
                <a:cs typeface="Times New Roman" pitchFamily="18" charset="0"/>
              </a:rPr>
              <a:t> </a:t>
            </a:r>
            <a:r>
              <a:rPr lang="en-US" sz="2000" b="1" i="1" dirty="0" err="1" smtClean="0">
                <a:latin typeface="Times New Roman" pitchFamily="18" charset="0"/>
                <a:cs typeface="Times New Roman" pitchFamily="18" charset="0"/>
              </a:rPr>
              <a:t>đơn</a:t>
            </a:r>
            <a:endParaRPr lang="en-US" sz="2000" b="1" i="1" dirty="0" smtClean="0">
              <a:latin typeface="Times New Roman" pitchFamily="18" charset="0"/>
              <a:cs typeface="Times New Roman" pitchFamily="18" charset="0"/>
            </a:endParaRPr>
          </a:p>
          <a:p>
            <a:endParaRPr lang="en-US" sz="2000" b="1" i="1" dirty="0" smtClean="0">
              <a:latin typeface="Times New Roman" pitchFamily="18" charset="0"/>
              <a:cs typeface="Times New Roman" pitchFamily="18" charset="0"/>
            </a:endParaRPr>
          </a:p>
          <a:p>
            <a:r>
              <a:rPr lang="en-US" sz="2000" dirty="0" err="1" smtClean="0">
                <a:latin typeface="Times New Roman" pitchFamily="18" charset="0"/>
                <a:cs typeface="Times New Roman" pitchFamily="18" charset="0"/>
              </a:rPr>
              <a:t>Chọn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Hướng</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xử</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lý</a:t>
            </a:r>
            <a:r>
              <a:rPr lang="en-US" sz="2000" b="1" dirty="0" smtClean="0">
                <a:latin typeface="Times New Roman" pitchFamily="18" charset="0"/>
                <a:cs typeface="Times New Roman" pitchFamily="18" charset="0"/>
              </a:rPr>
              <a: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là</a:t>
            </a:r>
            <a:r>
              <a:rPr lang="en-US" sz="2000" dirty="0" smtClean="0">
                <a:latin typeface="Times New Roman" pitchFamily="18" charset="0"/>
                <a:cs typeface="Times New Roman" pitchFamily="18" charset="0"/>
              </a:rPr>
              <a:t> </a:t>
            </a:r>
            <a:r>
              <a:rPr lang="en-US" sz="2000" b="1" dirty="0" smtClean="0">
                <a:latin typeface="Times New Roman" pitchFamily="18" charset="0"/>
                <a:cs typeface="Times New Roman" pitchFamily="18" charset="0"/>
              </a:rPr>
              <a:t>“</a:t>
            </a:r>
            <a:r>
              <a:rPr lang="en-US" sz="2000" b="1" dirty="0" err="1" smtClean="0">
                <a:latin typeface="Times New Roman" pitchFamily="18" charset="0"/>
                <a:cs typeface="Times New Roman" pitchFamily="18" charset="0"/>
              </a:rPr>
              <a:t>Thụ</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lý</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giải</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quyết</a:t>
            </a:r>
            <a:r>
              <a:rPr lang="en-US" sz="2000" b="1" dirty="0" smtClean="0">
                <a:latin typeface="Times New Roman" pitchFamily="18" charset="0"/>
                <a:cs typeface="Times New Roman" pitchFamily="18" charset="0"/>
              </a:rPr>
              <a:t>”</a:t>
            </a:r>
          </a:p>
          <a:p>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trình</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xử</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lý</a:t>
            </a:r>
            <a:r>
              <a:rPr lang="en-US" sz="2000" b="1"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là</a:t>
            </a:r>
            <a:r>
              <a:rPr lang="en-US" sz="2000" b="1" dirty="0" smtClean="0">
                <a:latin typeface="Times New Roman" pitchFamily="18" charset="0"/>
                <a:cs typeface="Times New Roman" pitchFamily="18" charset="0"/>
              </a:rPr>
              <a:t> </a:t>
            </a:r>
            <a:r>
              <a:rPr lang="vi-VN" sz="2000" b="1" dirty="0" smtClean="0">
                <a:latin typeface="Times New Roman" pitchFamily="18" charset="0"/>
                <a:cs typeface="Times New Roman" pitchFamily="18" charset="0"/>
              </a:rPr>
              <a:t>“Trình duyệt LĐ kết quả xử lý</a:t>
            </a:r>
            <a:r>
              <a:rPr lang="en-US" sz="2000" b="1" dirty="0" smtClean="0">
                <a:latin typeface="Times New Roman" pitchFamily="18" charset="0"/>
                <a:cs typeface="Times New Roman" pitchFamily="18" charset="0"/>
              </a:rPr>
              <a:t>”</a:t>
            </a:r>
            <a:endParaRPr lang="en-US" sz="2000" dirty="0" smtClean="0">
              <a:latin typeface="Times New Roman" pitchFamily="18" charset="0"/>
              <a:cs typeface="Times New Roman" pitchFamily="18" charset="0"/>
            </a:endParaRPr>
          </a:p>
        </p:txBody>
      </p:sp>
    </p:spTree>
    <p:extLst>
      <p:ext uri="{BB962C8B-B14F-4D97-AF65-F5344CB8AC3E}">
        <p14:creationId xmlns="" xmlns:p14="http://schemas.microsoft.com/office/powerpoint/2010/main" val="3239406661"/>
      </p:ext>
    </p:extLst>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4946440" y="3256398"/>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04</a:t>
            </a:r>
            <a:endParaRPr lang="ko-KR" altLang="en-US" sz="3600" b="1" dirty="0">
              <a:solidFill>
                <a:schemeClr val="bg1"/>
              </a:solidFill>
              <a:cs typeface="Arial" pitchFamily="34" charset="0"/>
            </a:endParaRPr>
          </a:p>
        </p:txBody>
      </p:sp>
      <p:pic>
        <p:nvPicPr>
          <p:cNvPr id="2" name="Picture 2"/>
          <p:cNvPicPr>
            <a:picLocks noChangeAspect="1" noChangeArrowheads="1"/>
          </p:cNvPicPr>
          <p:nvPr/>
        </p:nvPicPr>
        <p:blipFill>
          <a:blip r:embed="rId2"/>
          <a:srcRect/>
          <a:stretch>
            <a:fillRect/>
          </a:stretch>
        </p:blipFill>
        <p:spPr bwMode="auto">
          <a:xfrm>
            <a:off x="990600" y="590550"/>
            <a:ext cx="7218922" cy="3657600"/>
          </a:xfrm>
          <a:prstGeom prst="rect">
            <a:avLst/>
          </a:prstGeom>
          <a:noFill/>
          <a:ln w="9525">
            <a:noFill/>
            <a:miter lim="800000"/>
            <a:headEnd/>
            <a:tailEnd/>
          </a:ln>
          <a:effectLst/>
        </p:spPr>
      </p:pic>
    </p:spTree>
    <p:extLst>
      <p:ext uri="{BB962C8B-B14F-4D97-AF65-F5344CB8AC3E}">
        <p14:creationId xmlns="" xmlns:p14="http://schemas.microsoft.com/office/powerpoint/2010/main" val="3239406661"/>
      </p:ext>
    </p:extLst>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1219200" y="361950"/>
            <a:ext cx="6934201" cy="990600"/>
          </a:xfrm>
        </p:spPr>
        <p:txBody>
          <a:bodyPr/>
          <a:lstStyle/>
          <a:p>
            <a:pPr lvl="0"/>
            <a:r>
              <a:rPr lang="en-US" altLang="ko-KR" sz="2800" dirty="0" err="1" smtClean="0">
                <a:solidFill>
                  <a:schemeClr val="tx1"/>
                </a:solidFill>
                <a:latin typeface="Times New Roman" pitchFamily="18" charset="0"/>
                <a:cs typeface="Times New Roman" pitchFamily="18" charset="0"/>
              </a:rPr>
              <a:t>Tài</a:t>
            </a:r>
            <a:r>
              <a:rPr lang="en-US" altLang="ko-KR" sz="2800" dirty="0" smtClean="0">
                <a:solidFill>
                  <a:schemeClr val="tx1"/>
                </a:solidFill>
                <a:latin typeface="Times New Roman" pitchFamily="18" charset="0"/>
                <a:cs typeface="Times New Roman" pitchFamily="18" charset="0"/>
              </a:rPr>
              <a:t> </a:t>
            </a:r>
            <a:r>
              <a:rPr lang="en-US" altLang="ko-KR" sz="2800" dirty="0" err="1" smtClean="0">
                <a:solidFill>
                  <a:schemeClr val="tx1"/>
                </a:solidFill>
                <a:latin typeface="Times New Roman" pitchFamily="18" charset="0"/>
                <a:cs typeface="Times New Roman" pitchFamily="18" charset="0"/>
              </a:rPr>
              <a:t>khoản</a:t>
            </a:r>
            <a:r>
              <a:rPr lang="en-US" altLang="ko-KR" sz="2800" dirty="0" smtClean="0">
                <a:solidFill>
                  <a:schemeClr val="tx1"/>
                </a:solidFill>
                <a:latin typeface="Times New Roman" pitchFamily="18" charset="0"/>
                <a:cs typeface="Times New Roman" pitchFamily="18" charset="0"/>
              </a:rPr>
              <a:t> </a:t>
            </a:r>
            <a:r>
              <a:rPr lang="en-US" altLang="ko-KR" sz="2800" dirty="0" err="1" smtClean="0">
                <a:solidFill>
                  <a:schemeClr val="tx1"/>
                </a:solidFill>
                <a:latin typeface="Times New Roman" pitchFamily="18" charset="0"/>
                <a:cs typeface="Times New Roman" pitchFamily="18" charset="0"/>
              </a:rPr>
              <a:t>đăng</a:t>
            </a:r>
            <a:r>
              <a:rPr lang="en-US" altLang="ko-KR" sz="2800" dirty="0" smtClean="0">
                <a:solidFill>
                  <a:schemeClr val="tx1"/>
                </a:solidFill>
                <a:latin typeface="Times New Roman" pitchFamily="18" charset="0"/>
                <a:cs typeface="Times New Roman" pitchFamily="18" charset="0"/>
              </a:rPr>
              <a:t> </a:t>
            </a:r>
            <a:r>
              <a:rPr lang="en-US" altLang="ko-KR" sz="2800" dirty="0" err="1" smtClean="0">
                <a:solidFill>
                  <a:schemeClr val="tx1"/>
                </a:solidFill>
                <a:latin typeface="Times New Roman" pitchFamily="18" charset="0"/>
                <a:cs typeface="Times New Roman" pitchFamily="18" charset="0"/>
              </a:rPr>
              <a:t>nhập</a:t>
            </a:r>
            <a:endParaRPr lang="en-US" altLang="ko-KR" sz="2800" dirty="0" smtClean="0">
              <a:solidFill>
                <a:schemeClr val="tx1"/>
              </a:solidFill>
              <a:latin typeface="Times New Roman" pitchFamily="18" charset="0"/>
              <a:cs typeface="Times New Roman" pitchFamily="18" charset="0"/>
            </a:endParaRPr>
          </a:p>
          <a:p>
            <a:pPr lvl="0"/>
            <a:r>
              <a:rPr lang="en-US" altLang="ko-KR" sz="2800" b="1" dirty="0" err="1" smtClean="0">
                <a:solidFill>
                  <a:schemeClr val="tx1"/>
                </a:solidFill>
                <a:latin typeface="Times New Roman" pitchFamily="18" charset="0"/>
                <a:cs typeface="Times New Roman" pitchFamily="18" charset="0"/>
              </a:rPr>
              <a:t>Giám</a:t>
            </a:r>
            <a:r>
              <a:rPr lang="en-US" altLang="ko-KR" sz="2800" b="1" dirty="0" smtClean="0">
                <a:solidFill>
                  <a:schemeClr val="tx1"/>
                </a:solidFill>
                <a:latin typeface="Times New Roman" pitchFamily="18" charset="0"/>
                <a:cs typeface="Times New Roman" pitchFamily="18" charset="0"/>
              </a:rPr>
              <a:t> </a:t>
            </a:r>
            <a:r>
              <a:rPr lang="en-US" altLang="ko-KR" sz="2800" b="1" dirty="0" err="1" smtClean="0">
                <a:solidFill>
                  <a:schemeClr val="tx1"/>
                </a:solidFill>
                <a:latin typeface="Times New Roman" pitchFamily="18" charset="0"/>
                <a:cs typeface="Times New Roman" pitchFamily="18" charset="0"/>
              </a:rPr>
              <a:t>đốc</a:t>
            </a:r>
            <a:r>
              <a:rPr lang="en-US" altLang="ko-KR" sz="2800" b="1" dirty="0" smtClean="0">
                <a:solidFill>
                  <a:schemeClr val="tx1"/>
                </a:solidFill>
                <a:latin typeface="Times New Roman" pitchFamily="18" charset="0"/>
                <a:cs typeface="Times New Roman" pitchFamily="18" charset="0"/>
              </a:rPr>
              <a:t> </a:t>
            </a:r>
            <a:r>
              <a:rPr lang="en-US" altLang="ko-KR" sz="2800" b="1" dirty="0" err="1" smtClean="0">
                <a:solidFill>
                  <a:schemeClr val="tx1"/>
                </a:solidFill>
                <a:latin typeface="Times New Roman" pitchFamily="18" charset="0"/>
                <a:cs typeface="Times New Roman" pitchFamily="18" charset="0"/>
              </a:rPr>
              <a:t>Sở</a:t>
            </a:r>
            <a:r>
              <a:rPr lang="en-US" altLang="ko-KR" sz="2800" b="1" dirty="0" smtClean="0">
                <a:solidFill>
                  <a:schemeClr val="tx1"/>
                </a:solidFill>
                <a:latin typeface="Times New Roman" pitchFamily="18" charset="0"/>
                <a:cs typeface="Times New Roman" pitchFamily="18" charset="0"/>
              </a:rPr>
              <a:t> </a:t>
            </a:r>
            <a:r>
              <a:rPr lang="en-US" altLang="ko-KR" sz="2800" b="1" dirty="0" err="1" smtClean="0">
                <a:solidFill>
                  <a:schemeClr val="tx1"/>
                </a:solidFill>
                <a:latin typeface="Times New Roman" pitchFamily="18" charset="0"/>
                <a:cs typeface="Times New Roman" pitchFamily="18" charset="0"/>
              </a:rPr>
              <a:t>ngành</a:t>
            </a:r>
            <a:endParaRPr lang="en-US" altLang="ko-KR" sz="2800" b="1" dirty="0" smtClean="0">
              <a:solidFill>
                <a:schemeClr val="tx1"/>
              </a:solidFill>
              <a:latin typeface="Times New Roman" pitchFamily="18" charset="0"/>
              <a:cs typeface="Times New Roman" pitchFamily="18" charset="0"/>
            </a:endParaRPr>
          </a:p>
        </p:txBody>
      </p:sp>
      <p:sp>
        <p:nvSpPr>
          <p:cNvPr id="4" name="Rectangle 3"/>
          <p:cNvSpPr/>
          <p:nvPr/>
        </p:nvSpPr>
        <p:spPr>
          <a:xfrm>
            <a:off x="838200" y="1428750"/>
            <a:ext cx="7086601" cy="3477875"/>
          </a:xfrm>
          <a:prstGeom prst="rect">
            <a:avLst/>
          </a:prstGeom>
        </p:spPr>
        <p:txBody>
          <a:bodyPr wrap="square">
            <a:spAutoFit/>
          </a:bodyPr>
          <a:lstStyle/>
          <a:p>
            <a:r>
              <a:rPr lang="vi-VN" sz="2000" dirty="0" smtClean="0">
                <a:latin typeface="Times New Roman" pitchFamily="18" charset="0"/>
                <a:cs typeface="Times New Roman" pitchFamily="18" charset="0"/>
              </a:rPr>
              <a:t>Các bước thực hiện:</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Bước 1: Người dùng đăng nhập vào hệ thống.</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Bước 2: Từ thanh menu bên trái, chọn </a:t>
            </a:r>
            <a:r>
              <a:rPr lang="vi-VN" sz="2000" b="1" dirty="0" smtClean="0">
                <a:latin typeface="Times New Roman" pitchFamily="18" charset="0"/>
                <a:cs typeface="Times New Roman" pitchFamily="18" charset="0"/>
              </a:rPr>
              <a:t>Lãnh đạo duyệt kết quả</a:t>
            </a:r>
            <a:r>
              <a:rPr lang="en-US" sz="2000" b="1" dirty="0" smtClean="0">
                <a:latin typeface="Times New Roman" pitchFamily="18" charset="0"/>
                <a:cs typeface="Times New Roman" pitchFamily="18" charset="0"/>
              </a:rPr>
              <a:t> </a:t>
            </a:r>
          </a:p>
          <a:p>
            <a:r>
              <a:rPr lang="en-US" sz="2000" b="1" dirty="0" err="1" smtClean="0">
                <a:latin typeface="Times New Roman" pitchFamily="18" charset="0"/>
                <a:cs typeface="Times New Roman" pitchFamily="18" charset="0"/>
              </a:rPr>
              <a:t>xử</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lý</a:t>
            </a:r>
            <a:r>
              <a:rPr lang="vi-VN" sz="2000" dirty="0" smtClean="0">
                <a:latin typeface="Times New Roman" pitchFamily="18" charset="0"/>
                <a:cs typeface="Times New Roman" pitchFamily="18" charset="0"/>
              </a:rPr>
              <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Bước 3: Chọn </a:t>
            </a:r>
            <a:r>
              <a:rPr lang="vi-VN" sz="2000" b="1" dirty="0" smtClean="0">
                <a:latin typeface="Times New Roman" pitchFamily="18" charset="0"/>
                <a:cs typeface="Times New Roman" pitchFamily="18" charset="0"/>
              </a:rPr>
              <a:t>Phê duyệt kết quả </a:t>
            </a:r>
            <a:r>
              <a:rPr lang="en-US" sz="2000" b="1" dirty="0" err="1" smtClean="0">
                <a:latin typeface="Times New Roman" pitchFamily="18" charset="0"/>
                <a:cs typeface="Times New Roman" pitchFamily="18" charset="0"/>
              </a:rPr>
              <a:t>xử</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lý</a:t>
            </a:r>
            <a:endParaRPr lang="en-US" sz="2000" b="1" dirty="0" smtClean="0">
              <a:latin typeface="Times New Roman" pitchFamily="18" charset="0"/>
              <a:cs typeface="Times New Roman" pitchFamily="18" charset="0"/>
            </a:endParaRPr>
          </a:p>
          <a:p>
            <a:endParaRPr lang="en-US" sz="2000" dirty="0" smtClean="0">
              <a:latin typeface="Times New Roman" pitchFamily="18" charset="0"/>
              <a:cs typeface="Times New Roman" pitchFamily="18" charset="0"/>
            </a:endParaRPr>
          </a:p>
          <a:p>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biểu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tượng</a:t>
            </a:r>
            <a:r>
              <a:rPr lang="en-US" sz="2000" dirty="0" smtClean="0">
                <a:latin typeface="Times New Roman" pitchFamily="18" charset="0"/>
                <a:cs typeface="Times New Roman" pitchFamily="18" charset="0"/>
              </a:rPr>
              <a:t> 	             </a:t>
            </a:r>
          </a:p>
          <a:p>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Hướng</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xử</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lý</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là</a:t>
            </a:r>
            <a:r>
              <a:rPr lang="en-US" sz="2000"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Thụ</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lý</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giải</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quyết</a:t>
            </a:r>
            <a:r>
              <a:rPr lang="en-US" sz="2000" dirty="0" smtClean="0">
                <a:latin typeface="Times New Roman" pitchFamily="18" charset="0"/>
                <a:cs typeface="Times New Roman" pitchFamily="18" charset="0"/>
              </a:rPr>
              <a:t>”</a:t>
            </a:r>
          </a:p>
          <a:p>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trình</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giải</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quyết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là</a:t>
            </a:r>
            <a:r>
              <a:rPr lang="en-US" sz="2000"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Duyệt</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kết</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quả</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xử</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lý</a:t>
            </a:r>
            <a:r>
              <a:rPr lang="en-US" sz="2000" dirty="0" smtClean="0">
                <a:latin typeface="Times New Roman" pitchFamily="18" charset="0"/>
                <a:cs typeface="Times New Roman" pitchFamily="18" charset="0"/>
              </a:rPr>
              <a:t>”</a:t>
            </a:r>
          </a:p>
          <a:p>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Chuyển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đến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là</a:t>
            </a:r>
            <a:r>
              <a:rPr lang="en-US" sz="2000" dirty="0" smtClean="0">
                <a:latin typeface="Times New Roman" pitchFamily="18" charset="0"/>
                <a:cs typeface="Times New Roman" pitchFamily="18" charset="0"/>
              </a:rPr>
              <a:t> “</a:t>
            </a:r>
            <a:r>
              <a:rPr lang="en-US" sz="2000" b="1" dirty="0" smtClean="0">
                <a:latin typeface="Times New Roman" pitchFamily="18" charset="0"/>
                <a:cs typeface="Times New Roman" pitchFamily="18" charset="0"/>
              </a:rPr>
              <a:t>UBND </a:t>
            </a:r>
            <a:r>
              <a:rPr lang="en-US" sz="2000" b="1" dirty="0" err="1" smtClean="0">
                <a:latin typeface="Times New Roman" pitchFamily="18" charset="0"/>
                <a:cs typeface="Times New Roman" pitchFamily="18" charset="0"/>
              </a:rPr>
              <a:t>tỉnh</a:t>
            </a:r>
            <a:r>
              <a:rPr lang="en-US" sz="2000" dirty="0" smtClean="0">
                <a:latin typeface="Times New Roman" pitchFamily="18" charset="0"/>
                <a:cs typeface="Times New Roman" pitchFamily="18" charset="0"/>
              </a:rPr>
              <a:t>”</a:t>
            </a:r>
            <a:endParaRPr lang="en-US" sz="2000" dirty="0" smtClean="0">
              <a:latin typeface="Times New Roman" pitchFamily="18" charset="0"/>
              <a:cs typeface="Times New Roman" pitchFamily="18" charset="0"/>
            </a:endParaRPr>
          </a:p>
          <a:p>
            <a:endParaRPr lang="en-US" sz="2000" dirty="0">
              <a:latin typeface="Times New Roman" pitchFamily="18" charset="0"/>
              <a:cs typeface="Times New Roman" pitchFamily="18" charset="0"/>
            </a:endParaRPr>
          </a:p>
        </p:txBody>
      </p:sp>
      <p:pic>
        <p:nvPicPr>
          <p:cNvPr id="5" name="Picture 3"/>
          <p:cNvPicPr>
            <a:picLocks noChangeAspect="1" noChangeArrowheads="1"/>
          </p:cNvPicPr>
          <p:nvPr/>
        </p:nvPicPr>
        <p:blipFill>
          <a:blip r:embed="rId2"/>
          <a:srcRect/>
          <a:stretch>
            <a:fillRect/>
          </a:stretch>
        </p:blipFill>
        <p:spPr bwMode="auto">
          <a:xfrm>
            <a:off x="2819400" y="3105150"/>
            <a:ext cx="657225" cy="495300"/>
          </a:xfrm>
          <a:prstGeom prst="rect">
            <a:avLst/>
          </a:prstGeom>
          <a:noFill/>
          <a:ln w="9525">
            <a:noFill/>
            <a:miter lim="800000"/>
            <a:headEnd/>
            <a:tailEnd/>
          </a:ln>
          <a:effectLst/>
        </p:spPr>
      </p:pic>
    </p:spTree>
    <p:extLst>
      <p:ext uri="{BB962C8B-B14F-4D97-AF65-F5344CB8AC3E}">
        <p14:creationId xmlns="" xmlns:p14="http://schemas.microsoft.com/office/powerpoint/2010/main" val="3239406661"/>
      </p:ext>
    </p:extLst>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4946440" y="3256398"/>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04</a:t>
            </a:r>
            <a:endParaRPr lang="ko-KR" altLang="en-US" sz="3600" b="1" dirty="0">
              <a:solidFill>
                <a:schemeClr val="bg1"/>
              </a:solidFill>
              <a:cs typeface="Arial" pitchFamily="34" charset="0"/>
            </a:endParaRPr>
          </a:p>
        </p:txBody>
      </p:sp>
      <p:pic>
        <p:nvPicPr>
          <p:cNvPr id="2050" name="Picture 2"/>
          <p:cNvPicPr>
            <a:picLocks noChangeAspect="1" noChangeArrowheads="1"/>
          </p:cNvPicPr>
          <p:nvPr/>
        </p:nvPicPr>
        <p:blipFill>
          <a:blip r:embed="rId2"/>
          <a:srcRect/>
          <a:stretch>
            <a:fillRect/>
          </a:stretch>
        </p:blipFill>
        <p:spPr bwMode="auto">
          <a:xfrm>
            <a:off x="2057400" y="666750"/>
            <a:ext cx="5119688" cy="3732216"/>
          </a:xfrm>
          <a:prstGeom prst="rect">
            <a:avLst/>
          </a:prstGeom>
          <a:noFill/>
          <a:ln w="9525">
            <a:noFill/>
            <a:miter lim="800000"/>
            <a:headEnd/>
            <a:tailEnd/>
          </a:ln>
          <a:effectLst/>
        </p:spPr>
      </p:pic>
    </p:spTree>
    <p:extLst>
      <p:ext uri="{BB962C8B-B14F-4D97-AF65-F5344CB8AC3E}">
        <p14:creationId xmlns="" xmlns:p14="http://schemas.microsoft.com/office/powerpoint/2010/main" val="3239406661"/>
      </p:ext>
    </p:extLst>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p:cNvSpPr>
            <a:spLocks noGrp="1"/>
          </p:cNvSpPr>
          <p:nvPr>
            <p:ph type="body" sz="quarter" idx="11"/>
          </p:nvPr>
        </p:nvSpPr>
        <p:spPr>
          <a:xfrm>
            <a:off x="1219200" y="285750"/>
            <a:ext cx="6934201" cy="990600"/>
          </a:xfrm>
        </p:spPr>
        <p:txBody>
          <a:bodyPr/>
          <a:lstStyle/>
          <a:p>
            <a:pPr lvl="0"/>
            <a:r>
              <a:rPr lang="en-US" altLang="ko-KR" sz="2800" dirty="0" err="1" smtClean="0">
                <a:solidFill>
                  <a:schemeClr val="tx1"/>
                </a:solidFill>
                <a:latin typeface="Times New Roman" pitchFamily="18" charset="0"/>
                <a:cs typeface="Times New Roman" pitchFamily="18" charset="0"/>
              </a:rPr>
              <a:t>Tài</a:t>
            </a:r>
            <a:r>
              <a:rPr lang="en-US" altLang="ko-KR" sz="2800" dirty="0" smtClean="0">
                <a:solidFill>
                  <a:schemeClr val="tx1"/>
                </a:solidFill>
                <a:latin typeface="Times New Roman" pitchFamily="18" charset="0"/>
                <a:cs typeface="Times New Roman" pitchFamily="18" charset="0"/>
              </a:rPr>
              <a:t> </a:t>
            </a:r>
            <a:r>
              <a:rPr lang="en-US" altLang="ko-KR" sz="2800" dirty="0" err="1" smtClean="0">
                <a:solidFill>
                  <a:schemeClr val="tx1"/>
                </a:solidFill>
                <a:latin typeface="Times New Roman" pitchFamily="18" charset="0"/>
                <a:cs typeface="Times New Roman" pitchFamily="18" charset="0"/>
              </a:rPr>
              <a:t>khoản</a:t>
            </a:r>
            <a:r>
              <a:rPr lang="en-US" altLang="ko-KR" sz="2800" dirty="0" smtClean="0">
                <a:solidFill>
                  <a:schemeClr val="tx1"/>
                </a:solidFill>
                <a:latin typeface="Times New Roman" pitchFamily="18" charset="0"/>
                <a:cs typeface="Times New Roman" pitchFamily="18" charset="0"/>
              </a:rPr>
              <a:t> </a:t>
            </a:r>
            <a:r>
              <a:rPr lang="en-US" altLang="ko-KR" sz="2800" dirty="0" err="1" smtClean="0">
                <a:solidFill>
                  <a:schemeClr val="tx1"/>
                </a:solidFill>
                <a:latin typeface="Times New Roman" pitchFamily="18" charset="0"/>
                <a:cs typeface="Times New Roman" pitchFamily="18" charset="0"/>
              </a:rPr>
              <a:t>đăng</a:t>
            </a:r>
            <a:r>
              <a:rPr lang="en-US" altLang="ko-KR" sz="2800" dirty="0" smtClean="0">
                <a:solidFill>
                  <a:schemeClr val="tx1"/>
                </a:solidFill>
                <a:latin typeface="Times New Roman" pitchFamily="18" charset="0"/>
                <a:cs typeface="Times New Roman" pitchFamily="18" charset="0"/>
              </a:rPr>
              <a:t> </a:t>
            </a:r>
            <a:r>
              <a:rPr lang="en-US" altLang="ko-KR" sz="2800" dirty="0" err="1" smtClean="0">
                <a:solidFill>
                  <a:schemeClr val="tx1"/>
                </a:solidFill>
                <a:latin typeface="Times New Roman" pitchFamily="18" charset="0"/>
                <a:cs typeface="Times New Roman" pitchFamily="18" charset="0"/>
              </a:rPr>
              <a:t>nhập</a:t>
            </a:r>
            <a:endParaRPr lang="en-US" altLang="ko-KR" sz="2800" dirty="0" smtClean="0">
              <a:solidFill>
                <a:schemeClr val="tx1"/>
              </a:solidFill>
              <a:latin typeface="Times New Roman" pitchFamily="18" charset="0"/>
              <a:cs typeface="Times New Roman" pitchFamily="18" charset="0"/>
            </a:endParaRPr>
          </a:p>
          <a:p>
            <a:pPr lvl="0"/>
            <a:r>
              <a:rPr lang="en-US" altLang="ko-KR" sz="2800" b="1" dirty="0" err="1" smtClean="0">
                <a:solidFill>
                  <a:schemeClr val="tx1"/>
                </a:solidFill>
                <a:latin typeface="Times New Roman" pitchFamily="18" charset="0"/>
                <a:cs typeface="Times New Roman" pitchFamily="18" charset="0"/>
              </a:rPr>
              <a:t>Chủ</a:t>
            </a:r>
            <a:r>
              <a:rPr lang="en-US" altLang="ko-KR" sz="2800" b="1" dirty="0" smtClean="0">
                <a:solidFill>
                  <a:schemeClr val="tx1"/>
                </a:solidFill>
                <a:latin typeface="Times New Roman" pitchFamily="18" charset="0"/>
                <a:cs typeface="Times New Roman" pitchFamily="18" charset="0"/>
              </a:rPr>
              <a:t> </a:t>
            </a:r>
            <a:r>
              <a:rPr lang="en-US" altLang="ko-KR" sz="2800" b="1" dirty="0" err="1" smtClean="0">
                <a:solidFill>
                  <a:schemeClr val="tx1"/>
                </a:solidFill>
                <a:latin typeface="Times New Roman" pitchFamily="18" charset="0"/>
                <a:cs typeface="Times New Roman" pitchFamily="18" charset="0"/>
              </a:rPr>
              <a:t>tịch</a:t>
            </a:r>
            <a:r>
              <a:rPr lang="en-US" altLang="ko-KR" sz="2800" b="1" dirty="0" smtClean="0">
                <a:solidFill>
                  <a:schemeClr val="tx1"/>
                </a:solidFill>
                <a:latin typeface="Times New Roman" pitchFamily="18" charset="0"/>
                <a:cs typeface="Times New Roman" pitchFamily="18" charset="0"/>
              </a:rPr>
              <a:t> UBND </a:t>
            </a:r>
            <a:r>
              <a:rPr lang="en-US" altLang="ko-KR" sz="2800" b="1" dirty="0" err="1" smtClean="0">
                <a:solidFill>
                  <a:schemeClr val="tx1"/>
                </a:solidFill>
                <a:latin typeface="Times New Roman" pitchFamily="18" charset="0"/>
                <a:cs typeface="Times New Roman" pitchFamily="18" charset="0"/>
              </a:rPr>
              <a:t>tỉnh</a:t>
            </a:r>
            <a:endParaRPr lang="en-US" altLang="ko-KR" sz="2800" b="1" dirty="0" smtClean="0">
              <a:solidFill>
                <a:schemeClr val="tx1"/>
              </a:solidFill>
              <a:latin typeface="Times New Roman" pitchFamily="18" charset="0"/>
              <a:cs typeface="Times New Roman" pitchFamily="18" charset="0"/>
            </a:endParaRPr>
          </a:p>
        </p:txBody>
      </p:sp>
      <p:sp>
        <p:nvSpPr>
          <p:cNvPr id="6" name="Rectangle 5"/>
          <p:cNvSpPr/>
          <p:nvPr/>
        </p:nvSpPr>
        <p:spPr>
          <a:xfrm>
            <a:off x="990600" y="1504950"/>
            <a:ext cx="7086601" cy="2800767"/>
          </a:xfrm>
          <a:prstGeom prst="rect">
            <a:avLst/>
          </a:prstGeom>
        </p:spPr>
        <p:txBody>
          <a:bodyPr wrap="square">
            <a:spAutoFit/>
          </a:bodyPr>
          <a:lstStyle/>
          <a:p>
            <a:pPr marL="457200" indent="-457200"/>
            <a:r>
              <a:rPr lang="en-US" sz="2000" b="1" dirty="0" smtClean="0">
                <a:latin typeface="Times New Roman" pitchFamily="18" charset="0"/>
                <a:cs typeface="Times New Roman" pitchFamily="18" charset="0"/>
              </a:rPr>
              <a:t>1.   </a:t>
            </a:r>
            <a:r>
              <a:rPr lang="en-US" sz="2000" b="1" dirty="0" err="1" smtClean="0">
                <a:latin typeface="Times New Roman" pitchFamily="18" charset="0"/>
                <a:cs typeface="Times New Roman" pitchFamily="18" charset="0"/>
              </a:rPr>
              <a:t>Chủ</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tịch</a:t>
            </a:r>
            <a:r>
              <a:rPr lang="en-US" sz="2000" b="1" dirty="0" smtClean="0">
                <a:latin typeface="Times New Roman" pitchFamily="18" charset="0"/>
                <a:cs typeface="Times New Roman" pitchFamily="18" charset="0"/>
              </a:rPr>
              <a:t> UBND </a:t>
            </a:r>
            <a:r>
              <a:rPr lang="en-US" sz="2000" b="1" dirty="0" err="1" smtClean="0">
                <a:latin typeface="Times New Roman" pitchFamily="18" charset="0"/>
                <a:cs typeface="Times New Roman" pitchFamily="18" charset="0"/>
              </a:rPr>
              <a:t>tỉnh</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phê</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duyệt</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thụ</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lý</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giải</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quyết</a:t>
            </a:r>
            <a:r>
              <a:rPr lang="en-US" sz="2000" b="1" dirty="0" smtClean="0">
                <a:latin typeface="Times New Roman" pitchFamily="18" charset="0"/>
                <a:cs typeface="Times New Roman" pitchFamily="18" charset="0"/>
              </a:rPr>
              <a:t>:</a:t>
            </a:r>
          </a:p>
          <a:p>
            <a:pPr marL="457200" indent="-457200"/>
            <a:endParaRPr lang="en-US" sz="1600" dirty="0" smtClean="0">
              <a:latin typeface="Times New Roman" pitchFamily="18" charset="0"/>
              <a:cs typeface="Times New Roman" pitchFamily="18" charset="0"/>
            </a:endParaRPr>
          </a:p>
          <a:p>
            <a:r>
              <a:rPr lang="vi-VN" sz="2000" dirty="0" smtClean="0">
                <a:latin typeface="Times New Roman" pitchFamily="18" charset="0"/>
                <a:cs typeface="Times New Roman" pitchFamily="18" charset="0"/>
              </a:rPr>
              <a:t>Các bước thực hiện:</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Bước 1: Người dùng đăng nhập vào hệ thống.</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Bước 2: Từ thanh menu bên trái, chọn </a:t>
            </a:r>
            <a:r>
              <a:rPr lang="vi-VN" sz="2000" b="1" dirty="0" smtClean="0">
                <a:latin typeface="Times New Roman" pitchFamily="18" charset="0"/>
                <a:cs typeface="Times New Roman" pitchFamily="18" charset="0"/>
              </a:rPr>
              <a:t>Đơn thư cần phê duyệt </a:t>
            </a:r>
            <a:endParaRPr lang="en-US" sz="2000" b="1" dirty="0" smtClean="0">
              <a:latin typeface="Times New Roman" pitchFamily="18" charset="0"/>
              <a:cs typeface="Times New Roman" pitchFamily="18" charset="0"/>
            </a:endParaRPr>
          </a:p>
          <a:p>
            <a:r>
              <a:rPr lang="vi-VN" sz="2000" b="1" dirty="0" smtClean="0">
                <a:latin typeface="Times New Roman" pitchFamily="18" charset="0"/>
                <a:cs typeface="Times New Roman" pitchFamily="18" charset="0"/>
              </a:rPr>
              <a:t>t</a:t>
            </a:r>
            <a:r>
              <a:rPr lang="en-US" sz="2000" b="1" dirty="0" smtClean="0">
                <a:latin typeface="Times New Roman" pitchFamily="18" charset="0"/>
                <a:cs typeface="Times New Roman" pitchFamily="18" charset="0"/>
              </a:rPr>
              <a:t>h</a:t>
            </a:r>
            <a:r>
              <a:rPr lang="vi-VN" sz="2000" b="1" dirty="0" smtClean="0">
                <a:latin typeface="Times New Roman" pitchFamily="18" charset="0"/>
                <a:cs typeface="Times New Roman" pitchFamily="18" charset="0"/>
              </a:rPr>
              <a:t>ụ</a:t>
            </a:r>
            <a:r>
              <a:rPr lang="en-US" sz="2000" b="1" dirty="0" smtClean="0">
                <a:latin typeface="Times New Roman" pitchFamily="18" charset="0"/>
                <a:cs typeface="Times New Roman" pitchFamily="18" charset="0"/>
              </a:rPr>
              <a:t> </a:t>
            </a:r>
            <a:r>
              <a:rPr lang="vi-VN" sz="2000" b="1" dirty="0" smtClean="0">
                <a:latin typeface="Times New Roman" pitchFamily="18" charset="0"/>
                <a:cs typeface="Times New Roman" pitchFamily="18" charset="0"/>
              </a:rPr>
              <a:t>lý giải quyết</a:t>
            </a:r>
            <a:r>
              <a:rPr lang="vi-VN" sz="2000" dirty="0" smtClean="0">
                <a:latin typeface="Times New Roman" pitchFamily="18" charset="0"/>
                <a:cs typeface="Times New Roman" pitchFamily="18" charset="0"/>
              </a:rPr>
              <a:t/>
            </a:r>
            <a:br>
              <a:rPr lang="vi-VN" sz="2000" dirty="0" smtClean="0">
                <a:latin typeface="Times New Roman" pitchFamily="18" charset="0"/>
                <a:cs typeface="Times New Roman" pitchFamily="18" charset="0"/>
              </a:rPr>
            </a:b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biểu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tượng</a:t>
            </a:r>
            <a:r>
              <a:rPr lang="en-US" sz="2000" dirty="0" smtClean="0">
                <a:latin typeface="Times New Roman" pitchFamily="18" charset="0"/>
                <a:cs typeface="Times New Roman" pitchFamily="18" charset="0"/>
              </a:rPr>
              <a:t> </a:t>
            </a:r>
            <a:endParaRPr lang="en-US" sz="2000" b="1" dirty="0" smtClean="0">
              <a:latin typeface="Times New Roman" pitchFamily="18" charset="0"/>
              <a:cs typeface="Times New Roman" pitchFamily="18" charset="0"/>
            </a:endParaRPr>
          </a:p>
          <a:p>
            <a:endParaRPr lang="en-US" sz="2000" dirty="0" smtClean="0">
              <a:latin typeface="Times New Roman" pitchFamily="18" charset="0"/>
              <a:cs typeface="Times New Roman" pitchFamily="18" charset="0"/>
            </a:endParaRPr>
          </a:p>
          <a:p>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trình</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xử</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lý</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tiếp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là</a:t>
            </a:r>
            <a:r>
              <a:rPr lang="en-US" sz="2000"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Phê</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duyệt</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thụ</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lý</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giải</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quyết</a:t>
            </a:r>
            <a:r>
              <a:rPr lang="en-US" sz="2000" dirty="0" smtClean="0">
                <a:latin typeface="Times New Roman" pitchFamily="18" charset="0"/>
                <a:cs typeface="Times New Roman" pitchFamily="18" charset="0"/>
              </a:rPr>
              <a:t>”</a:t>
            </a:r>
          </a:p>
        </p:txBody>
      </p:sp>
      <p:pic>
        <p:nvPicPr>
          <p:cNvPr id="8" name="Picture 3"/>
          <p:cNvPicPr>
            <a:picLocks noChangeAspect="1" noChangeArrowheads="1"/>
          </p:cNvPicPr>
          <p:nvPr/>
        </p:nvPicPr>
        <p:blipFill>
          <a:blip r:embed="rId2"/>
          <a:srcRect/>
          <a:stretch>
            <a:fillRect/>
          </a:stretch>
        </p:blipFill>
        <p:spPr bwMode="auto">
          <a:xfrm>
            <a:off x="3152776" y="3333750"/>
            <a:ext cx="657225" cy="495300"/>
          </a:xfrm>
          <a:prstGeom prst="rect">
            <a:avLst/>
          </a:prstGeom>
          <a:noFill/>
          <a:ln w="9525">
            <a:noFill/>
            <a:miter lim="800000"/>
            <a:headEnd/>
            <a:tailEnd/>
          </a:ln>
          <a:effectLst/>
        </p:spPr>
      </p:pic>
    </p:spTree>
    <p:extLst>
      <p:ext uri="{BB962C8B-B14F-4D97-AF65-F5344CB8AC3E}">
        <p14:creationId xmlns="" xmlns:p14="http://schemas.microsoft.com/office/powerpoint/2010/main" val="3239406661"/>
      </p:ext>
    </p:extLst>
  </p:cSld>
  <p:clrMapOvr>
    <a:masterClrMapping/>
  </p:clrMapOvr>
  <p:transition>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4946440" y="3256398"/>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04</a:t>
            </a:r>
            <a:endParaRPr lang="ko-KR" altLang="en-US" sz="3600" b="1" dirty="0">
              <a:solidFill>
                <a:schemeClr val="bg1"/>
              </a:solidFill>
              <a:cs typeface="Arial" pitchFamily="34" charset="0"/>
            </a:endParaRPr>
          </a:p>
        </p:txBody>
      </p:sp>
      <p:pic>
        <p:nvPicPr>
          <p:cNvPr id="3074" name="Picture 2"/>
          <p:cNvPicPr>
            <a:picLocks noChangeAspect="1" noChangeArrowheads="1"/>
          </p:cNvPicPr>
          <p:nvPr/>
        </p:nvPicPr>
        <p:blipFill>
          <a:blip r:embed="rId2"/>
          <a:srcRect/>
          <a:stretch>
            <a:fillRect/>
          </a:stretch>
        </p:blipFill>
        <p:spPr bwMode="auto">
          <a:xfrm>
            <a:off x="655638" y="646113"/>
            <a:ext cx="7831137" cy="3848100"/>
          </a:xfrm>
          <a:prstGeom prst="rect">
            <a:avLst/>
          </a:prstGeom>
          <a:noFill/>
          <a:ln w="9525">
            <a:noFill/>
            <a:miter lim="800000"/>
            <a:headEnd/>
            <a:tailEnd/>
          </a:ln>
          <a:effectLst/>
        </p:spPr>
      </p:pic>
    </p:spTree>
    <p:extLst>
      <p:ext uri="{BB962C8B-B14F-4D97-AF65-F5344CB8AC3E}">
        <p14:creationId xmlns="" xmlns:p14="http://schemas.microsoft.com/office/powerpoint/2010/main" val="3239406661"/>
      </p:ext>
    </p:extLst>
  </p:cSld>
  <p:clrMapOvr>
    <a:masterClrMapping/>
  </p:clrMapOvr>
  <p:transition>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p:cNvSpPr>
            <a:spLocks noGrp="1"/>
          </p:cNvSpPr>
          <p:nvPr>
            <p:ph type="body" sz="quarter" idx="11"/>
          </p:nvPr>
        </p:nvSpPr>
        <p:spPr>
          <a:xfrm>
            <a:off x="1219200" y="285750"/>
            <a:ext cx="6934201" cy="990600"/>
          </a:xfrm>
        </p:spPr>
        <p:txBody>
          <a:bodyPr/>
          <a:lstStyle/>
          <a:p>
            <a:pPr lvl="0"/>
            <a:r>
              <a:rPr lang="en-US" altLang="ko-KR" sz="2800" dirty="0" err="1" smtClean="0">
                <a:solidFill>
                  <a:schemeClr val="tx1"/>
                </a:solidFill>
                <a:latin typeface="Times New Roman" pitchFamily="18" charset="0"/>
                <a:cs typeface="Times New Roman" pitchFamily="18" charset="0"/>
              </a:rPr>
              <a:t>Tài</a:t>
            </a:r>
            <a:r>
              <a:rPr lang="en-US" altLang="ko-KR" sz="2800" dirty="0" smtClean="0">
                <a:solidFill>
                  <a:schemeClr val="tx1"/>
                </a:solidFill>
                <a:latin typeface="Times New Roman" pitchFamily="18" charset="0"/>
                <a:cs typeface="Times New Roman" pitchFamily="18" charset="0"/>
              </a:rPr>
              <a:t> </a:t>
            </a:r>
            <a:r>
              <a:rPr lang="en-US" altLang="ko-KR" sz="2800" dirty="0" err="1" smtClean="0">
                <a:solidFill>
                  <a:schemeClr val="tx1"/>
                </a:solidFill>
                <a:latin typeface="Times New Roman" pitchFamily="18" charset="0"/>
                <a:cs typeface="Times New Roman" pitchFamily="18" charset="0"/>
              </a:rPr>
              <a:t>khoản</a:t>
            </a:r>
            <a:r>
              <a:rPr lang="en-US" altLang="ko-KR" sz="2800" dirty="0" smtClean="0">
                <a:solidFill>
                  <a:schemeClr val="tx1"/>
                </a:solidFill>
                <a:latin typeface="Times New Roman" pitchFamily="18" charset="0"/>
                <a:cs typeface="Times New Roman" pitchFamily="18" charset="0"/>
              </a:rPr>
              <a:t> </a:t>
            </a:r>
            <a:r>
              <a:rPr lang="en-US" altLang="ko-KR" sz="2800" dirty="0" err="1" smtClean="0">
                <a:solidFill>
                  <a:schemeClr val="tx1"/>
                </a:solidFill>
                <a:latin typeface="Times New Roman" pitchFamily="18" charset="0"/>
                <a:cs typeface="Times New Roman" pitchFamily="18" charset="0"/>
              </a:rPr>
              <a:t>đăng</a:t>
            </a:r>
            <a:r>
              <a:rPr lang="en-US" altLang="ko-KR" sz="2800" dirty="0" smtClean="0">
                <a:solidFill>
                  <a:schemeClr val="tx1"/>
                </a:solidFill>
                <a:latin typeface="Times New Roman" pitchFamily="18" charset="0"/>
                <a:cs typeface="Times New Roman" pitchFamily="18" charset="0"/>
              </a:rPr>
              <a:t> </a:t>
            </a:r>
            <a:r>
              <a:rPr lang="en-US" altLang="ko-KR" sz="2800" dirty="0" err="1" smtClean="0">
                <a:solidFill>
                  <a:schemeClr val="tx1"/>
                </a:solidFill>
                <a:latin typeface="Times New Roman" pitchFamily="18" charset="0"/>
                <a:cs typeface="Times New Roman" pitchFamily="18" charset="0"/>
              </a:rPr>
              <a:t>nhập</a:t>
            </a:r>
            <a:endParaRPr lang="en-US" altLang="ko-KR" sz="2800" dirty="0" smtClean="0">
              <a:solidFill>
                <a:schemeClr val="tx1"/>
              </a:solidFill>
              <a:latin typeface="Times New Roman" pitchFamily="18" charset="0"/>
              <a:cs typeface="Times New Roman" pitchFamily="18" charset="0"/>
            </a:endParaRPr>
          </a:p>
          <a:p>
            <a:pPr lvl="0"/>
            <a:r>
              <a:rPr lang="en-US" altLang="ko-KR" sz="2800" b="1" dirty="0" err="1" smtClean="0">
                <a:solidFill>
                  <a:schemeClr val="tx1"/>
                </a:solidFill>
                <a:latin typeface="Times New Roman" pitchFamily="18" charset="0"/>
                <a:cs typeface="Times New Roman" pitchFamily="18" charset="0"/>
              </a:rPr>
              <a:t>Chủ</a:t>
            </a:r>
            <a:r>
              <a:rPr lang="en-US" altLang="ko-KR" sz="2800" b="1" dirty="0" smtClean="0">
                <a:solidFill>
                  <a:schemeClr val="tx1"/>
                </a:solidFill>
                <a:latin typeface="Times New Roman" pitchFamily="18" charset="0"/>
                <a:cs typeface="Times New Roman" pitchFamily="18" charset="0"/>
              </a:rPr>
              <a:t> </a:t>
            </a:r>
            <a:r>
              <a:rPr lang="en-US" altLang="ko-KR" sz="2800" b="1" dirty="0" err="1" smtClean="0">
                <a:solidFill>
                  <a:schemeClr val="tx1"/>
                </a:solidFill>
                <a:latin typeface="Times New Roman" pitchFamily="18" charset="0"/>
                <a:cs typeface="Times New Roman" pitchFamily="18" charset="0"/>
              </a:rPr>
              <a:t>tịch</a:t>
            </a:r>
            <a:r>
              <a:rPr lang="en-US" altLang="ko-KR" sz="2800" b="1" dirty="0" smtClean="0">
                <a:solidFill>
                  <a:schemeClr val="tx1"/>
                </a:solidFill>
                <a:latin typeface="Times New Roman" pitchFamily="18" charset="0"/>
                <a:cs typeface="Times New Roman" pitchFamily="18" charset="0"/>
              </a:rPr>
              <a:t> UBND </a:t>
            </a:r>
            <a:r>
              <a:rPr lang="en-US" altLang="ko-KR" sz="2800" b="1" dirty="0" err="1" smtClean="0">
                <a:solidFill>
                  <a:schemeClr val="tx1"/>
                </a:solidFill>
                <a:latin typeface="Times New Roman" pitchFamily="18" charset="0"/>
                <a:cs typeface="Times New Roman" pitchFamily="18" charset="0"/>
              </a:rPr>
              <a:t>tỉnh</a:t>
            </a:r>
            <a:endParaRPr lang="en-US" altLang="ko-KR" sz="2800" b="1" dirty="0" smtClean="0">
              <a:solidFill>
                <a:schemeClr val="tx1"/>
              </a:solidFill>
              <a:latin typeface="Times New Roman" pitchFamily="18" charset="0"/>
              <a:cs typeface="Times New Roman" pitchFamily="18" charset="0"/>
            </a:endParaRPr>
          </a:p>
        </p:txBody>
      </p:sp>
      <p:sp>
        <p:nvSpPr>
          <p:cNvPr id="6" name="Rectangle 5"/>
          <p:cNvSpPr/>
          <p:nvPr/>
        </p:nvSpPr>
        <p:spPr>
          <a:xfrm>
            <a:off x="762000" y="1581150"/>
            <a:ext cx="7086601" cy="2554545"/>
          </a:xfrm>
          <a:prstGeom prst="rect">
            <a:avLst/>
          </a:prstGeom>
        </p:spPr>
        <p:txBody>
          <a:bodyPr wrap="square">
            <a:spAutoFit/>
          </a:bodyPr>
          <a:lstStyle/>
          <a:p>
            <a:pPr marL="457200" indent="-457200"/>
            <a:r>
              <a:rPr lang="en-US" sz="2000" b="1" dirty="0" smtClean="0">
                <a:latin typeface="Times New Roman" pitchFamily="18" charset="0"/>
                <a:cs typeface="Times New Roman" pitchFamily="18" charset="0"/>
              </a:rPr>
              <a:t>2.  </a:t>
            </a:r>
            <a:r>
              <a:rPr lang="en-US" sz="2000" b="1" dirty="0" err="1" smtClean="0">
                <a:latin typeface="Times New Roman" pitchFamily="18" charset="0"/>
                <a:cs typeface="Times New Roman" pitchFamily="18" charset="0"/>
              </a:rPr>
              <a:t>Chủ</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tịch</a:t>
            </a:r>
            <a:r>
              <a:rPr lang="en-US" sz="2000" b="1" dirty="0" smtClean="0">
                <a:latin typeface="Times New Roman" pitchFamily="18" charset="0"/>
                <a:cs typeface="Times New Roman" pitchFamily="18" charset="0"/>
              </a:rPr>
              <a:t> UBND </a:t>
            </a:r>
            <a:r>
              <a:rPr lang="en-US" sz="2000" b="1" dirty="0" err="1" smtClean="0">
                <a:latin typeface="Times New Roman" pitchFamily="18" charset="0"/>
                <a:cs typeface="Times New Roman" pitchFamily="18" charset="0"/>
              </a:rPr>
              <a:t>huyện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giao</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nhiệm</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vụ</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xác</a:t>
            </a:r>
            <a:r>
              <a:rPr lang="en-US" sz="2000" b="1" dirty="0" smtClean="0">
                <a:latin typeface="Times New Roman" pitchFamily="18" charset="0"/>
                <a:cs typeface="Times New Roman" pitchFamily="18" charset="0"/>
              </a:rPr>
              <a:t> minh:</a:t>
            </a:r>
          </a:p>
          <a:p>
            <a:pPr marL="457200" indent="-457200"/>
            <a:endParaRPr lang="en-US" sz="2000" dirty="0" smtClean="0">
              <a:latin typeface="Times New Roman" pitchFamily="18" charset="0"/>
              <a:cs typeface="Times New Roman" pitchFamily="18" charset="0"/>
            </a:endParaRPr>
          </a:p>
          <a:p>
            <a:r>
              <a:rPr lang="vi-VN" sz="2000" dirty="0" smtClean="0">
                <a:latin typeface="Times New Roman" pitchFamily="18" charset="0"/>
                <a:cs typeface="Times New Roman" pitchFamily="18" charset="0"/>
              </a:rPr>
              <a:t>Các bước thực hiện:</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Bước </a:t>
            </a:r>
            <a:r>
              <a:rPr lang="en-US" sz="2000" dirty="0" smtClean="0">
                <a:latin typeface="Times New Roman" pitchFamily="18" charset="0"/>
                <a:cs typeface="Times New Roman" pitchFamily="18" charset="0"/>
              </a:rPr>
              <a:t>1</a:t>
            </a:r>
            <a:r>
              <a:rPr lang="vi-VN" sz="2000" dirty="0" smtClean="0">
                <a:latin typeface="Times New Roman" pitchFamily="18" charset="0"/>
                <a:cs typeface="Times New Roman" pitchFamily="18" charset="0"/>
              </a:rPr>
              <a:t>: Từ thanh menu bên trái, chọn </a:t>
            </a:r>
            <a:r>
              <a:rPr lang="en-US" sz="2000" b="1" dirty="0" err="1" smtClean="0">
                <a:latin typeface="Times New Roman" pitchFamily="18" charset="0"/>
                <a:cs typeface="Times New Roman" pitchFamily="18" charset="0"/>
              </a:rPr>
              <a:t>Lãnh</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đạo</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phân</a:t>
            </a:r>
            <a:r>
              <a:rPr lang="vi-VN" sz="2000" b="1" dirty="0" smtClean="0">
                <a:latin typeface="Times New Roman" pitchFamily="18" charset="0"/>
                <a:cs typeface="Times New Roman" pitchFamily="18" charset="0"/>
              </a:rPr>
              <a:t> giải quyết</a:t>
            </a:r>
            <a:r>
              <a:rPr lang="vi-VN" sz="2000" dirty="0" smtClean="0">
                <a:latin typeface="Times New Roman" pitchFamily="18" charset="0"/>
                <a:cs typeface="Times New Roman" pitchFamily="18" charset="0"/>
              </a:rPr>
              <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 Bước </a:t>
            </a:r>
            <a:r>
              <a:rPr lang="en-US" sz="2000" dirty="0" smtClean="0">
                <a:latin typeface="Times New Roman" pitchFamily="18" charset="0"/>
                <a:cs typeface="Times New Roman" pitchFamily="18" charset="0"/>
              </a:rPr>
              <a:t>2: </a:t>
            </a:r>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Đơn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thư</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cần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phân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giải</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quyết</a:t>
            </a:r>
            <a:endParaRPr lang="en-US" sz="2000" b="1" dirty="0" smtClean="0">
              <a:latin typeface="Times New Roman" pitchFamily="18" charset="0"/>
              <a:cs typeface="Times New Roman" pitchFamily="18" charset="0"/>
            </a:endParaRPr>
          </a:p>
          <a:p>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biểu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tượng</a:t>
            </a:r>
            <a:r>
              <a:rPr lang="en-US" sz="2000" dirty="0" smtClean="0">
                <a:latin typeface="Times New Roman" pitchFamily="18" charset="0"/>
                <a:cs typeface="Times New Roman" pitchFamily="18" charset="0"/>
              </a:rPr>
              <a:t> </a:t>
            </a:r>
            <a:endParaRPr lang="en-US" sz="2000" b="1" dirty="0" smtClean="0">
              <a:latin typeface="Times New Roman" pitchFamily="18" charset="0"/>
              <a:cs typeface="Times New Roman" pitchFamily="18" charset="0"/>
            </a:endParaRPr>
          </a:p>
          <a:p>
            <a:endParaRPr lang="en-US" sz="2000" dirty="0" smtClean="0">
              <a:latin typeface="Times New Roman" pitchFamily="18" charset="0"/>
              <a:cs typeface="Times New Roman" pitchFamily="18" charset="0"/>
            </a:endParaRPr>
          </a:p>
          <a:p>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Cơ</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quan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thẩm</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tra</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xác</a:t>
            </a:r>
            <a:r>
              <a:rPr lang="en-US" sz="2000" b="1" dirty="0" smtClean="0">
                <a:latin typeface="Times New Roman" pitchFamily="18" charset="0"/>
                <a:cs typeface="Times New Roman" pitchFamily="18" charset="0"/>
              </a:rPr>
              <a:t> minh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là</a:t>
            </a:r>
            <a:r>
              <a:rPr lang="en-US" sz="2000"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Sở</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ngành</a:t>
            </a:r>
            <a:r>
              <a:rPr lang="en-US" sz="2000" dirty="0" smtClean="0">
                <a:latin typeface="Times New Roman" pitchFamily="18" charset="0"/>
                <a:cs typeface="Times New Roman" pitchFamily="18" charset="0"/>
              </a:rPr>
              <a:t>”</a:t>
            </a:r>
          </a:p>
        </p:txBody>
      </p:sp>
      <p:pic>
        <p:nvPicPr>
          <p:cNvPr id="4098" name="Picture 2"/>
          <p:cNvPicPr>
            <a:picLocks noChangeAspect="1" noChangeArrowheads="1"/>
          </p:cNvPicPr>
          <p:nvPr/>
        </p:nvPicPr>
        <p:blipFill>
          <a:blip r:embed="rId2"/>
          <a:srcRect/>
          <a:stretch>
            <a:fillRect/>
          </a:stretch>
        </p:blipFill>
        <p:spPr bwMode="auto">
          <a:xfrm>
            <a:off x="2971801" y="3181351"/>
            <a:ext cx="400050" cy="447675"/>
          </a:xfrm>
          <a:prstGeom prst="rect">
            <a:avLst/>
          </a:prstGeom>
          <a:noFill/>
          <a:ln w="9525">
            <a:noFill/>
            <a:miter lim="800000"/>
            <a:headEnd/>
            <a:tailEnd/>
          </a:ln>
          <a:effectLst/>
        </p:spPr>
      </p:pic>
    </p:spTree>
    <p:extLst>
      <p:ext uri="{BB962C8B-B14F-4D97-AF65-F5344CB8AC3E}">
        <p14:creationId xmlns="" xmlns:p14="http://schemas.microsoft.com/office/powerpoint/2010/main" val="3239406661"/>
      </p:ext>
    </p:extLst>
  </p:cSld>
  <p:clrMapOvr>
    <a:masterClrMapping/>
  </p:clrMapOvr>
  <p:transition>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4946440" y="3256398"/>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04</a:t>
            </a:r>
            <a:endParaRPr lang="ko-KR" altLang="en-US" sz="3600" b="1" dirty="0">
              <a:solidFill>
                <a:schemeClr val="bg1"/>
              </a:solidFill>
              <a:cs typeface="Arial" pitchFamily="34" charset="0"/>
            </a:endParaRPr>
          </a:p>
        </p:txBody>
      </p:sp>
      <p:pic>
        <p:nvPicPr>
          <p:cNvPr id="4098" name="Picture 2"/>
          <p:cNvPicPr>
            <a:picLocks noChangeAspect="1" noChangeArrowheads="1"/>
          </p:cNvPicPr>
          <p:nvPr/>
        </p:nvPicPr>
        <p:blipFill>
          <a:blip r:embed="rId2"/>
          <a:srcRect/>
          <a:stretch>
            <a:fillRect/>
          </a:stretch>
        </p:blipFill>
        <p:spPr bwMode="auto">
          <a:xfrm>
            <a:off x="609600" y="819150"/>
            <a:ext cx="7974730" cy="3489325"/>
          </a:xfrm>
          <a:prstGeom prst="rect">
            <a:avLst/>
          </a:prstGeom>
          <a:noFill/>
          <a:ln w="9525">
            <a:noFill/>
            <a:miter lim="800000"/>
            <a:headEnd/>
            <a:tailEnd/>
          </a:ln>
          <a:effectLst/>
        </p:spPr>
      </p:pic>
    </p:spTree>
    <p:extLst>
      <p:ext uri="{BB962C8B-B14F-4D97-AF65-F5344CB8AC3E}">
        <p14:creationId xmlns="" xmlns:p14="http://schemas.microsoft.com/office/powerpoint/2010/main" val="3239406661"/>
      </p:ext>
    </p:extLst>
  </p:cSld>
  <p:clrMapOvr>
    <a:masterClrMapping/>
  </p:clrMapOvr>
  <p:transition>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09601" y="971551"/>
            <a:ext cx="8001001" cy="3693319"/>
          </a:xfrm>
          <a:prstGeom prst="rect">
            <a:avLst/>
          </a:prstGeom>
        </p:spPr>
        <p:txBody>
          <a:bodyPr wrap="square">
            <a:spAutoFit/>
          </a:bodyPr>
          <a:lstStyle/>
          <a:p>
            <a:r>
              <a:rPr lang="en-US" dirty="0" smtClean="0">
                <a:latin typeface="Times New Roman" pitchFamily="18" charset="0"/>
                <a:cs typeface="Times New Roman" pitchFamily="18" charset="0"/>
              </a:rPr>
              <a:t>T</a:t>
            </a:r>
            <a:r>
              <a:rPr lang="vi-VN" dirty="0" smtClean="0">
                <a:latin typeface="Times New Roman" pitchFamily="18" charset="0"/>
                <a:cs typeface="Times New Roman" pitchFamily="18" charset="0"/>
              </a:rPr>
              <a:t>rong quá trình giao thẩm tra xác minh vụ</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việc, người dùng có thể</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chọn </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quyền xem thô</a:t>
            </a:r>
            <a:r>
              <a:rPr lang="en-US" dirty="0" smtClean="0">
                <a:latin typeface="Times New Roman" pitchFamily="18" charset="0"/>
                <a:cs typeface="Times New Roman" pitchFamily="18" charset="0"/>
              </a:rPr>
              <a:t>n</a:t>
            </a:r>
            <a:r>
              <a:rPr lang="vi-VN" dirty="0" smtClean="0">
                <a:latin typeface="Times New Roman" pitchFamily="18" charset="0"/>
                <a:cs typeface="Times New Roman" pitchFamily="18" charset="0"/>
              </a:rPr>
              <a:t>g tin quá trình kiểm tra, xác minh của cơ q</a:t>
            </a:r>
            <a:r>
              <a:rPr lang="en-US" dirty="0" smtClean="0">
                <a:latin typeface="Times New Roman" pitchFamily="18" charset="0"/>
                <a:cs typeface="Times New Roman" pitchFamily="18" charset="0"/>
              </a:rPr>
              <a:t>u</a:t>
            </a:r>
            <a:r>
              <a:rPr lang="vi-VN" dirty="0" smtClean="0">
                <a:latin typeface="Times New Roman" pitchFamily="18" charset="0"/>
                <a:cs typeface="Times New Roman" pitchFamily="18" charset="0"/>
              </a:rPr>
              <a:t>an được giao nhiệm vụ.</a:t>
            </a:r>
            <a:endParaRPr lang="en-US" dirty="0" smtClean="0">
              <a:latin typeface="Times New Roman" pitchFamily="18" charset="0"/>
              <a:cs typeface="Times New Roman" pitchFamily="18" charset="0"/>
            </a:endParaRPr>
          </a:p>
          <a:p>
            <a:endParaRPr lang="en-US" dirty="0" smtClean="0">
              <a:latin typeface="Times New Roman" pitchFamily="18" charset="0"/>
              <a:cs typeface="Times New Roman" pitchFamily="18" charset="0"/>
            </a:endParaRPr>
          </a:p>
          <a:p>
            <a:pPr>
              <a:buFontTx/>
              <a:buChar char="-"/>
            </a:pPr>
            <a:r>
              <a:rPr lang="en-US" dirty="0" smtClean="0">
                <a:latin typeface="Times New Roman" pitchFamily="18" charset="0"/>
                <a:cs typeface="Times New Roman" pitchFamily="18" charset="0"/>
              </a:rPr>
              <a:t> </a:t>
            </a:r>
            <a:r>
              <a:rPr lang="vi-VN" b="1" dirty="0" smtClean="0">
                <a:latin typeface="Times New Roman" pitchFamily="18" charset="0"/>
                <a:cs typeface="Times New Roman" pitchFamily="18" charset="0"/>
              </a:rPr>
              <a:t>Chỉ</a:t>
            </a:r>
            <a:r>
              <a:rPr lang="en-US" b="1" dirty="0" smtClean="0">
                <a:latin typeface="Times New Roman" pitchFamily="18" charset="0"/>
                <a:cs typeface="Times New Roman" pitchFamily="18" charset="0"/>
              </a:rPr>
              <a:t> </a:t>
            </a:r>
            <a:r>
              <a:rPr lang="vi-VN" b="1" dirty="0" smtClean="0">
                <a:latin typeface="Times New Roman" pitchFamily="18" charset="0"/>
                <a:cs typeface="Times New Roman" pitchFamily="18" charset="0"/>
              </a:rPr>
              <a:t>những người có trách nhiệm xác minh</a:t>
            </a:r>
            <a:r>
              <a:rPr lang="en-US" dirty="0" smtClean="0">
                <a:latin typeface="Times New Roman" pitchFamily="18" charset="0"/>
                <a:cs typeface="Times New Roman" pitchFamily="18" charset="0"/>
              </a:rPr>
              <a:t>:</a:t>
            </a:r>
            <a:r>
              <a:rPr lang="vi-VN"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c</a:t>
            </a:r>
            <a:r>
              <a:rPr lang="vi-VN" dirty="0" smtClean="0">
                <a:latin typeface="Times New Roman" pitchFamily="18" charset="0"/>
                <a:cs typeface="Times New Roman" pitchFamily="18" charset="0"/>
              </a:rPr>
              <a:t>hỉ</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có </a:t>
            </a:r>
            <a:r>
              <a:rPr lang="en-US" dirty="0" smtClean="0">
                <a:latin typeface="Times New Roman" pitchFamily="18" charset="0"/>
                <a:cs typeface="Times New Roman" pitchFamily="18" charset="0"/>
              </a:rPr>
              <a:t>C</a:t>
            </a:r>
            <a:r>
              <a:rPr lang="vi-VN" dirty="0" smtClean="0">
                <a:latin typeface="Times New Roman" pitchFamily="18" charset="0"/>
                <a:cs typeface="Times New Roman" pitchFamily="18" charset="0"/>
              </a:rPr>
              <a:t>hủ</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tịch UBND </a:t>
            </a:r>
            <a:r>
              <a:rPr lang="en-US" dirty="0" err="1" smtClean="0">
                <a:latin typeface="Times New Roman" pitchFamily="18" charset="0"/>
                <a:cs typeface="Times New Roman" pitchFamily="18" charset="0"/>
              </a:rPr>
              <a:t>tỉnh</a:t>
            </a:r>
            <a:r>
              <a:rPr lang="vi-VN"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T</a:t>
            </a:r>
            <a:r>
              <a:rPr lang="vi-VN" dirty="0" smtClean="0">
                <a:latin typeface="Times New Roman" pitchFamily="18" charset="0"/>
                <a:cs typeface="Times New Roman" pitchFamily="18" charset="0"/>
              </a:rPr>
              <a:t>hủ</a:t>
            </a:r>
            <a:endParaRPr lang="en-US" dirty="0" smtClean="0">
              <a:latin typeface="Times New Roman" pitchFamily="18" charset="0"/>
              <a:cs typeface="Times New Roman" pitchFamily="18" charset="0"/>
            </a:endParaRPr>
          </a:p>
          <a:p>
            <a:r>
              <a:rPr lang="vi-VN" dirty="0" smtClean="0">
                <a:latin typeface="Times New Roman" pitchFamily="18" charset="0"/>
                <a:cs typeface="Times New Roman" pitchFamily="18" charset="0"/>
              </a:rPr>
              <a:t>trưởng cơ qua</a:t>
            </a:r>
            <a:r>
              <a:rPr lang="en-US" dirty="0" smtClean="0">
                <a:latin typeface="Times New Roman" pitchFamily="18" charset="0"/>
                <a:cs typeface="Times New Roman" pitchFamily="18" charset="0"/>
              </a:rPr>
              <a:t>n đ</a:t>
            </a:r>
            <a:r>
              <a:rPr lang="vi-VN" dirty="0" smtClean="0">
                <a:latin typeface="Times New Roman" pitchFamily="18" charset="0"/>
                <a:cs typeface="Times New Roman" pitchFamily="18" charset="0"/>
              </a:rPr>
              <a:t>ược giao nhiệm vụ</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xác minh và các thành viên trong đoàn xá</a:t>
            </a:r>
            <a:r>
              <a:rPr lang="en-US" dirty="0" smtClean="0">
                <a:latin typeface="Times New Roman" pitchFamily="18" charset="0"/>
                <a:cs typeface="Times New Roman" pitchFamily="18" charset="0"/>
              </a:rPr>
              <a:t>c</a:t>
            </a:r>
            <a:r>
              <a:rPr lang="vi-VN" dirty="0" smtClean="0">
                <a:latin typeface="Times New Roman" pitchFamily="18" charset="0"/>
                <a:cs typeface="Times New Roman" pitchFamily="18" charset="0"/>
              </a:rPr>
              <a:t> minh được xem thông tin quá trình giải quyết vụ</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việc.</a:t>
            </a:r>
            <a:endParaRPr lang="en-US" dirty="0" smtClean="0">
              <a:latin typeface="Times New Roman" pitchFamily="18" charset="0"/>
              <a:cs typeface="Times New Roman" pitchFamily="18" charset="0"/>
            </a:endParaRPr>
          </a:p>
          <a:p>
            <a:endParaRPr lang="en-US" dirty="0" smtClean="0">
              <a:latin typeface="Times New Roman" pitchFamily="18" charset="0"/>
              <a:cs typeface="Times New Roman" pitchFamily="18" charset="0"/>
            </a:endParaRPr>
          </a:p>
          <a:p>
            <a:pPr>
              <a:buFontTx/>
              <a:buChar char="-"/>
            </a:pPr>
            <a:r>
              <a:rPr lang="en-US" dirty="0" smtClean="0">
                <a:latin typeface="Times New Roman" pitchFamily="18" charset="0"/>
                <a:cs typeface="Times New Roman" pitchFamily="18" charset="0"/>
              </a:rPr>
              <a:t> </a:t>
            </a:r>
            <a:r>
              <a:rPr lang="vi-VN" b="1" dirty="0" smtClean="0">
                <a:latin typeface="Times New Roman" pitchFamily="18" charset="0"/>
                <a:cs typeface="Times New Roman" pitchFamily="18" charset="0"/>
              </a:rPr>
              <a:t>Cho phép tất cả</a:t>
            </a:r>
            <a:r>
              <a:rPr lang="en-US" b="1" dirty="0" smtClean="0">
                <a:latin typeface="Times New Roman" pitchFamily="18" charset="0"/>
                <a:cs typeface="Times New Roman" pitchFamily="18" charset="0"/>
              </a:rPr>
              <a:t> </a:t>
            </a:r>
            <a:r>
              <a:rPr lang="vi-VN" b="1" dirty="0" smtClean="0">
                <a:latin typeface="Times New Roman" pitchFamily="18" charset="0"/>
                <a:cs typeface="Times New Roman" pitchFamily="18" charset="0"/>
              </a:rPr>
              <a:t>các tài khoản trên hệ</a:t>
            </a:r>
            <a:r>
              <a:rPr lang="en-US" b="1" dirty="0" smtClean="0">
                <a:latin typeface="Times New Roman" pitchFamily="18" charset="0"/>
                <a:cs typeface="Times New Roman" pitchFamily="18" charset="0"/>
              </a:rPr>
              <a:t> </a:t>
            </a:r>
            <a:r>
              <a:rPr lang="vi-VN" b="1" dirty="0" smtClean="0">
                <a:latin typeface="Times New Roman" pitchFamily="18" charset="0"/>
                <a:cs typeface="Times New Roman" pitchFamily="18" charset="0"/>
              </a:rPr>
              <a:t>th</a:t>
            </a:r>
            <a:r>
              <a:rPr lang="en-US" b="1" dirty="0" smtClean="0">
                <a:latin typeface="Times New Roman" pitchFamily="18" charset="0"/>
                <a:cs typeface="Times New Roman" pitchFamily="18" charset="0"/>
              </a:rPr>
              <a:t>ố</a:t>
            </a:r>
            <a:r>
              <a:rPr lang="vi-VN" b="1" dirty="0" smtClean="0">
                <a:latin typeface="Times New Roman" pitchFamily="18" charset="0"/>
                <a:cs typeface="Times New Roman" pitchFamily="18" charset="0"/>
              </a:rPr>
              <a:t>ng</a:t>
            </a:r>
            <a:r>
              <a:rPr lang="vi-VN"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t</a:t>
            </a:r>
            <a:r>
              <a:rPr lang="vi-VN" dirty="0" smtClean="0">
                <a:latin typeface="Times New Roman" pitchFamily="18" charset="0"/>
                <a:cs typeface="Times New Roman" pitchFamily="18" charset="0"/>
              </a:rPr>
              <a:t>oàn bộ</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những người tham giao vào hệ</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thốn</a:t>
            </a:r>
            <a:r>
              <a:rPr lang="en-US" dirty="0" smtClean="0">
                <a:latin typeface="Times New Roman" pitchFamily="18" charset="0"/>
                <a:cs typeface="Times New Roman" pitchFamily="18" charset="0"/>
              </a:rPr>
              <a:t>g</a:t>
            </a:r>
            <a:r>
              <a:rPr lang="vi-VN" dirty="0" smtClean="0">
                <a:latin typeface="Times New Roman" pitchFamily="18" charset="0"/>
                <a:cs typeface="Times New Roman" pitchFamily="18" charset="0"/>
              </a:rPr>
              <a:t> đều được xem thông tin giải quyết, kiểm tra rà soá</a:t>
            </a:r>
            <a:r>
              <a:rPr lang="en-US" dirty="0" smtClean="0">
                <a:latin typeface="Times New Roman" pitchFamily="18" charset="0"/>
                <a:cs typeface="Times New Roman" pitchFamily="18" charset="0"/>
              </a:rPr>
              <a:t>t</a:t>
            </a:r>
            <a:r>
              <a:rPr lang="vi-VN" dirty="0" smtClean="0">
                <a:latin typeface="Times New Roman" pitchFamily="18" charset="0"/>
                <a:cs typeface="Times New Roman" pitchFamily="18" charset="0"/>
              </a:rPr>
              <a:t>.</a:t>
            </a:r>
            <a:endParaRPr lang="en-US" dirty="0" smtClean="0">
              <a:latin typeface="Times New Roman" pitchFamily="18" charset="0"/>
              <a:cs typeface="Times New Roman" pitchFamily="18" charset="0"/>
            </a:endParaRPr>
          </a:p>
          <a:p>
            <a:pPr>
              <a:buFontTx/>
              <a:buChar char="-"/>
            </a:pPr>
            <a:endParaRPr lang="en-US" dirty="0" smtClean="0">
              <a:latin typeface="Times New Roman" pitchFamily="18" charset="0"/>
              <a:cs typeface="Times New Roman" pitchFamily="18" charset="0"/>
            </a:endParaRPr>
          </a:p>
          <a:p>
            <a:pPr>
              <a:buFontTx/>
              <a:buChar char="-"/>
            </a:pPr>
            <a:r>
              <a:rPr lang="en-US" dirty="0" smtClean="0">
                <a:latin typeface="Times New Roman" pitchFamily="18" charset="0"/>
                <a:cs typeface="Times New Roman" pitchFamily="18" charset="0"/>
              </a:rPr>
              <a:t> </a:t>
            </a:r>
            <a:r>
              <a:rPr lang="vi-VN" b="1" dirty="0" smtClean="0">
                <a:latin typeface="Times New Roman" pitchFamily="18" charset="0"/>
                <a:cs typeface="Times New Roman" pitchFamily="18" charset="0"/>
              </a:rPr>
              <a:t>Thanh tra chính phủ</a:t>
            </a:r>
            <a:r>
              <a:rPr lang="vi-VN" dirty="0" smtClean="0">
                <a:latin typeface="Times New Roman" pitchFamily="18" charset="0"/>
                <a:cs typeface="Times New Roman" pitchFamily="18" charset="0"/>
              </a:rPr>
              <a:t>: Những người thuộc </a:t>
            </a:r>
            <a:r>
              <a:rPr lang="en-US" dirty="0" smtClean="0">
                <a:latin typeface="Times New Roman" pitchFamily="18" charset="0"/>
                <a:cs typeface="Times New Roman" pitchFamily="18" charset="0"/>
              </a:rPr>
              <a:t>T</a:t>
            </a:r>
            <a:r>
              <a:rPr lang="vi-VN" dirty="0" smtClean="0">
                <a:latin typeface="Times New Roman" pitchFamily="18" charset="0"/>
                <a:cs typeface="Times New Roman" pitchFamily="18" charset="0"/>
              </a:rPr>
              <a:t>hanh tra chính phủ</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và </a:t>
            </a:r>
            <a:r>
              <a:rPr lang="en-US" dirty="0" smtClean="0">
                <a:latin typeface="Times New Roman" pitchFamily="18" charset="0"/>
                <a:cs typeface="Times New Roman" pitchFamily="18" charset="0"/>
              </a:rPr>
              <a:t>C</a:t>
            </a:r>
            <a:r>
              <a:rPr lang="vi-VN" dirty="0" smtClean="0">
                <a:latin typeface="Times New Roman" pitchFamily="18" charset="0"/>
                <a:cs typeface="Times New Roman" pitchFamily="18" charset="0"/>
              </a:rPr>
              <a:t>hủ</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tịch </a:t>
            </a:r>
            <a:r>
              <a:rPr lang="en-US" dirty="0" smtClean="0">
                <a:latin typeface="Times New Roman" pitchFamily="18" charset="0"/>
                <a:cs typeface="Times New Roman" pitchFamily="18" charset="0"/>
              </a:rPr>
              <a:t> </a:t>
            </a:r>
          </a:p>
          <a:p>
            <a:r>
              <a:rPr lang="vi-VN" dirty="0" smtClean="0">
                <a:latin typeface="Times New Roman" pitchFamily="18" charset="0"/>
                <a:cs typeface="Times New Roman" pitchFamily="18" charset="0"/>
              </a:rPr>
              <a:t>UBND </a:t>
            </a:r>
            <a:r>
              <a:rPr lang="en-US" dirty="0" err="1" smtClean="0">
                <a:latin typeface="Times New Roman" pitchFamily="18" charset="0"/>
                <a:cs typeface="Times New Roman" pitchFamily="18" charset="0"/>
              </a:rPr>
              <a:t>tỉnh</a:t>
            </a:r>
            <a:r>
              <a:rPr lang="vi-VN" dirty="0" smtClean="0">
                <a:latin typeface="Times New Roman" pitchFamily="18" charset="0"/>
                <a:cs typeface="Times New Roman" pitchFamily="18" charset="0"/>
              </a:rPr>
              <a:t>, thủ</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trưởng cơ quan được giao nhiệm vụ</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xá</a:t>
            </a:r>
            <a:r>
              <a:rPr lang="en-US" dirty="0" smtClean="0">
                <a:latin typeface="Times New Roman" pitchFamily="18" charset="0"/>
                <a:cs typeface="Times New Roman" pitchFamily="18" charset="0"/>
              </a:rPr>
              <a:t>c</a:t>
            </a:r>
            <a:r>
              <a:rPr lang="vi-VN"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m</a:t>
            </a:r>
            <a:r>
              <a:rPr lang="vi-VN" dirty="0" smtClean="0">
                <a:latin typeface="Times New Roman" pitchFamily="18" charset="0"/>
                <a:cs typeface="Times New Roman" pitchFamily="18" charset="0"/>
              </a:rPr>
              <a:t>inh và các thành </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viên </a:t>
            </a:r>
            <a:endParaRPr lang="en-US" dirty="0" smtClean="0">
              <a:latin typeface="Times New Roman" pitchFamily="18" charset="0"/>
              <a:cs typeface="Times New Roman" pitchFamily="18" charset="0"/>
            </a:endParaRPr>
          </a:p>
          <a:p>
            <a:r>
              <a:rPr lang="vi-VN" dirty="0" smtClean="0">
                <a:latin typeface="Times New Roman" pitchFamily="18" charset="0"/>
                <a:cs typeface="Times New Roman" pitchFamily="18" charset="0"/>
              </a:rPr>
              <a:t>trong đoàn xác minh </a:t>
            </a:r>
            <a:r>
              <a:rPr lang="en-US" dirty="0" smtClean="0">
                <a:latin typeface="Times New Roman" pitchFamily="18" charset="0"/>
                <a:cs typeface="Times New Roman" pitchFamily="18" charset="0"/>
              </a:rPr>
              <a:t>đ</a:t>
            </a:r>
            <a:r>
              <a:rPr lang="vi-VN" dirty="0" smtClean="0">
                <a:latin typeface="Times New Roman" pitchFamily="18" charset="0"/>
                <a:cs typeface="Times New Roman" pitchFamily="18" charset="0"/>
              </a:rPr>
              <a:t>ược xem thông tin quá trình giải quyết vụ</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việc</a:t>
            </a:r>
            <a:r>
              <a:rPr lang="en-US" dirty="0" smtClean="0">
                <a:latin typeface="Times New Roman" pitchFamily="18" charset="0"/>
                <a:cs typeface="Times New Roman" pitchFamily="18" charset="0"/>
              </a:rPr>
              <a:t>. </a:t>
            </a:r>
            <a:endParaRPr lang="vi-VN" dirty="0">
              <a:latin typeface="Times New Roman" pitchFamily="18" charset="0"/>
              <a:cs typeface="Times New Roman" pitchFamily="18" charset="0"/>
            </a:endParaRPr>
          </a:p>
        </p:txBody>
      </p:sp>
      <p:sp>
        <p:nvSpPr>
          <p:cNvPr id="8" name="Rectangle 7"/>
          <p:cNvSpPr/>
          <p:nvPr/>
        </p:nvSpPr>
        <p:spPr>
          <a:xfrm>
            <a:off x="1219200" y="514351"/>
            <a:ext cx="6096000" cy="430887"/>
          </a:xfrm>
          <a:prstGeom prst="rect">
            <a:avLst/>
          </a:prstGeom>
        </p:spPr>
        <p:txBody>
          <a:bodyPr wrap="square">
            <a:spAutoFit/>
          </a:bodyPr>
          <a:lstStyle/>
          <a:p>
            <a:pPr marL="457200" indent="-457200"/>
            <a:r>
              <a:rPr lang="en-US" sz="2200" b="1" dirty="0" err="1" smtClean="0">
                <a:latin typeface="Times New Roman" pitchFamily="18" charset="0"/>
                <a:cs typeface="Times New Roman" pitchFamily="18" charset="0"/>
              </a:rPr>
              <a:t>Chức</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năng</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phân</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quyền</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xem</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giải</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quyết</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đơn</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thư</a:t>
            </a:r>
            <a:r>
              <a:rPr lang="en-US" sz="2200" b="1" dirty="0" smtClean="0">
                <a:latin typeface="Times New Roman" pitchFamily="18" charset="0"/>
                <a:cs typeface="Times New Roman" pitchFamily="18" charset="0"/>
              </a:rPr>
              <a:t> </a:t>
            </a:r>
          </a:p>
        </p:txBody>
      </p:sp>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2"/>
          <p:cNvSpPr>
            <a:spLocks noGrp="1"/>
          </p:cNvSpPr>
          <p:nvPr>
            <p:ph type="body" sz="quarter" idx="11"/>
          </p:nvPr>
        </p:nvSpPr>
        <p:spPr>
          <a:xfrm>
            <a:off x="0" y="819151"/>
            <a:ext cx="9144000" cy="288032"/>
          </a:xfrm>
        </p:spPr>
        <p:txBody>
          <a:bodyPr/>
          <a:lstStyle/>
          <a:p>
            <a:pPr lvl="0"/>
            <a:r>
              <a:rPr lang="en-US" altLang="ko-KR" sz="3200" dirty="0" err="1" smtClean="0">
                <a:latin typeface="Times New Roman" pitchFamily="18" charset="0"/>
                <a:cs typeface="Times New Roman" pitchFamily="18" charset="0"/>
              </a:rPr>
              <a:t>Đường</a:t>
            </a:r>
            <a:r>
              <a:rPr lang="en-US" altLang="ko-KR" sz="3200" dirty="0" smtClean="0">
                <a:latin typeface="Times New Roman" pitchFamily="18" charset="0"/>
                <a:cs typeface="Times New Roman" pitchFamily="18" charset="0"/>
              </a:rPr>
              <a:t> </a:t>
            </a:r>
            <a:r>
              <a:rPr lang="en-US" altLang="ko-KR" sz="3200" dirty="0" err="1" smtClean="0">
                <a:latin typeface="Times New Roman" pitchFamily="18" charset="0"/>
                <a:cs typeface="Times New Roman" pitchFamily="18" charset="0"/>
              </a:rPr>
              <a:t>truyền</a:t>
            </a:r>
            <a:r>
              <a:rPr lang="en-US" altLang="ko-KR" sz="3200" dirty="0" smtClean="0">
                <a:latin typeface="Times New Roman" pitchFamily="18" charset="0"/>
                <a:cs typeface="Times New Roman" pitchFamily="18" charset="0"/>
              </a:rPr>
              <a:t> </a:t>
            </a:r>
            <a:r>
              <a:rPr lang="en-US" altLang="ko-KR" sz="3200" dirty="0" err="1" smtClean="0">
                <a:latin typeface="Times New Roman" pitchFamily="18" charset="0"/>
                <a:cs typeface="Times New Roman" pitchFamily="18" charset="0"/>
              </a:rPr>
              <a:t>đăng</a:t>
            </a:r>
            <a:r>
              <a:rPr lang="en-US" altLang="ko-KR" sz="3200" dirty="0" smtClean="0">
                <a:latin typeface="Times New Roman" pitchFamily="18" charset="0"/>
                <a:cs typeface="Times New Roman" pitchFamily="18" charset="0"/>
              </a:rPr>
              <a:t> </a:t>
            </a:r>
            <a:r>
              <a:rPr lang="en-US" altLang="ko-KR" sz="3200" dirty="0" err="1" smtClean="0">
                <a:latin typeface="Times New Roman" pitchFamily="18" charset="0"/>
                <a:cs typeface="Times New Roman" pitchFamily="18" charset="0"/>
              </a:rPr>
              <a:t>nhập</a:t>
            </a:r>
            <a:r>
              <a:rPr lang="en-US" altLang="ko-KR" sz="3200" dirty="0" smtClean="0">
                <a:latin typeface="Times New Roman" pitchFamily="18" charset="0"/>
                <a:cs typeface="Times New Roman" pitchFamily="18" charset="0"/>
              </a:rPr>
              <a:t> </a:t>
            </a:r>
            <a:r>
              <a:rPr lang="en-US" altLang="ko-KR" sz="3200" dirty="0" err="1" smtClean="0">
                <a:latin typeface="Times New Roman" pitchFamily="18" charset="0"/>
                <a:cs typeface="Times New Roman" pitchFamily="18" charset="0"/>
              </a:rPr>
              <a:t>hệ</a:t>
            </a:r>
            <a:r>
              <a:rPr lang="en-US" altLang="ko-KR" sz="3200" dirty="0" smtClean="0">
                <a:latin typeface="Times New Roman" pitchFamily="18" charset="0"/>
                <a:cs typeface="Times New Roman" pitchFamily="18" charset="0"/>
              </a:rPr>
              <a:t> </a:t>
            </a:r>
            <a:r>
              <a:rPr lang="en-US" altLang="ko-KR" sz="3200" dirty="0" err="1" smtClean="0">
                <a:latin typeface="Times New Roman" pitchFamily="18" charset="0"/>
                <a:cs typeface="Times New Roman" pitchFamily="18" charset="0"/>
              </a:rPr>
              <a:t>thống</a:t>
            </a:r>
            <a:r>
              <a:rPr lang="en-US" altLang="ko-KR" sz="3200" dirty="0" smtClean="0">
                <a:latin typeface="Times New Roman" pitchFamily="18" charset="0"/>
                <a:cs typeface="Times New Roman" pitchFamily="18" charset="0"/>
              </a:rPr>
              <a:t> </a:t>
            </a:r>
            <a:endParaRPr lang="en-US" altLang="ko-KR" sz="3200" dirty="0">
              <a:latin typeface="Times New Roman" pitchFamily="18" charset="0"/>
              <a:cs typeface="Times New Roman" pitchFamily="18" charset="0"/>
            </a:endParaRPr>
          </a:p>
        </p:txBody>
      </p:sp>
      <p:sp>
        <p:nvSpPr>
          <p:cNvPr id="7" name="Text Placeholder 2"/>
          <p:cNvSpPr>
            <a:spLocks noGrp="1"/>
          </p:cNvSpPr>
          <p:nvPr>
            <p:ph type="body" sz="quarter" idx="11"/>
          </p:nvPr>
        </p:nvSpPr>
        <p:spPr>
          <a:xfrm>
            <a:off x="1219200" y="1428750"/>
            <a:ext cx="6705600" cy="1905000"/>
          </a:xfrm>
        </p:spPr>
        <p:txBody>
          <a:bodyPr/>
          <a:lstStyle/>
          <a:p>
            <a:pPr lvl="0"/>
            <a:r>
              <a:rPr lang="en-US" altLang="ko-KR" sz="4400" u="sng" dirty="0" smtClean="0">
                <a:solidFill>
                  <a:srgbClr val="0070C0"/>
                </a:solidFill>
                <a:latin typeface="Times New Roman" pitchFamily="18" charset="0"/>
                <a:cs typeface="Times New Roman" pitchFamily="18" charset="0"/>
              </a:rPr>
              <a:t>csdlqgkntc.thanhtra.gov.vn</a:t>
            </a:r>
            <a:endParaRPr lang="en-US" altLang="ko-KR" sz="4400" u="sng" dirty="0">
              <a:solidFill>
                <a:srgbClr val="0070C0"/>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3239406661"/>
      </p:ext>
    </p:extLst>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srcRect/>
          <a:stretch>
            <a:fillRect/>
          </a:stretch>
        </p:blipFill>
        <p:spPr bwMode="auto">
          <a:xfrm>
            <a:off x="609600" y="514350"/>
            <a:ext cx="7703897" cy="3657600"/>
          </a:xfrm>
          <a:prstGeom prst="rect">
            <a:avLst/>
          </a:prstGeom>
          <a:noFill/>
          <a:ln w="9525">
            <a:noFill/>
            <a:miter lim="800000"/>
            <a:headEnd/>
            <a:tailEnd/>
          </a:ln>
          <a:effectLst/>
        </p:spPr>
      </p:pic>
    </p:spTree>
  </p:cSld>
  <p:clrMapOvr>
    <a:masterClrMapping/>
  </p:clrMapOvr>
  <p:transition>
    <p:fad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1219200" y="361950"/>
            <a:ext cx="6934201" cy="990600"/>
          </a:xfrm>
        </p:spPr>
        <p:txBody>
          <a:bodyPr/>
          <a:lstStyle/>
          <a:p>
            <a:pPr lvl="0"/>
            <a:r>
              <a:rPr lang="en-US" altLang="ko-KR" sz="2800" dirty="0" err="1" smtClean="0">
                <a:solidFill>
                  <a:schemeClr val="tx1"/>
                </a:solidFill>
                <a:latin typeface="Times New Roman" pitchFamily="18" charset="0"/>
                <a:cs typeface="Times New Roman" pitchFamily="18" charset="0"/>
              </a:rPr>
              <a:t>Tài</a:t>
            </a:r>
            <a:r>
              <a:rPr lang="en-US" altLang="ko-KR" sz="2800" dirty="0" smtClean="0">
                <a:solidFill>
                  <a:schemeClr val="tx1"/>
                </a:solidFill>
                <a:latin typeface="Times New Roman" pitchFamily="18" charset="0"/>
                <a:cs typeface="Times New Roman" pitchFamily="18" charset="0"/>
              </a:rPr>
              <a:t> </a:t>
            </a:r>
            <a:r>
              <a:rPr lang="en-US" altLang="ko-KR" sz="2800" dirty="0" err="1" smtClean="0">
                <a:solidFill>
                  <a:schemeClr val="tx1"/>
                </a:solidFill>
                <a:latin typeface="Times New Roman" pitchFamily="18" charset="0"/>
                <a:cs typeface="Times New Roman" pitchFamily="18" charset="0"/>
              </a:rPr>
              <a:t>khoản</a:t>
            </a:r>
            <a:r>
              <a:rPr lang="en-US" altLang="ko-KR" sz="2800" dirty="0" smtClean="0">
                <a:solidFill>
                  <a:schemeClr val="tx1"/>
                </a:solidFill>
                <a:latin typeface="Times New Roman" pitchFamily="18" charset="0"/>
                <a:cs typeface="Times New Roman" pitchFamily="18" charset="0"/>
              </a:rPr>
              <a:t> </a:t>
            </a:r>
            <a:r>
              <a:rPr lang="en-US" altLang="ko-KR" sz="2800" dirty="0" err="1" smtClean="0">
                <a:solidFill>
                  <a:schemeClr val="tx1"/>
                </a:solidFill>
                <a:latin typeface="Times New Roman" pitchFamily="18" charset="0"/>
                <a:cs typeface="Times New Roman" pitchFamily="18" charset="0"/>
              </a:rPr>
              <a:t>đăng</a:t>
            </a:r>
            <a:r>
              <a:rPr lang="en-US" altLang="ko-KR" sz="2800" dirty="0" smtClean="0">
                <a:solidFill>
                  <a:schemeClr val="tx1"/>
                </a:solidFill>
                <a:latin typeface="Times New Roman" pitchFamily="18" charset="0"/>
                <a:cs typeface="Times New Roman" pitchFamily="18" charset="0"/>
              </a:rPr>
              <a:t> </a:t>
            </a:r>
            <a:r>
              <a:rPr lang="en-US" altLang="ko-KR" sz="2800" dirty="0" err="1" smtClean="0">
                <a:solidFill>
                  <a:schemeClr val="tx1"/>
                </a:solidFill>
                <a:latin typeface="Times New Roman" pitchFamily="18" charset="0"/>
                <a:cs typeface="Times New Roman" pitchFamily="18" charset="0"/>
              </a:rPr>
              <a:t>nhập</a:t>
            </a:r>
            <a:endParaRPr lang="en-US" altLang="ko-KR" sz="2800" dirty="0" smtClean="0">
              <a:solidFill>
                <a:schemeClr val="tx1"/>
              </a:solidFill>
              <a:latin typeface="Times New Roman" pitchFamily="18" charset="0"/>
              <a:cs typeface="Times New Roman" pitchFamily="18" charset="0"/>
            </a:endParaRPr>
          </a:p>
          <a:p>
            <a:pPr lvl="0"/>
            <a:r>
              <a:rPr lang="en-US" altLang="ko-KR" sz="2800" b="1" dirty="0" err="1" smtClean="0">
                <a:solidFill>
                  <a:schemeClr val="tx1"/>
                </a:solidFill>
                <a:latin typeface="Times New Roman" pitchFamily="18" charset="0"/>
                <a:cs typeface="Times New Roman" pitchFamily="18" charset="0"/>
              </a:rPr>
              <a:t>Giám</a:t>
            </a:r>
            <a:r>
              <a:rPr lang="en-US" altLang="ko-KR" sz="2800" b="1" dirty="0" smtClean="0">
                <a:solidFill>
                  <a:schemeClr val="tx1"/>
                </a:solidFill>
                <a:latin typeface="Times New Roman" pitchFamily="18" charset="0"/>
                <a:cs typeface="Times New Roman" pitchFamily="18" charset="0"/>
              </a:rPr>
              <a:t> </a:t>
            </a:r>
            <a:r>
              <a:rPr lang="en-US" altLang="ko-KR" sz="2800" b="1" dirty="0" err="1" smtClean="0">
                <a:solidFill>
                  <a:schemeClr val="tx1"/>
                </a:solidFill>
                <a:latin typeface="Times New Roman" pitchFamily="18" charset="0"/>
                <a:cs typeface="Times New Roman" pitchFamily="18" charset="0"/>
              </a:rPr>
              <a:t>đốc</a:t>
            </a:r>
            <a:r>
              <a:rPr lang="en-US" altLang="ko-KR" sz="2800" b="1" dirty="0" smtClean="0">
                <a:solidFill>
                  <a:schemeClr val="tx1"/>
                </a:solidFill>
                <a:latin typeface="Times New Roman" pitchFamily="18" charset="0"/>
                <a:cs typeface="Times New Roman" pitchFamily="18" charset="0"/>
              </a:rPr>
              <a:t> </a:t>
            </a:r>
            <a:r>
              <a:rPr lang="en-US" altLang="ko-KR" sz="2800" b="1" dirty="0" err="1" smtClean="0">
                <a:solidFill>
                  <a:schemeClr val="tx1"/>
                </a:solidFill>
                <a:latin typeface="Times New Roman" pitchFamily="18" charset="0"/>
                <a:cs typeface="Times New Roman" pitchFamily="18" charset="0"/>
              </a:rPr>
              <a:t>Sở</a:t>
            </a:r>
            <a:r>
              <a:rPr lang="en-US" altLang="ko-KR" sz="2800" b="1" dirty="0" smtClean="0">
                <a:solidFill>
                  <a:schemeClr val="tx1"/>
                </a:solidFill>
                <a:latin typeface="Times New Roman" pitchFamily="18" charset="0"/>
                <a:cs typeface="Times New Roman" pitchFamily="18" charset="0"/>
              </a:rPr>
              <a:t> </a:t>
            </a:r>
            <a:r>
              <a:rPr lang="en-US" altLang="ko-KR" sz="2800" b="1" dirty="0" err="1" smtClean="0">
                <a:solidFill>
                  <a:schemeClr val="tx1"/>
                </a:solidFill>
                <a:latin typeface="Times New Roman" pitchFamily="18" charset="0"/>
                <a:cs typeface="Times New Roman" pitchFamily="18" charset="0"/>
              </a:rPr>
              <a:t>ngành</a:t>
            </a:r>
            <a:endParaRPr lang="en-US" altLang="ko-KR" sz="2800" b="1" dirty="0" smtClean="0">
              <a:solidFill>
                <a:schemeClr val="tx1"/>
              </a:solidFill>
              <a:latin typeface="Times New Roman" pitchFamily="18" charset="0"/>
              <a:cs typeface="Times New Roman" pitchFamily="18" charset="0"/>
            </a:endParaRPr>
          </a:p>
        </p:txBody>
      </p:sp>
      <p:sp>
        <p:nvSpPr>
          <p:cNvPr id="4" name="Rectangle 3"/>
          <p:cNvSpPr/>
          <p:nvPr/>
        </p:nvSpPr>
        <p:spPr>
          <a:xfrm>
            <a:off x="990600" y="1504950"/>
            <a:ext cx="7086601" cy="2862322"/>
          </a:xfrm>
          <a:prstGeom prst="rect">
            <a:avLst/>
          </a:prstGeom>
        </p:spPr>
        <p:txBody>
          <a:bodyPr wrap="square">
            <a:spAutoFit/>
          </a:bodyPr>
          <a:lstStyle/>
          <a:p>
            <a:r>
              <a:rPr lang="vi-VN" sz="2000" dirty="0" smtClean="0">
                <a:latin typeface="Times New Roman" pitchFamily="18" charset="0"/>
                <a:cs typeface="Times New Roman" pitchFamily="18" charset="0"/>
              </a:rPr>
              <a:t>Các bước thực hiện:</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Bước 1: Người dùng đăng nhập vào hệ thống.</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Bước 2: Từ thanh menu bên trái, chọn </a:t>
            </a:r>
            <a:r>
              <a:rPr lang="vi-VN" sz="2000" b="1" dirty="0" smtClean="0">
                <a:latin typeface="Times New Roman" pitchFamily="18" charset="0"/>
                <a:cs typeface="Times New Roman" pitchFamily="18" charset="0"/>
              </a:rPr>
              <a:t>Lãnh đạo </a:t>
            </a:r>
            <a:r>
              <a:rPr lang="en-US" sz="2000" b="1" dirty="0" err="1" smtClean="0">
                <a:latin typeface="Times New Roman" pitchFamily="18" charset="0"/>
                <a:cs typeface="Times New Roman" pitchFamily="18" charset="0"/>
              </a:rPr>
              <a:t>phân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giải</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quyết</a:t>
            </a:r>
            <a:r>
              <a:rPr lang="vi-VN" sz="2000" dirty="0" smtClean="0">
                <a:latin typeface="Times New Roman" pitchFamily="18" charset="0"/>
                <a:cs typeface="Times New Roman" pitchFamily="18" charset="0"/>
              </a:rPr>
              <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Bước 3: Chọn </a:t>
            </a:r>
            <a:r>
              <a:rPr lang="en-US" sz="2000" b="1" dirty="0" err="1" smtClean="0">
                <a:latin typeface="Times New Roman" pitchFamily="18" charset="0"/>
                <a:cs typeface="Times New Roman" pitchFamily="18" charset="0"/>
              </a:rPr>
              <a:t>Đơn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thư</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cần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phân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giải</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quyết</a:t>
            </a:r>
            <a:endParaRPr lang="en-US" sz="2000" b="1" dirty="0" smtClean="0">
              <a:latin typeface="Times New Roman" pitchFamily="18" charset="0"/>
              <a:cs typeface="Times New Roman" pitchFamily="18" charset="0"/>
            </a:endParaRPr>
          </a:p>
          <a:p>
            <a:endParaRPr lang="en-US" sz="2000" dirty="0" smtClean="0">
              <a:latin typeface="Times New Roman" pitchFamily="18" charset="0"/>
              <a:cs typeface="Times New Roman" pitchFamily="18" charset="0"/>
            </a:endParaRPr>
          </a:p>
          <a:p>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biểu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tượng</a:t>
            </a:r>
            <a:r>
              <a:rPr lang="en-US" sz="2000" dirty="0" smtClean="0">
                <a:latin typeface="Times New Roman" pitchFamily="18" charset="0"/>
                <a:cs typeface="Times New Roman" pitchFamily="18" charset="0"/>
              </a:rPr>
              <a:t> 	             </a:t>
            </a:r>
          </a:p>
          <a:p>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Ngày</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hết</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hạn</a:t>
            </a:r>
            <a:r>
              <a:rPr lang="en-US" sz="2000" dirty="0" smtClean="0">
                <a:latin typeface="Times New Roman" pitchFamily="18" charset="0"/>
                <a:cs typeface="Times New Roman" pitchFamily="18" charset="0"/>
              </a:rPr>
              <a:t>”</a:t>
            </a:r>
          </a:p>
          <a:p>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Giao</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cho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là</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tên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công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chức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của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phòng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có</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chức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năng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thẩm</a:t>
            </a:r>
            <a:r>
              <a:rPr lang="en-US" sz="2000" dirty="0" smtClean="0">
                <a:latin typeface="Times New Roman" pitchFamily="18" charset="0"/>
                <a:cs typeface="Times New Roman" pitchFamily="18" charset="0"/>
              </a:rPr>
              <a:t> </a:t>
            </a:r>
          </a:p>
          <a:p>
            <a:r>
              <a:rPr lang="en-US" sz="2000" dirty="0" err="1" smtClean="0">
                <a:latin typeface="Times New Roman" pitchFamily="18" charset="0"/>
                <a:cs typeface="Times New Roman" pitchFamily="18" charset="0"/>
              </a:rPr>
              <a:t>tra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xác</a:t>
            </a:r>
            <a:r>
              <a:rPr lang="en-US" sz="2000" dirty="0" smtClean="0">
                <a:latin typeface="Times New Roman" pitchFamily="18" charset="0"/>
                <a:cs typeface="Times New Roman" pitchFamily="18" charset="0"/>
              </a:rPr>
              <a:t> minh</a:t>
            </a:r>
          </a:p>
        </p:txBody>
      </p:sp>
      <p:pic>
        <p:nvPicPr>
          <p:cNvPr id="6" name="Picture 2"/>
          <p:cNvPicPr>
            <a:picLocks noChangeAspect="1" noChangeArrowheads="1"/>
          </p:cNvPicPr>
          <p:nvPr/>
        </p:nvPicPr>
        <p:blipFill>
          <a:blip r:embed="rId2"/>
          <a:srcRect/>
          <a:stretch>
            <a:fillRect/>
          </a:stretch>
        </p:blipFill>
        <p:spPr bwMode="auto">
          <a:xfrm>
            <a:off x="3105150" y="2952751"/>
            <a:ext cx="400050" cy="447675"/>
          </a:xfrm>
          <a:prstGeom prst="rect">
            <a:avLst/>
          </a:prstGeom>
          <a:noFill/>
          <a:ln w="9525">
            <a:noFill/>
            <a:miter lim="800000"/>
            <a:headEnd/>
            <a:tailEnd/>
          </a:ln>
          <a:effectLst/>
        </p:spPr>
      </p:pic>
    </p:spTree>
    <p:extLst>
      <p:ext uri="{BB962C8B-B14F-4D97-AF65-F5344CB8AC3E}">
        <p14:creationId xmlns="" xmlns:p14="http://schemas.microsoft.com/office/powerpoint/2010/main" val="3239406661"/>
      </p:ext>
    </p:extLst>
  </p:cSld>
  <p:clrMapOvr>
    <a:masterClrMapping/>
  </p:clrMapOvr>
  <p:transition>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a:stretch>
            <a:fillRect/>
          </a:stretch>
        </p:blipFill>
        <p:spPr bwMode="auto">
          <a:xfrm>
            <a:off x="1143000" y="590550"/>
            <a:ext cx="6858000" cy="3822899"/>
          </a:xfrm>
          <a:prstGeom prst="rect">
            <a:avLst/>
          </a:prstGeom>
          <a:noFill/>
          <a:ln w="9525">
            <a:noFill/>
            <a:miter lim="800000"/>
            <a:headEnd/>
            <a:tailEnd/>
          </a:ln>
          <a:effectLst/>
        </p:spPr>
      </p:pic>
    </p:spTree>
  </p:cSld>
  <p:clrMapOvr>
    <a:masterClrMapping/>
  </p:clrMapOvr>
  <p:transition>
    <p:fad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85802" y="285750"/>
            <a:ext cx="7543798" cy="4278094"/>
          </a:xfrm>
          <a:prstGeom prst="rect">
            <a:avLst/>
          </a:prstGeom>
        </p:spPr>
        <p:txBody>
          <a:bodyPr wrap="square">
            <a:spAutoFit/>
          </a:bodyPr>
          <a:lstStyle/>
          <a:p>
            <a:r>
              <a:rPr lang="en-US" sz="2800" b="1" dirty="0" err="1" smtClean="0">
                <a:latin typeface="Times New Roman" pitchFamily="18" charset="0"/>
                <a:cs typeface="Times New Roman" pitchFamily="18" charset="0"/>
              </a:rPr>
              <a:t>Nhiệm</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vụ</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của</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thành</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viên</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được</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phân</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công</a:t>
            </a:r>
            <a:endParaRPr lang="en-US" sz="2800" b="1" dirty="0" smtClean="0">
              <a:latin typeface="Times New Roman" pitchFamily="18" charset="0"/>
              <a:cs typeface="Times New Roman" pitchFamily="18" charset="0"/>
            </a:endParaRPr>
          </a:p>
          <a:p>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nhiệm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vụ</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của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cán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bộ</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khi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giải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quyết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đơn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thư</a:t>
            </a:r>
            <a:r>
              <a:rPr lang="en-US" sz="2000" dirty="0" smtClean="0">
                <a:latin typeface="Times New Roman" pitchFamily="18" charset="0"/>
                <a:cs typeface="Times New Roman" pitchFamily="18" charset="0"/>
              </a:rPr>
              <a:t>:</a:t>
            </a:r>
          </a:p>
          <a:p>
            <a:endParaRPr lang="en-US" sz="2000" dirty="0" smtClean="0">
              <a:latin typeface="Times New Roman" pitchFamily="18" charset="0"/>
              <a:cs typeface="Times New Roman" pitchFamily="18" charset="0"/>
            </a:endParaRPr>
          </a:p>
          <a:p>
            <a:pPr>
              <a:buFont typeface="Symbol"/>
              <a:buChar char="·"/>
            </a:pP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Phụ</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trách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Người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có</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nhiệm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vụ</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Phụ</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trách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sẽ</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được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phép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gửi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thảo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luận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cập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nhật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kết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quả</a:t>
            </a:r>
            <a:r>
              <a:rPr lang="en-US" sz="2000" dirty="0" smtClean="0">
                <a:latin typeface="Times New Roman" pitchFamily="18" charset="0"/>
                <a:cs typeface="Times New Roman" pitchFamily="18" charset="0"/>
              </a:rPr>
              <a:t> 7 </a:t>
            </a:r>
            <a:r>
              <a:rPr lang="en-US" sz="2000" dirty="0" err="1" smtClean="0">
                <a:latin typeface="Times New Roman" pitchFamily="18" charset="0"/>
                <a:cs typeface="Times New Roman" pitchFamily="18" charset="0"/>
              </a:rPr>
              <a:t>bước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trình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lãnh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đạo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cấp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trên</a:t>
            </a:r>
            <a:r>
              <a:rPr lang="en-US" sz="2000" dirty="0" smtClean="0">
                <a:latin typeface="Times New Roman" pitchFamily="18" charset="0"/>
                <a:cs typeface="Times New Roman" pitchFamily="18" charset="0"/>
              </a:rPr>
              <a:t>. </a:t>
            </a:r>
          </a:p>
          <a:p>
            <a:endParaRPr lang="en-US" sz="1600" dirty="0" smtClean="0">
              <a:latin typeface="Times New Roman" pitchFamily="18" charset="0"/>
              <a:cs typeface="Times New Roman" pitchFamily="18" charset="0"/>
            </a:endParaRPr>
          </a:p>
          <a:p>
            <a:pPr>
              <a:buFont typeface="Symbol"/>
              <a:buChar char="·"/>
            </a:pPr>
            <a:r>
              <a:rPr lang="en-US" sz="2000" b="1" dirty="0" smtClean="0">
                <a:latin typeface="Times New Roman" pitchFamily="18" charset="0"/>
                <a:cs typeface="Times New Roman" pitchFamily="18" charset="0"/>
              </a:rPr>
              <a:t> Theo </a:t>
            </a:r>
            <a:r>
              <a:rPr lang="en-US" sz="2000" b="1" dirty="0" err="1" smtClean="0">
                <a:latin typeface="Times New Roman" pitchFamily="18" charset="0"/>
                <a:cs typeface="Times New Roman" pitchFamily="18" charset="0"/>
              </a:rPr>
              <a:t>dõi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Người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có</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nhiệm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vụ</a:t>
            </a:r>
            <a:r>
              <a:rPr lang="en-US" sz="2000" dirty="0" smtClean="0">
                <a:latin typeface="Times New Roman" pitchFamily="18" charset="0"/>
                <a:cs typeface="Times New Roman" pitchFamily="18" charset="0"/>
              </a:rPr>
              <a:t> Theo </a:t>
            </a:r>
            <a:r>
              <a:rPr lang="en-US" sz="2000" dirty="0" err="1" smtClean="0">
                <a:latin typeface="Times New Roman" pitchFamily="18" charset="0"/>
                <a:cs typeface="Times New Roman" pitchFamily="18" charset="0"/>
              </a:rPr>
              <a:t>dõi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sẽ</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được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phép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gửi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báo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cáo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thảo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luận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giữa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các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thành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viên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trong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đoàn</a:t>
            </a:r>
            <a:r>
              <a:rPr lang="en-US" sz="2000" dirty="0" smtClean="0">
                <a:latin typeface="Times New Roman" pitchFamily="18" charset="0"/>
                <a:cs typeface="Times New Roman" pitchFamily="18" charset="0"/>
              </a:rPr>
              <a:t>.</a:t>
            </a:r>
          </a:p>
          <a:p>
            <a:endParaRPr lang="en-US" sz="1400" dirty="0" smtClean="0">
              <a:latin typeface="Times New Roman" pitchFamily="18" charset="0"/>
              <a:cs typeface="Times New Roman" pitchFamily="18" charset="0"/>
            </a:endParaRPr>
          </a:p>
          <a:p>
            <a:pPr>
              <a:buFont typeface="Symbol"/>
              <a:buChar char="·"/>
            </a:pP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Phối</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hợp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Người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có</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hiệm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vụ</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Phối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hợp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sẽ</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được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phép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gửi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báo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cáo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thảo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luận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giữa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các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thành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viên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trong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đoàn</a:t>
            </a:r>
            <a:r>
              <a:rPr lang="en-US" sz="2000" dirty="0" smtClean="0">
                <a:latin typeface="Times New Roman" pitchFamily="18" charset="0"/>
                <a:cs typeface="Times New Roman" pitchFamily="18" charset="0"/>
              </a:rPr>
              <a:t>.</a:t>
            </a:r>
          </a:p>
          <a:p>
            <a:endParaRPr lang="en-US" sz="1400" dirty="0" smtClean="0">
              <a:latin typeface="Times New Roman" pitchFamily="18" charset="0"/>
              <a:cs typeface="Times New Roman" pitchFamily="18" charset="0"/>
            </a:endParaRPr>
          </a:p>
          <a:p>
            <a:pPr>
              <a:buFont typeface="Symbol"/>
              <a:buChar char="·"/>
            </a:pPr>
            <a:r>
              <a:rPr lang="en-US" sz="2000" b="1" dirty="0" err="1" smtClean="0">
                <a:latin typeface="Times New Roman" pitchFamily="18" charset="0"/>
                <a:cs typeface="Times New Roman" pitchFamily="18" charset="0"/>
              </a:rPr>
              <a:t>Thực</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hiện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Người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có</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nhiệm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vụ</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thực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hiện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sẽ</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được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phép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gửi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báo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cáo</a:t>
            </a:r>
            <a:r>
              <a:rPr lang="en-US" sz="2000" dirty="0" smtClean="0">
                <a:latin typeface="Times New Roman" pitchFamily="18" charset="0"/>
                <a:cs typeface="Times New Roman" pitchFamily="18" charset="0"/>
              </a:rPr>
              <a:t> </a:t>
            </a:r>
          </a:p>
          <a:p>
            <a:r>
              <a:rPr lang="en-US" sz="2000" dirty="0" err="1" smtClean="0">
                <a:latin typeface="Times New Roman" pitchFamily="18" charset="0"/>
                <a:cs typeface="Times New Roman" pitchFamily="18" charset="0"/>
              </a:rPr>
              <a:t>thảo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luận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giữa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các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thành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viên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trong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đoàn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cập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nhật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kết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quả</a:t>
            </a:r>
            <a:r>
              <a:rPr lang="en-US" sz="2000" dirty="0" smtClean="0">
                <a:latin typeface="Times New Roman" pitchFamily="18" charset="0"/>
                <a:cs typeface="Times New Roman" pitchFamily="18" charset="0"/>
              </a:rPr>
              <a:t> 7 </a:t>
            </a:r>
            <a:r>
              <a:rPr lang="en-US" sz="2000" dirty="0" err="1" smtClean="0">
                <a:latin typeface="Times New Roman" pitchFamily="18" charset="0"/>
                <a:cs typeface="Times New Roman" pitchFamily="18" charset="0"/>
              </a:rPr>
              <a:t>bước</a:t>
            </a:r>
            <a:endParaRPr lang="en-US" sz="2000" dirty="0">
              <a:latin typeface="Times New Roman" pitchFamily="18" charset="0"/>
              <a:cs typeface="Times New Roman" pitchFamily="18" charset="0"/>
            </a:endParaRPr>
          </a:p>
        </p:txBody>
      </p:sp>
    </p:spTree>
  </p:cSld>
  <p:clrMapOvr>
    <a:masterClrMapping/>
  </p:clrMapOvr>
  <p:transition>
    <p:fad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5799" y="438150"/>
            <a:ext cx="7620000" cy="2215991"/>
          </a:xfrm>
          <a:prstGeom prst="rect">
            <a:avLst/>
          </a:prstGeom>
        </p:spPr>
        <p:txBody>
          <a:bodyPr wrap="square">
            <a:spAutoFit/>
          </a:bodyPr>
          <a:lstStyle/>
          <a:p>
            <a:r>
              <a:rPr lang="en-US" sz="2400" b="1" dirty="0" smtClean="0">
                <a:latin typeface="Times New Roman" pitchFamily="18" charset="0"/>
                <a:cs typeface="Times New Roman" pitchFamily="18" charset="0"/>
              </a:rPr>
              <a:t>Theo </a:t>
            </a:r>
            <a:r>
              <a:rPr lang="en-US" sz="2400" b="1" dirty="0" err="1" smtClean="0">
                <a:latin typeface="Times New Roman" pitchFamily="18" charset="0"/>
                <a:cs typeface="Times New Roman" pitchFamily="18" charset="0"/>
              </a:rPr>
              <a:t>dõi</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đơn</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thư</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đang</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giải</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quyết</a:t>
            </a:r>
            <a:endParaRPr lang="en-US" sz="2400" b="1" dirty="0" smtClean="0">
              <a:latin typeface="Times New Roman" pitchFamily="18" charset="0"/>
              <a:cs typeface="Times New Roman" pitchFamily="18" charset="0"/>
            </a:endParaRPr>
          </a:p>
          <a:p>
            <a:endParaRPr lang="en-US" sz="2400" b="1" dirty="0" smtClean="0">
              <a:latin typeface="Times New Roman" pitchFamily="18" charset="0"/>
              <a:cs typeface="Times New Roman" pitchFamily="18" charset="0"/>
            </a:endParaRPr>
          </a:p>
          <a:p>
            <a:r>
              <a:rPr lang="en-US" dirty="0" err="1" smtClean="0">
                <a:latin typeface="Times New Roman" pitchFamily="18" charset="0"/>
                <a:cs typeface="Times New Roman" pitchFamily="18" charset="0"/>
              </a:rPr>
              <a:t>Sau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được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phân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giải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quyết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thư</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thư</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sẽ</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nằm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trong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danh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sách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thư</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đang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giải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quyết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Để</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xem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được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danh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sách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thư</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đang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giải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quyết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dùng</a:t>
            </a:r>
            <a:r>
              <a:rPr lang="en-US" dirty="0" smtClean="0">
                <a:latin typeface="Times New Roman" pitchFamily="18" charset="0"/>
                <a:cs typeface="Times New Roman" pitchFamily="18" charset="0"/>
              </a:rPr>
              <a:t> </a:t>
            </a:r>
          </a:p>
          <a:p>
            <a:r>
              <a:rPr lang="en-US" dirty="0" err="1" smtClean="0">
                <a:latin typeface="Times New Roman" pitchFamily="18" charset="0"/>
                <a:cs typeface="Times New Roman" pitchFamily="18" charset="0"/>
              </a:rPr>
              <a:t>thực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hiện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như</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sau</a:t>
            </a:r>
            <a:r>
              <a:rPr lang="en-US" dirty="0" smtClean="0">
                <a:latin typeface="Times New Roman" pitchFamily="18" charset="0"/>
                <a:cs typeface="Times New Roman" pitchFamily="18" charset="0"/>
              </a:rPr>
              <a:t>:</a:t>
            </a:r>
          </a:p>
          <a:p>
            <a:r>
              <a:rPr lang="en-US" dirty="0" smtClean="0">
                <a:latin typeface="Times New Roman" pitchFamily="18" charset="0"/>
                <a:cs typeface="Times New Roman" pitchFamily="18" charset="0"/>
              </a:rPr>
              <a:t>-</a:t>
            </a:r>
            <a:r>
              <a:rPr lang="en-US" dirty="0" err="1" smtClean="0">
                <a:latin typeface="Times New Roman" pitchFamily="18" charset="0"/>
                <a:cs typeface="Times New Roman" pitchFamily="18" charset="0"/>
              </a:rPr>
              <a:t>Bước</a:t>
            </a:r>
            <a:r>
              <a:rPr lang="en-US" dirty="0" smtClean="0">
                <a:latin typeface="Times New Roman" pitchFamily="18" charset="0"/>
                <a:cs typeface="Times New Roman" pitchFamily="18" charset="0"/>
              </a:rPr>
              <a:t> 1: </a:t>
            </a:r>
            <a:r>
              <a:rPr lang="en-US" dirty="0" err="1" smtClean="0">
                <a:latin typeface="Times New Roman" pitchFamily="18" charset="0"/>
                <a:cs typeface="Times New Roman" pitchFamily="18" charset="0"/>
              </a:rPr>
              <a:t>Từ</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thanh</a:t>
            </a:r>
            <a:r>
              <a:rPr lang="en-US" dirty="0" smtClean="0">
                <a:latin typeface="Times New Roman" pitchFamily="18" charset="0"/>
                <a:cs typeface="Times New Roman" pitchFamily="18" charset="0"/>
              </a:rPr>
              <a:t> menu </a:t>
            </a:r>
            <a:r>
              <a:rPr lang="en-US" b="1" dirty="0" err="1" smtClean="0">
                <a:latin typeface="Times New Roman" pitchFamily="18" charset="0"/>
                <a:cs typeface="Times New Roman" pitchFamily="18" charset="0"/>
              </a:rPr>
              <a:t>Lãnh</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đạo</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phân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giải</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quyết</a:t>
            </a:r>
            <a:endParaRPr lang="en-US" b="1"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a:t>
            </a:r>
            <a:r>
              <a:rPr lang="en-US" dirty="0" err="1" smtClean="0">
                <a:latin typeface="Times New Roman" pitchFamily="18" charset="0"/>
                <a:cs typeface="Times New Roman" pitchFamily="18" charset="0"/>
              </a:rPr>
              <a:t>Bước</a:t>
            </a:r>
            <a:r>
              <a:rPr lang="en-US" dirty="0" smtClean="0">
                <a:latin typeface="Times New Roman" pitchFamily="18" charset="0"/>
                <a:cs typeface="Times New Roman" pitchFamily="18" charset="0"/>
              </a:rPr>
              <a:t> 2: </a:t>
            </a:r>
            <a:r>
              <a:rPr lang="en-US" dirty="0" err="1" smtClean="0">
                <a:latin typeface="Times New Roman" pitchFamily="18" charset="0"/>
                <a:cs typeface="Times New Roman" pitchFamily="18" charset="0"/>
              </a:rPr>
              <a:t>Chọn</a:t>
            </a:r>
            <a:r>
              <a:rPr lang="en-US" dirty="0" smtClean="0">
                <a:latin typeface="Times New Roman" pitchFamily="18" charset="0"/>
                <a:cs typeface="Times New Roman" pitchFamily="18" charset="0"/>
              </a:rPr>
              <a:t> </a:t>
            </a:r>
            <a:r>
              <a:rPr lang="en-US" b="1" dirty="0" smtClean="0">
                <a:latin typeface="Times New Roman" pitchFamily="18" charset="0"/>
                <a:cs typeface="Times New Roman" pitchFamily="18" charset="0"/>
              </a:rPr>
              <a:t>Theo </a:t>
            </a:r>
            <a:r>
              <a:rPr lang="en-US" b="1" dirty="0" err="1" smtClean="0">
                <a:latin typeface="Times New Roman" pitchFamily="18" charset="0"/>
                <a:cs typeface="Times New Roman" pitchFamily="18" charset="0"/>
              </a:rPr>
              <a:t>dõi</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đơn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thư</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đang</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iải</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quyết</a:t>
            </a:r>
            <a:endParaRPr lang="en-US" b="1" dirty="0">
              <a:latin typeface="Times New Roman" pitchFamily="18" charset="0"/>
              <a:cs typeface="Times New Roman" pitchFamily="18" charset="0"/>
            </a:endParaRPr>
          </a:p>
        </p:txBody>
      </p:sp>
      <p:pic>
        <p:nvPicPr>
          <p:cNvPr id="6146" name="Picture 2"/>
          <p:cNvPicPr>
            <a:picLocks noChangeAspect="1" noChangeArrowheads="1"/>
          </p:cNvPicPr>
          <p:nvPr/>
        </p:nvPicPr>
        <p:blipFill>
          <a:blip r:embed="rId2"/>
          <a:srcRect/>
          <a:stretch>
            <a:fillRect/>
          </a:stretch>
        </p:blipFill>
        <p:spPr bwMode="auto">
          <a:xfrm>
            <a:off x="685800" y="3028950"/>
            <a:ext cx="8001000" cy="1371600"/>
          </a:xfrm>
          <a:prstGeom prst="rect">
            <a:avLst/>
          </a:prstGeom>
          <a:noFill/>
          <a:ln w="9525">
            <a:noFill/>
            <a:miter lim="800000"/>
            <a:headEnd/>
            <a:tailEnd/>
          </a:ln>
          <a:effectLst/>
        </p:spPr>
      </p:pic>
    </p:spTree>
  </p:cSld>
  <p:clrMapOvr>
    <a:masterClrMapping/>
  </p:clrMapOvr>
  <p:transition>
    <p:fad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1219200" y="285750"/>
            <a:ext cx="6934201" cy="990600"/>
          </a:xfrm>
        </p:spPr>
        <p:txBody>
          <a:bodyPr/>
          <a:lstStyle/>
          <a:p>
            <a:pPr lvl="0"/>
            <a:r>
              <a:rPr lang="en-US" altLang="ko-KR" sz="2200" dirty="0" err="1" smtClean="0">
                <a:solidFill>
                  <a:schemeClr val="tx1"/>
                </a:solidFill>
                <a:latin typeface="Times New Roman" pitchFamily="18" charset="0"/>
                <a:cs typeface="Times New Roman" pitchFamily="18" charset="0"/>
              </a:rPr>
              <a:t>Tài</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khoản</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đăng</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nhập</a:t>
            </a:r>
            <a:endParaRPr lang="en-US" altLang="ko-KR" sz="2200" dirty="0" smtClean="0">
              <a:solidFill>
                <a:schemeClr val="tx1"/>
              </a:solidFill>
              <a:latin typeface="Times New Roman" pitchFamily="18" charset="0"/>
              <a:cs typeface="Times New Roman" pitchFamily="18" charset="0"/>
            </a:endParaRPr>
          </a:p>
          <a:p>
            <a:pPr lvl="0"/>
            <a:r>
              <a:rPr lang="en-US" altLang="ko-KR" sz="2200" b="1" dirty="0" err="1" smtClean="0">
                <a:solidFill>
                  <a:schemeClr val="tx1"/>
                </a:solidFill>
                <a:latin typeface="Times New Roman" pitchFamily="18" charset="0"/>
                <a:cs typeface="Times New Roman" pitchFamily="18" charset="0"/>
              </a:rPr>
              <a:t>Chuyên</a:t>
            </a:r>
            <a:r>
              <a:rPr lang="en-US" altLang="ko-KR" sz="2200" b="1" dirty="0" smtClean="0">
                <a:solidFill>
                  <a:schemeClr val="tx1"/>
                </a:solidFill>
                <a:latin typeface="Times New Roman" pitchFamily="18" charset="0"/>
                <a:cs typeface="Times New Roman" pitchFamily="18" charset="0"/>
              </a:rPr>
              <a:t> </a:t>
            </a:r>
            <a:r>
              <a:rPr lang="en-US" altLang="ko-KR" sz="2200" b="1" dirty="0" err="1" smtClean="0">
                <a:solidFill>
                  <a:schemeClr val="tx1"/>
                </a:solidFill>
                <a:latin typeface="Times New Roman" pitchFamily="18" charset="0"/>
                <a:cs typeface="Times New Roman" pitchFamily="18" charset="0"/>
              </a:rPr>
              <a:t>viên</a:t>
            </a:r>
            <a:r>
              <a:rPr lang="en-US" altLang="ko-KR" sz="2200" b="1" dirty="0" smtClean="0">
                <a:solidFill>
                  <a:schemeClr val="tx1"/>
                </a:solidFill>
                <a:latin typeface="Times New Roman" pitchFamily="18" charset="0"/>
                <a:cs typeface="Times New Roman" pitchFamily="18" charset="0"/>
              </a:rPr>
              <a:t> </a:t>
            </a:r>
            <a:r>
              <a:rPr lang="en-US" altLang="ko-KR" sz="2200" b="1" dirty="0" err="1" smtClean="0">
                <a:solidFill>
                  <a:schemeClr val="tx1"/>
                </a:solidFill>
                <a:latin typeface="Times New Roman" pitchFamily="18" charset="0"/>
                <a:cs typeface="Times New Roman" pitchFamily="18" charset="0"/>
              </a:rPr>
              <a:t>giao</a:t>
            </a:r>
            <a:r>
              <a:rPr lang="en-US" altLang="ko-KR" sz="2200" b="1" dirty="0" smtClean="0">
                <a:solidFill>
                  <a:schemeClr val="tx1"/>
                </a:solidFill>
                <a:latin typeface="Times New Roman" pitchFamily="18" charset="0"/>
                <a:cs typeface="Times New Roman" pitchFamily="18" charset="0"/>
              </a:rPr>
              <a:t> </a:t>
            </a:r>
            <a:r>
              <a:rPr lang="en-US" altLang="ko-KR" sz="2200" b="1" dirty="0" err="1" smtClean="0">
                <a:solidFill>
                  <a:schemeClr val="tx1"/>
                </a:solidFill>
                <a:latin typeface="Times New Roman" pitchFamily="18" charset="0"/>
                <a:cs typeface="Times New Roman" pitchFamily="18" charset="0"/>
              </a:rPr>
              <a:t>thẩm</a:t>
            </a:r>
            <a:r>
              <a:rPr lang="en-US" altLang="ko-KR" sz="2200" b="1" dirty="0" smtClean="0">
                <a:solidFill>
                  <a:schemeClr val="tx1"/>
                </a:solidFill>
                <a:latin typeface="Times New Roman" pitchFamily="18" charset="0"/>
                <a:cs typeface="Times New Roman" pitchFamily="18" charset="0"/>
              </a:rPr>
              <a:t> </a:t>
            </a:r>
            <a:r>
              <a:rPr lang="en-US" altLang="ko-KR" sz="2200" b="1" dirty="0" err="1" smtClean="0">
                <a:solidFill>
                  <a:schemeClr val="tx1"/>
                </a:solidFill>
                <a:latin typeface="Times New Roman" pitchFamily="18" charset="0"/>
                <a:cs typeface="Times New Roman" pitchFamily="18" charset="0"/>
              </a:rPr>
              <a:t>tra</a:t>
            </a:r>
            <a:r>
              <a:rPr lang="en-US" altLang="ko-KR" sz="2200" b="1" dirty="0" smtClean="0">
                <a:solidFill>
                  <a:schemeClr val="tx1"/>
                </a:solidFill>
                <a:latin typeface="Times New Roman" pitchFamily="18" charset="0"/>
                <a:cs typeface="Times New Roman" pitchFamily="18" charset="0"/>
              </a:rPr>
              <a:t> </a:t>
            </a:r>
            <a:r>
              <a:rPr lang="en-US" altLang="ko-KR" sz="2200" b="1" dirty="0" err="1" smtClean="0">
                <a:solidFill>
                  <a:schemeClr val="tx1"/>
                </a:solidFill>
                <a:latin typeface="Times New Roman" pitchFamily="18" charset="0"/>
                <a:cs typeface="Times New Roman" pitchFamily="18" charset="0"/>
              </a:rPr>
              <a:t>xác</a:t>
            </a:r>
            <a:r>
              <a:rPr lang="en-US" altLang="ko-KR" sz="2200" b="1" dirty="0" smtClean="0">
                <a:solidFill>
                  <a:schemeClr val="tx1"/>
                </a:solidFill>
                <a:latin typeface="Times New Roman" pitchFamily="18" charset="0"/>
                <a:cs typeface="Times New Roman" pitchFamily="18" charset="0"/>
              </a:rPr>
              <a:t> minh</a:t>
            </a:r>
          </a:p>
        </p:txBody>
      </p:sp>
      <p:sp>
        <p:nvSpPr>
          <p:cNvPr id="4" name="Rectangle 3"/>
          <p:cNvSpPr/>
          <p:nvPr/>
        </p:nvSpPr>
        <p:spPr>
          <a:xfrm>
            <a:off x="609600" y="1352550"/>
            <a:ext cx="7543801" cy="2862322"/>
          </a:xfrm>
          <a:prstGeom prst="rect">
            <a:avLst/>
          </a:prstGeom>
        </p:spPr>
        <p:txBody>
          <a:bodyPr wrap="square">
            <a:spAutoFit/>
          </a:bodyPr>
          <a:lstStyle/>
          <a:p>
            <a:r>
              <a:rPr lang="en-US" sz="2000" dirty="0" err="1" smtClean="0">
                <a:latin typeface="Times New Roman" pitchFamily="18" charset="0"/>
                <a:cs typeface="Times New Roman" pitchFamily="18" charset="0"/>
              </a:rPr>
              <a:t>Các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bước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thực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hiện</a:t>
            </a:r>
            <a:r>
              <a:rPr lang="en-US" sz="2000" dirty="0" smtClean="0">
                <a:latin typeface="Times New Roman" pitchFamily="18" charset="0"/>
                <a:cs typeface="Times New Roman" pitchFamily="18" charset="0"/>
              </a:rPr>
              <a:t>:</a:t>
            </a:r>
          </a:p>
          <a:p>
            <a:pPr>
              <a:buFontTx/>
              <a:buChar char="-"/>
            </a:pPr>
            <a:r>
              <a:rPr lang="en-US" sz="2000" dirty="0" smtClean="0">
                <a:latin typeface="Times New Roman" pitchFamily="18" charset="0"/>
                <a:cs typeface="Times New Roman" pitchFamily="18" charset="0"/>
              </a:rPr>
              <a:t> </a:t>
            </a:r>
            <a:r>
              <a:rPr lang="vi-VN" sz="2000" dirty="0" smtClean="0">
                <a:latin typeface="Times New Roman" pitchFamily="18" charset="0"/>
                <a:cs typeface="Times New Roman" pitchFamily="18" charset="0"/>
              </a:rPr>
              <a:t>Bước 1: Từ thanh menu bên trái, chọn </a:t>
            </a:r>
            <a:r>
              <a:rPr lang="en-US" sz="2000" b="1" dirty="0" err="1" smtClean="0">
                <a:latin typeface="Times New Roman" pitchFamily="18" charset="0"/>
                <a:cs typeface="Times New Roman" pitchFamily="18" charset="0"/>
              </a:rPr>
              <a:t>Giải</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quyết</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đơn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thư</a:t>
            </a:r>
            <a:r>
              <a:rPr lang="vi-VN" sz="2000" dirty="0" smtClean="0">
                <a:latin typeface="Times New Roman" pitchFamily="18" charset="0"/>
                <a:cs typeface="Times New Roman" pitchFamily="18" charset="0"/>
              </a:rPr>
              <a:t>.</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Bước 2: Chọn </a:t>
            </a:r>
            <a:r>
              <a:rPr lang="en-US" sz="2000" b="1" dirty="0" err="1" smtClean="0">
                <a:latin typeface="Times New Roman" pitchFamily="18" charset="0"/>
                <a:cs typeface="Times New Roman" pitchFamily="18" charset="0"/>
              </a:rPr>
              <a:t>Đơn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thư</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cần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giải</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quyết</a:t>
            </a:r>
            <a:r>
              <a:rPr lang="vi-VN" sz="2000" dirty="0" smtClean="0">
                <a:latin typeface="Times New Roman" pitchFamily="18" charset="0"/>
                <a:cs typeface="Times New Roman" pitchFamily="18" charset="0"/>
              </a:rPr>
              <a:t>.</a:t>
            </a:r>
            <a:endParaRPr lang="en-US" sz="2000" dirty="0" smtClean="0">
              <a:latin typeface="Times New Roman" pitchFamily="18" charset="0"/>
              <a:cs typeface="Times New Roman" pitchFamily="18" charset="0"/>
            </a:endParaRPr>
          </a:p>
          <a:p>
            <a:endParaRPr lang="en-US" sz="2000" dirty="0" smtClean="0">
              <a:latin typeface="Times New Roman" pitchFamily="18" charset="0"/>
              <a:cs typeface="Times New Roman" pitchFamily="18" charset="0"/>
            </a:endParaRPr>
          </a:p>
          <a:p>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biểu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tượng</a:t>
            </a:r>
            <a:r>
              <a:rPr lang="en-US" sz="2000" dirty="0" smtClean="0">
                <a:latin typeface="Times New Roman" pitchFamily="18" charset="0"/>
                <a:cs typeface="Times New Roman" pitchFamily="18" charset="0"/>
              </a:rPr>
              <a:t> </a:t>
            </a:r>
          </a:p>
          <a:p>
            <a:endParaRPr lang="en-US" sz="2000" dirty="0" smtClean="0">
              <a:latin typeface="Times New Roman" pitchFamily="18" charset="0"/>
              <a:cs typeface="Times New Roman" pitchFamily="18" charset="0"/>
            </a:endParaRPr>
          </a:p>
          <a:p>
            <a:r>
              <a:rPr lang="en-US" sz="2000" dirty="0" err="1" smtClean="0">
                <a:latin typeface="Times New Roman" pitchFamily="18" charset="0"/>
                <a:cs typeface="Times New Roman" pitchFamily="18" charset="0"/>
              </a:rPr>
              <a:t>Chọn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Giải</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quyết</a:t>
            </a:r>
            <a:r>
              <a:rPr lang="en-US" sz="2000" b="1" dirty="0" smtClean="0">
                <a:latin typeface="Times New Roman" pitchFamily="18" charset="0"/>
                <a:cs typeface="Times New Roman" pitchFamily="18" charset="0"/>
              </a:rPr>
              <a: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cập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nhật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các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thông</a:t>
            </a:r>
            <a:r>
              <a:rPr lang="en-US" sz="2000" dirty="0" smtClean="0">
                <a:latin typeface="Times New Roman" pitchFamily="18" charset="0"/>
                <a:cs typeface="Times New Roman" pitchFamily="18" charset="0"/>
              </a:rPr>
              <a:t> tin </a:t>
            </a:r>
            <a:r>
              <a:rPr lang="en-US" sz="2000" dirty="0" err="1" smtClean="0">
                <a:latin typeface="Times New Roman" pitchFamily="18" charset="0"/>
                <a:cs typeface="Times New Roman" pitchFamily="18" charset="0"/>
              </a:rPr>
              <a:t>theo</a:t>
            </a:r>
            <a:r>
              <a:rPr lang="en-US" sz="2000" dirty="0" smtClean="0">
                <a:latin typeface="Times New Roman" pitchFamily="18" charset="0"/>
                <a:cs typeface="Times New Roman" pitchFamily="18" charset="0"/>
              </a:rPr>
              <a:t> 07 </a:t>
            </a:r>
            <a:r>
              <a:rPr lang="en-US" sz="2000" dirty="0" err="1" smtClean="0">
                <a:latin typeface="Times New Roman" pitchFamily="18" charset="0"/>
                <a:cs typeface="Times New Roman" pitchFamily="18" charset="0"/>
              </a:rPr>
              <a:t>bước</a:t>
            </a:r>
            <a:endParaRPr lang="en-US" sz="2000" dirty="0" smtClean="0">
              <a:latin typeface="Times New Roman" pitchFamily="18" charset="0"/>
              <a:cs typeface="Times New Roman" pitchFamily="18" charset="0"/>
            </a:endParaRPr>
          </a:p>
          <a:p>
            <a:r>
              <a:rPr lang="en-US" sz="2000" dirty="0" err="1" smtClean="0">
                <a:latin typeface="Times New Roman" pitchFamily="18" charset="0"/>
                <a:cs typeface="Times New Roman" pitchFamily="18" charset="0"/>
              </a:rPr>
              <a:t>Chọn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Báo</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cáo</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Đối</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thoại</a:t>
            </a:r>
            <a:r>
              <a:rPr lang="en-US" sz="2000" b="1"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cập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nhật</a:t>
            </a:r>
            <a:endParaRPr lang="en-US" sz="2000" dirty="0" smtClean="0">
              <a:latin typeface="Times New Roman" pitchFamily="18" charset="0"/>
              <a:cs typeface="Times New Roman" pitchFamily="18" charset="0"/>
            </a:endParaRPr>
          </a:p>
          <a:p>
            <a:endParaRPr lang="en-US" sz="2000" dirty="0" smtClean="0">
              <a:latin typeface="Times New Roman" pitchFamily="18" charset="0"/>
              <a:cs typeface="Times New Roman" pitchFamily="18" charset="0"/>
            </a:endParaRPr>
          </a:p>
        </p:txBody>
      </p:sp>
      <p:pic>
        <p:nvPicPr>
          <p:cNvPr id="9218" name="Picture 2"/>
          <p:cNvPicPr>
            <a:picLocks noChangeAspect="1" noChangeArrowheads="1"/>
          </p:cNvPicPr>
          <p:nvPr/>
        </p:nvPicPr>
        <p:blipFill>
          <a:blip r:embed="rId2"/>
          <a:srcRect/>
          <a:stretch>
            <a:fillRect/>
          </a:stretch>
        </p:blipFill>
        <p:spPr bwMode="auto">
          <a:xfrm>
            <a:off x="2590800" y="2486026"/>
            <a:ext cx="619125" cy="695325"/>
          </a:xfrm>
          <a:prstGeom prst="rect">
            <a:avLst/>
          </a:prstGeom>
          <a:noFill/>
          <a:ln w="9525">
            <a:noFill/>
            <a:miter lim="800000"/>
            <a:headEnd/>
            <a:tailEnd/>
          </a:ln>
          <a:effectLst/>
        </p:spPr>
      </p:pic>
    </p:spTree>
    <p:extLst>
      <p:ext uri="{BB962C8B-B14F-4D97-AF65-F5344CB8AC3E}">
        <p14:creationId xmlns="" xmlns:p14="http://schemas.microsoft.com/office/powerpoint/2010/main" val="3239406661"/>
      </p:ext>
    </p:extLst>
  </p:cSld>
  <p:clrMapOvr>
    <a:masterClrMapping/>
  </p:clrMapOvr>
  <p:transition>
    <p:fad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srcRect/>
          <a:stretch>
            <a:fillRect/>
          </a:stretch>
        </p:blipFill>
        <p:spPr bwMode="auto">
          <a:xfrm>
            <a:off x="533400" y="590550"/>
            <a:ext cx="8001000" cy="3657600"/>
          </a:xfrm>
          <a:prstGeom prst="rect">
            <a:avLst/>
          </a:prstGeom>
          <a:noFill/>
          <a:ln w="9525">
            <a:noFill/>
            <a:miter lim="800000"/>
            <a:headEnd/>
            <a:tailEnd/>
          </a:ln>
          <a:effectLst/>
        </p:spPr>
      </p:pic>
    </p:spTree>
  </p:cSld>
  <p:clrMapOvr>
    <a:masterClrMapping/>
  </p:clrMapOvr>
  <p:transition>
    <p:fad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srcRect/>
          <a:stretch>
            <a:fillRect/>
          </a:stretch>
        </p:blipFill>
        <p:spPr bwMode="auto">
          <a:xfrm>
            <a:off x="1219201" y="209550"/>
            <a:ext cx="6172201" cy="4572000"/>
          </a:xfrm>
          <a:prstGeom prst="rect">
            <a:avLst/>
          </a:prstGeom>
          <a:noFill/>
          <a:ln w="9525">
            <a:noFill/>
            <a:miter lim="800000"/>
            <a:headEnd/>
            <a:tailEnd/>
          </a:ln>
          <a:effectLst/>
        </p:spPr>
      </p:pic>
    </p:spTree>
  </p:cSld>
  <p:clrMapOvr>
    <a:masterClrMapping/>
  </p:clrMapOvr>
  <p:transition>
    <p:fad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a:blip r:embed="rId2"/>
          <a:srcRect/>
          <a:stretch>
            <a:fillRect/>
          </a:stretch>
        </p:blipFill>
        <p:spPr bwMode="auto">
          <a:xfrm>
            <a:off x="838200" y="590550"/>
            <a:ext cx="7357570" cy="3733800"/>
          </a:xfrm>
          <a:prstGeom prst="rect">
            <a:avLst/>
          </a:prstGeom>
          <a:noFill/>
          <a:ln w="9525">
            <a:noFill/>
            <a:miter lim="800000"/>
            <a:headEnd/>
            <a:tailEnd/>
          </a:ln>
          <a:effectLst/>
        </p:spPr>
      </p:pic>
    </p:spTree>
  </p:cSld>
  <p:clrMapOvr>
    <a:masterClrMapping/>
  </p:clrMapOvr>
  <p:transition>
    <p:fad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srcRect/>
          <a:stretch>
            <a:fillRect/>
          </a:stretch>
        </p:blipFill>
        <p:spPr bwMode="auto">
          <a:xfrm>
            <a:off x="1066801" y="361950"/>
            <a:ext cx="7011988" cy="3943558"/>
          </a:xfrm>
          <a:prstGeom prst="rect">
            <a:avLst/>
          </a:prstGeom>
          <a:noFill/>
          <a:ln w="9525">
            <a:noFill/>
            <a:miter lim="800000"/>
            <a:headEnd/>
            <a:tailEnd/>
          </a:ln>
          <a:effectLst/>
        </p:spPr>
      </p:pic>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2362200" y="547688"/>
            <a:ext cx="4419600" cy="4048125"/>
          </a:xfrm>
          <a:prstGeom prst="rect">
            <a:avLst/>
          </a:prstGeom>
          <a:noFill/>
          <a:ln w="9525">
            <a:noFill/>
            <a:miter lim="800000"/>
            <a:headEnd/>
            <a:tailEnd/>
          </a:ln>
          <a:effectLst/>
        </p:spPr>
      </p:pic>
    </p:spTree>
    <p:extLst>
      <p:ext uri="{BB962C8B-B14F-4D97-AF65-F5344CB8AC3E}">
        <p14:creationId xmlns="" xmlns:p14="http://schemas.microsoft.com/office/powerpoint/2010/main" val="3239406661"/>
      </p:ext>
    </p:extLst>
  </p:cSld>
  <p:clrMapOvr>
    <a:masterClrMapping/>
  </p:clrMapOvr>
  <p:transition>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srcRect/>
          <a:stretch>
            <a:fillRect/>
          </a:stretch>
        </p:blipFill>
        <p:spPr bwMode="auto">
          <a:xfrm>
            <a:off x="914400" y="742950"/>
            <a:ext cx="6902450" cy="3411544"/>
          </a:xfrm>
          <a:prstGeom prst="rect">
            <a:avLst/>
          </a:prstGeom>
          <a:noFill/>
          <a:ln w="9525">
            <a:noFill/>
            <a:miter lim="800000"/>
            <a:headEnd/>
            <a:tailEnd/>
          </a:ln>
          <a:effectLst/>
        </p:spPr>
      </p:pic>
    </p:spTree>
  </p:cSld>
  <p:clrMapOvr>
    <a:masterClrMapping/>
  </p:clrMapOvr>
  <p:transition>
    <p:fad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srcRect/>
          <a:stretch>
            <a:fillRect/>
          </a:stretch>
        </p:blipFill>
        <p:spPr bwMode="auto">
          <a:xfrm>
            <a:off x="1066800" y="514350"/>
            <a:ext cx="7102633" cy="3581400"/>
          </a:xfrm>
          <a:prstGeom prst="rect">
            <a:avLst/>
          </a:prstGeom>
          <a:noFill/>
          <a:ln w="9525">
            <a:noFill/>
            <a:miter lim="800000"/>
            <a:headEnd/>
            <a:tailEnd/>
          </a:ln>
          <a:effectLst/>
        </p:spPr>
      </p:pic>
    </p:spTree>
  </p:cSld>
  <p:clrMapOvr>
    <a:masterClrMapping/>
  </p:clrMapOvr>
  <p:transition>
    <p:fad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srcRect/>
          <a:stretch>
            <a:fillRect/>
          </a:stretch>
        </p:blipFill>
        <p:spPr bwMode="auto">
          <a:xfrm>
            <a:off x="457200" y="1047750"/>
            <a:ext cx="8273445" cy="3048000"/>
          </a:xfrm>
          <a:prstGeom prst="rect">
            <a:avLst/>
          </a:prstGeom>
          <a:noFill/>
          <a:ln w="9525">
            <a:noFill/>
            <a:miter lim="800000"/>
            <a:headEnd/>
            <a:tailEnd/>
          </a:ln>
          <a:effectLst/>
        </p:spPr>
      </p:pic>
    </p:spTree>
  </p:cSld>
  <p:clrMapOvr>
    <a:masterClrMapping/>
  </p:clrMapOvr>
  <p:transition>
    <p:fad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srcRect/>
          <a:stretch>
            <a:fillRect/>
          </a:stretch>
        </p:blipFill>
        <p:spPr bwMode="auto">
          <a:xfrm>
            <a:off x="1465263" y="549275"/>
            <a:ext cx="6211887" cy="4048125"/>
          </a:xfrm>
          <a:prstGeom prst="rect">
            <a:avLst/>
          </a:prstGeom>
          <a:noFill/>
          <a:ln w="9525">
            <a:noFill/>
            <a:miter lim="800000"/>
            <a:headEnd/>
            <a:tailEnd/>
          </a:ln>
          <a:effectLst/>
        </p:spPr>
      </p:pic>
    </p:spTree>
  </p:cSld>
  <p:clrMapOvr>
    <a:masterClrMapping/>
  </p:clrMapOvr>
  <p:transition>
    <p:fad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200401" y="2495551"/>
            <a:ext cx="2286000" cy="1990725"/>
          </a:xfrm>
          <a:prstGeom prst="rect">
            <a:avLst/>
          </a:prstGeom>
        </p:spPr>
      </p:pic>
      <p:sp>
        <p:nvSpPr>
          <p:cNvPr id="3" name="Rectangle 2"/>
          <p:cNvSpPr/>
          <p:nvPr/>
        </p:nvSpPr>
        <p:spPr>
          <a:xfrm>
            <a:off x="609601" y="438150"/>
            <a:ext cx="7696201" cy="1754326"/>
          </a:xfrm>
          <a:prstGeom prst="rect">
            <a:avLst/>
          </a:prstGeom>
        </p:spPr>
        <p:txBody>
          <a:bodyPr wrap="square">
            <a:spAutoFit/>
          </a:bodyPr>
          <a:lstStyle/>
          <a:p>
            <a:r>
              <a:rPr lang="vi-VN" sz="2800" b="1" dirty="0">
                <a:latin typeface="Times New Roman" panose="02020603050405020304" pitchFamily="18" charset="0"/>
                <a:cs typeface="Times New Roman" panose="02020603050405020304" pitchFamily="18" charset="0"/>
              </a:rPr>
              <a:t>Theo dõi đơn thư giải quyết đã trình </a:t>
            </a:r>
            <a:endParaRPr lang="en-US" sz="2800" b="1" dirty="0" smtClean="0">
              <a:latin typeface="Times New Roman" panose="02020603050405020304" pitchFamily="18" charset="0"/>
              <a:cs typeface="Times New Roman" panose="02020603050405020304" pitchFamily="18" charset="0"/>
            </a:endParaRPr>
          </a:p>
          <a:p>
            <a:r>
              <a:rPr lang="vi-VN" sz="2000" dirty="0" smtClean="0">
                <a:latin typeface="Times New Roman" panose="02020603050405020304" pitchFamily="18" charset="0"/>
                <a:cs typeface="Times New Roman" panose="02020603050405020304" pitchFamily="18" charset="0"/>
              </a:rPr>
              <a:t>Những </a:t>
            </a:r>
            <a:r>
              <a:rPr lang="vi-VN" sz="2000" dirty="0">
                <a:latin typeface="Times New Roman" panose="02020603050405020304" pitchFamily="18" charset="0"/>
                <a:cs typeface="Times New Roman" panose="02020603050405020304" pitchFamily="18" charset="0"/>
              </a:rPr>
              <a:t>hồ sơ giải quyết đã được người dùng trình lên lãnh đạo thì sẽ nằm trong danh sách hồ sơ giải quyết đã trình để người dùng tiện theo dõi. </a:t>
            </a:r>
            <a:endParaRPr lang="en-US" sz="2000" dirty="0" smtClean="0">
              <a:latin typeface="Times New Roman" panose="02020603050405020304" pitchFamily="18" charset="0"/>
              <a:cs typeface="Times New Roman" panose="02020603050405020304" pitchFamily="18" charset="0"/>
            </a:endParaRPr>
          </a:p>
          <a:p>
            <a:r>
              <a:rPr lang="vi-VN" sz="2000" dirty="0" smtClean="0">
                <a:latin typeface="Times New Roman" panose="02020603050405020304" pitchFamily="18" charset="0"/>
                <a:cs typeface="Times New Roman" panose="02020603050405020304" pitchFamily="18" charset="0"/>
              </a:rPr>
              <a:t>Người </a:t>
            </a:r>
            <a:r>
              <a:rPr lang="vi-VN" sz="2000" dirty="0">
                <a:latin typeface="Times New Roman" panose="02020603050405020304" pitchFamily="18" charset="0"/>
                <a:cs typeface="Times New Roman" panose="02020603050405020304" pitchFamily="18" charset="0"/>
              </a:rPr>
              <a:t>dùng click chọn menu </a:t>
            </a:r>
            <a:r>
              <a:rPr lang="vi-VN" sz="2000" b="1" dirty="0">
                <a:latin typeface="Times New Roman" panose="02020603050405020304" pitchFamily="18" charset="0"/>
                <a:cs typeface="Times New Roman" panose="02020603050405020304" pitchFamily="18" charset="0"/>
              </a:rPr>
              <a:t>Giải quyết đơn thư </a:t>
            </a:r>
            <a:r>
              <a:rPr lang="en-US" sz="2000" b="1" dirty="0" smtClean="0">
                <a:latin typeface="Times New Roman" panose="02020603050405020304" pitchFamily="18" charset="0"/>
                <a:cs typeface="Times New Roman" panose="02020603050405020304" pitchFamily="18" charset="0"/>
              </a:rPr>
              <a:t>         </a:t>
            </a:r>
            <a:r>
              <a:rPr lang="vi-VN" sz="2000" b="1" dirty="0" smtClean="0">
                <a:latin typeface="Times New Roman" panose="02020603050405020304" pitchFamily="18" charset="0"/>
                <a:cs typeface="Times New Roman" panose="02020603050405020304" pitchFamily="18" charset="0"/>
              </a:rPr>
              <a:t>Hồ </a:t>
            </a:r>
            <a:r>
              <a:rPr lang="vi-VN" sz="2000" b="1" dirty="0">
                <a:latin typeface="Times New Roman" panose="02020603050405020304" pitchFamily="18" charset="0"/>
                <a:cs typeface="Times New Roman" panose="02020603050405020304" pitchFamily="18" charset="0"/>
              </a:rPr>
              <a:t>sơ giải quyết </a:t>
            </a:r>
            <a:endParaRPr lang="en-US" sz="2000" b="1" dirty="0" smtClean="0">
              <a:latin typeface="Times New Roman" panose="02020603050405020304" pitchFamily="18" charset="0"/>
              <a:cs typeface="Times New Roman" panose="02020603050405020304" pitchFamily="18" charset="0"/>
            </a:endParaRPr>
          </a:p>
          <a:p>
            <a:r>
              <a:rPr lang="vi-VN" sz="2000" b="1" dirty="0" smtClean="0">
                <a:latin typeface="Times New Roman" panose="02020603050405020304" pitchFamily="18" charset="0"/>
                <a:cs typeface="Times New Roman" panose="02020603050405020304" pitchFamily="18" charset="0"/>
              </a:rPr>
              <a:t>đã </a:t>
            </a:r>
            <a:r>
              <a:rPr lang="vi-VN" sz="2000" b="1" dirty="0">
                <a:latin typeface="Times New Roman" panose="02020603050405020304" pitchFamily="18" charset="0"/>
                <a:cs typeface="Times New Roman" panose="02020603050405020304" pitchFamily="18" charset="0"/>
              </a:rPr>
              <a:t>trình</a:t>
            </a:r>
            <a:endParaRPr lang="en-US" sz="2000" b="1" dirty="0">
              <a:latin typeface="Times New Roman" panose="02020603050405020304" pitchFamily="18" charset="0"/>
              <a:cs typeface="Times New Roman" panose="02020603050405020304" pitchFamily="18" charset="0"/>
            </a:endParaRPr>
          </a:p>
        </p:txBody>
      </p:sp>
      <p:cxnSp>
        <p:nvCxnSpPr>
          <p:cNvPr id="5" name="Straight Arrow Connector 4"/>
          <p:cNvCxnSpPr/>
          <p:nvPr/>
        </p:nvCxnSpPr>
        <p:spPr>
          <a:xfrm>
            <a:off x="5960360" y="1733550"/>
            <a:ext cx="36424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3239406661"/>
      </p:ext>
    </p:extLst>
  </p:cSld>
  <p:clrMapOvr>
    <a:masterClrMapping/>
  </p:clrMapOvr>
  <p:transition>
    <p:fad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38200" y="1123950"/>
            <a:ext cx="7086601" cy="2308324"/>
          </a:xfrm>
          <a:prstGeom prst="rect">
            <a:avLst/>
          </a:prstGeom>
        </p:spPr>
        <p:txBody>
          <a:bodyPr wrap="square">
            <a:spAutoFit/>
          </a:bodyPr>
          <a:lstStyle/>
          <a:p>
            <a:r>
              <a:rPr lang="vi-VN" dirty="0" smtClean="0">
                <a:latin typeface="Times New Roman" pitchFamily="18" charset="0"/>
                <a:cs typeface="Times New Roman" pitchFamily="18" charset="0"/>
              </a:rPr>
              <a:t>Các bước thực hiện:</a:t>
            </a:r>
            <a:br>
              <a:rPr lang="vi-VN" dirty="0" smtClean="0">
                <a:latin typeface="Times New Roman" pitchFamily="18" charset="0"/>
                <a:cs typeface="Times New Roman" pitchFamily="18" charset="0"/>
              </a:rPr>
            </a:br>
            <a:r>
              <a:rPr lang="vi-VN" dirty="0" smtClean="0">
                <a:latin typeface="Times New Roman" pitchFamily="18" charset="0"/>
                <a:cs typeface="Times New Roman" pitchFamily="18" charset="0"/>
              </a:rPr>
              <a:t>- Bước 1: Người dùng đăng nhập vào hệ thống.</a:t>
            </a:r>
            <a:br>
              <a:rPr lang="vi-VN" dirty="0" smtClean="0">
                <a:latin typeface="Times New Roman" pitchFamily="18" charset="0"/>
                <a:cs typeface="Times New Roman" pitchFamily="18" charset="0"/>
              </a:rPr>
            </a:br>
            <a:r>
              <a:rPr lang="vi-VN" dirty="0" smtClean="0">
                <a:latin typeface="Times New Roman" pitchFamily="18" charset="0"/>
                <a:cs typeface="Times New Roman" pitchFamily="18" charset="0"/>
              </a:rPr>
              <a:t>- Bước 2: Từ thanh menu bên trái, chọn </a:t>
            </a:r>
            <a:r>
              <a:rPr lang="en-US" b="1" dirty="0" err="1" smtClean="0">
                <a:latin typeface="Times New Roman" pitchFamily="18" charset="0"/>
                <a:cs typeface="Times New Roman" pitchFamily="18" charset="0"/>
              </a:rPr>
              <a:t>Phê</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duyệt</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kết</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quả</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giải</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quyết</a:t>
            </a:r>
            <a:endParaRPr lang="en-US" b="1" dirty="0" smtClean="0">
              <a:latin typeface="Times New Roman" pitchFamily="18" charset="0"/>
              <a:cs typeface="Times New Roman" pitchFamily="18" charset="0"/>
            </a:endParaRPr>
          </a:p>
          <a:p>
            <a:r>
              <a:rPr lang="en-US" dirty="0" err="1" smtClean="0">
                <a:latin typeface="Times New Roman" pitchFamily="18" charset="0"/>
                <a:cs typeface="Times New Roman" pitchFamily="18" charset="0"/>
              </a:rPr>
              <a:t>Chọn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biểu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tượng</a:t>
            </a:r>
            <a:r>
              <a:rPr lang="en-US" dirty="0" smtClean="0">
                <a:latin typeface="Times New Roman" pitchFamily="18" charset="0"/>
                <a:cs typeface="Times New Roman" pitchFamily="18" charset="0"/>
              </a:rPr>
              <a:t> 	             </a:t>
            </a:r>
          </a:p>
          <a:p>
            <a:r>
              <a:rPr lang="en-US" dirty="0" err="1" smtClean="0">
                <a:latin typeface="Times New Roman" pitchFamily="18" charset="0"/>
                <a:cs typeface="Times New Roman" pitchFamily="18" charset="0"/>
              </a:rPr>
              <a:t>Chọn</a:t>
            </a:r>
            <a:r>
              <a:rPr lang="en-US"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Quy</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trình</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xử</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lý</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tiếp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Chuyển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báo</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cáo</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xác</a:t>
            </a:r>
            <a:r>
              <a:rPr lang="en-US" b="1" dirty="0" smtClean="0">
                <a:latin typeface="Times New Roman" pitchFamily="18" charset="0"/>
                <a:cs typeface="Times New Roman" pitchFamily="18" charset="0"/>
              </a:rPr>
              <a:t> minh</a:t>
            </a:r>
            <a:r>
              <a:rPr lang="en-US" dirty="0" smtClean="0">
                <a:latin typeface="Times New Roman" pitchFamily="18" charset="0"/>
                <a:cs typeface="Times New Roman" pitchFamily="18" charset="0"/>
              </a:rPr>
              <a:t>”</a:t>
            </a:r>
          </a:p>
          <a:p>
            <a:r>
              <a:rPr lang="en-US" dirty="0" err="1" smtClean="0">
                <a:latin typeface="Times New Roman" pitchFamily="18" charset="0"/>
                <a:cs typeface="Times New Roman" pitchFamily="18" charset="0"/>
              </a:rPr>
              <a:t>Chọn</a:t>
            </a:r>
            <a:r>
              <a:rPr lang="en-US"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Lãnh</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đạo</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duyệt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Chủ</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tịch</a:t>
            </a:r>
            <a:r>
              <a:rPr lang="en-US" b="1" dirty="0" smtClean="0">
                <a:latin typeface="Times New Roman" pitchFamily="18" charset="0"/>
                <a:cs typeface="Times New Roman" pitchFamily="18" charset="0"/>
              </a:rPr>
              <a:t> UBND </a:t>
            </a:r>
            <a:r>
              <a:rPr lang="en-US" b="1" dirty="0" err="1" smtClean="0">
                <a:latin typeface="Times New Roman" pitchFamily="18" charset="0"/>
                <a:cs typeface="Times New Roman" pitchFamily="18" charset="0"/>
              </a:rPr>
              <a:t>tỉnh</a:t>
            </a:r>
            <a:r>
              <a:rPr lang="en-US" dirty="0" smtClean="0">
                <a:latin typeface="Times New Roman" pitchFamily="18" charset="0"/>
                <a:cs typeface="Times New Roman" pitchFamily="18" charset="0"/>
              </a:rPr>
              <a:t>”</a:t>
            </a:r>
            <a:endParaRPr lang="en-US" dirty="0" smtClean="0">
              <a:latin typeface="Times New Roman" pitchFamily="18" charset="0"/>
              <a:cs typeface="Times New Roman" pitchFamily="18" charset="0"/>
            </a:endParaRPr>
          </a:p>
          <a:p>
            <a:endParaRPr lang="en-US" dirty="0">
              <a:latin typeface="Times New Roman" pitchFamily="18" charset="0"/>
              <a:cs typeface="Times New Roman" pitchFamily="18" charset="0"/>
            </a:endParaRPr>
          </a:p>
        </p:txBody>
      </p:sp>
      <p:pic>
        <p:nvPicPr>
          <p:cNvPr id="5" name="Picture 3"/>
          <p:cNvPicPr>
            <a:picLocks noChangeAspect="1" noChangeArrowheads="1"/>
          </p:cNvPicPr>
          <p:nvPr/>
        </p:nvPicPr>
        <p:blipFill>
          <a:blip r:embed="rId2"/>
          <a:srcRect/>
          <a:stretch>
            <a:fillRect/>
          </a:stretch>
        </p:blipFill>
        <p:spPr bwMode="auto">
          <a:xfrm>
            <a:off x="2590800" y="2114550"/>
            <a:ext cx="505558" cy="381000"/>
          </a:xfrm>
          <a:prstGeom prst="rect">
            <a:avLst/>
          </a:prstGeom>
          <a:noFill/>
          <a:ln w="9525">
            <a:noFill/>
            <a:miter lim="800000"/>
            <a:headEnd/>
            <a:tailEnd/>
          </a:ln>
          <a:effectLst/>
        </p:spPr>
      </p:pic>
      <p:sp>
        <p:nvSpPr>
          <p:cNvPr id="7" name="Text Placeholder 2"/>
          <p:cNvSpPr>
            <a:spLocks noGrp="1"/>
          </p:cNvSpPr>
          <p:nvPr>
            <p:ph type="body" sz="quarter" idx="11"/>
          </p:nvPr>
        </p:nvSpPr>
        <p:spPr>
          <a:xfrm>
            <a:off x="1219200" y="209550"/>
            <a:ext cx="6934201" cy="990600"/>
          </a:xfrm>
        </p:spPr>
        <p:txBody>
          <a:bodyPr/>
          <a:lstStyle/>
          <a:p>
            <a:pPr lvl="0"/>
            <a:r>
              <a:rPr lang="en-US" altLang="ko-KR" sz="2400" dirty="0" err="1" smtClean="0">
                <a:solidFill>
                  <a:schemeClr val="tx1"/>
                </a:solidFill>
                <a:latin typeface="Times New Roman" pitchFamily="18" charset="0"/>
                <a:cs typeface="Times New Roman" pitchFamily="18" charset="0"/>
              </a:rPr>
              <a:t>Tài</a:t>
            </a:r>
            <a:r>
              <a:rPr lang="en-US" altLang="ko-KR" sz="2400" dirty="0" smtClean="0">
                <a:solidFill>
                  <a:schemeClr val="tx1"/>
                </a:solidFill>
                <a:latin typeface="Times New Roman" pitchFamily="18" charset="0"/>
                <a:cs typeface="Times New Roman" pitchFamily="18" charset="0"/>
              </a:rPr>
              <a:t> </a:t>
            </a:r>
            <a:r>
              <a:rPr lang="en-US" altLang="ko-KR" sz="2400" dirty="0" err="1" smtClean="0">
                <a:solidFill>
                  <a:schemeClr val="tx1"/>
                </a:solidFill>
                <a:latin typeface="Times New Roman" pitchFamily="18" charset="0"/>
                <a:cs typeface="Times New Roman" pitchFamily="18" charset="0"/>
              </a:rPr>
              <a:t>khoản</a:t>
            </a:r>
            <a:r>
              <a:rPr lang="en-US" altLang="ko-KR" sz="2400" dirty="0" smtClean="0">
                <a:solidFill>
                  <a:schemeClr val="tx1"/>
                </a:solidFill>
                <a:latin typeface="Times New Roman" pitchFamily="18" charset="0"/>
                <a:cs typeface="Times New Roman" pitchFamily="18" charset="0"/>
              </a:rPr>
              <a:t> </a:t>
            </a:r>
            <a:r>
              <a:rPr lang="en-US" altLang="ko-KR" sz="2400" dirty="0" err="1" smtClean="0">
                <a:solidFill>
                  <a:schemeClr val="tx1"/>
                </a:solidFill>
                <a:latin typeface="Times New Roman" pitchFamily="18" charset="0"/>
                <a:cs typeface="Times New Roman" pitchFamily="18" charset="0"/>
              </a:rPr>
              <a:t>đăng</a:t>
            </a:r>
            <a:r>
              <a:rPr lang="en-US" altLang="ko-KR" sz="2400" dirty="0" smtClean="0">
                <a:solidFill>
                  <a:schemeClr val="tx1"/>
                </a:solidFill>
                <a:latin typeface="Times New Roman" pitchFamily="18" charset="0"/>
                <a:cs typeface="Times New Roman" pitchFamily="18" charset="0"/>
              </a:rPr>
              <a:t> </a:t>
            </a:r>
            <a:r>
              <a:rPr lang="en-US" altLang="ko-KR" sz="2400" dirty="0" err="1" smtClean="0">
                <a:solidFill>
                  <a:schemeClr val="tx1"/>
                </a:solidFill>
                <a:latin typeface="Times New Roman" pitchFamily="18" charset="0"/>
                <a:cs typeface="Times New Roman" pitchFamily="18" charset="0"/>
              </a:rPr>
              <a:t>nhập</a:t>
            </a:r>
            <a:endParaRPr lang="en-US" altLang="ko-KR" sz="2400" dirty="0" smtClean="0">
              <a:solidFill>
                <a:schemeClr val="tx1"/>
              </a:solidFill>
              <a:latin typeface="Times New Roman" pitchFamily="18" charset="0"/>
              <a:cs typeface="Times New Roman" pitchFamily="18" charset="0"/>
            </a:endParaRPr>
          </a:p>
          <a:p>
            <a:pPr lvl="0"/>
            <a:r>
              <a:rPr lang="en-US" altLang="ko-KR" sz="2400" b="1" dirty="0" err="1" smtClean="0">
                <a:solidFill>
                  <a:schemeClr val="tx1"/>
                </a:solidFill>
                <a:latin typeface="Times New Roman" pitchFamily="18" charset="0"/>
                <a:cs typeface="Times New Roman" pitchFamily="18" charset="0"/>
              </a:rPr>
              <a:t>Giám</a:t>
            </a:r>
            <a:r>
              <a:rPr lang="en-US" altLang="ko-KR" sz="2400" b="1" dirty="0" smtClean="0">
                <a:solidFill>
                  <a:schemeClr val="tx1"/>
                </a:solidFill>
                <a:latin typeface="Times New Roman" pitchFamily="18" charset="0"/>
                <a:cs typeface="Times New Roman" pitchFamily="18" charset="0"/>
              </a:rPr>
              <a:t> </a:t>
            </a:r>
            <a:r>
              <a:rPr lang="en-US" altLang="ko-KR" sz="2400" b="1" dirty="0" err="1" smtClean="0">
                <a:solidFill>
                  <a:schemeClr val="tx1"/>
                </a:solidFill>
                <a:latin typeface="Times New Roman" pitchFamily="18" charset="0"/>
                <a:cs typeface="Times New Roman" pitchFamily="18" charset="0"/>
              </a:rPr>
              <a:t>đốc</a:t>
            </a:r>
            <a:r>
              <a:rPr lang="en-US" altLang="ko-KR" sz="2400" b="1" dirty="0" smtClean="0">
                <a:solidFill>
                  <a:schemeClr val="tx1"/>
                </a:solidFill>
                <a:latin typeface="Times New Roman" pitchFamily="18" charset="0"/>
                <a:cs typeface="Times New Roman" pitchFamily="18" charset="0"/>
              </a:rPr>
              <a:t> </a:t>
            </a:r>
            <a:r>
              <a:rPr lang="en-US" altLang="ko-KR" sz="2400" b="1" dirty="0" err="1" smtClean="0">
                <a:solidFill>
                  <a:schemeClr val="tx1"/>
                </a:solidFill>
                <a:latin typeface="Times New Roman" pitchFamily="18" charset="0"/>
                <a:cs typeface="Times New Roman" pitchFamily="18" charset="0"/>
              </a:rPr>
              <a:t>Sở</a:t>
            </a:r>
            <a:r>
              <a:rPr lang="en-US" altLang="ko-KR" sz="2400" b="1" dirty="0" smtClean="0">
                <a:solidFill>
                  <a:schemeClr val="tx1"/>
                </a:solidFill>
                <a:latin typeface="Times New Roman" pitchFamily="18" charset="0"/>
                <a:cs typeface="Times New Roman" pitchFamily="18" charset="0"/>
              </a:rPr>
              <a:t> </a:t>
            </a:r>
            <a:r>
              <a:rPr lang="en-US" altLang="ko-KR" sz="2400" b="1" dirty="0" err="1" smtClean="0">
                <a:solidFill>
                  <a:schemeClr val="tx1"/>
                </a:solidFill>
                <a:latin typeface="Times New Roman" pitchFamily="18" charset="0"/>
                <a:cs typeface="Times New Roman" pitchFamily="18" charset="0"/>
              </a:rPr>
              <a:t>ngành</a:t>
            </a:r>
            <a:endParaRPr lang="en-US" altLang="ko-KR" sz="2400" b="1" dirty="0" smtClean="0">
              <a:solidFill>
                <a:schemeClr val="tx1"/>
              </a:solidFill>
              <a:latin typeface="Times New Roman" pitchFamily="18" charset="0"/>
              <a:cs typeface="Times New Roman" pitchFamily="18" charset="0"/>
            </a:endParaRPr>
          </a:p>
        </p:txBody>
      </p:sp>
      <p:pic>
        <p:nvPicPr>
          <p:cNvPr id="12290" name="Picture 2"/>
          <p:cNvPicPr>
            <a:picLocks noChangeAspect="1" noChangeArrowheads="1"/>
          </p:cNvPicPr>
          <p:nvPr/>
        </p:nvPicPr>
        <p:blipFill>
          <a:blip r:embed="rId3"/>
          <a:srcRect/>
          <a:stretch>
            <a:fillRect/>
          </a:stretch>
        </p:blipFill>
        <p:spPr bwMode="auto">
          <a:xfrm>
            <a:off x="2743200" y="3181350"/>
            <a:ext cx="3554413" cy="1618318"/>
          </a:xfrm>
          <a:prstGeom prst="rect">
            <a:avLst/>
          </a:prstGeom>
          <a:noFill/>
          <a:ln w="9525">
            <a:noFill/>
            <a:miter lim="800000"/>
            <a:headEnd/>
            <a:tailEnd/>
          </a:ln>
          <a:effectLst/>
        </p:spPr>
      </p:pic>
    </p:spTree>
    <p:extLst>
      <p:ext uri="{BB962C8B-B14F-4D97-AF65-F5344CB8AC3E}">
        <p14:creationId xmlns="" xmlns:p14="http://schemas.microsoft.com/office/powerpoint/2010/main" val="3239406661"/>
      </p:ext>
    </p:extLst>
  </p:cSld>
  <p:clrMapOvr>
    <a:masterClrMapping/>
  </p:clrMapOvr>
  <p:transition>
    <p:fad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4946440" y="3256398"/>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04</a:t>
            </a:r>
            <a:endParaRPr lang="ko-KR" altLang="en-US" sz="3600" b="1" dirty="0">
              <a:solidFill>
                <a:schemeClr val="bg1"/>
              </a:solidFill>
              <a:cs typeface="Arial" pitchFamily="34" charset="0"/>
            </a:endParaRPr>
          </a:p>
        </p:txBody>
      </p:sp>
      <p:sp>
        <p:nvSpPr>
          <p:cNvPr id="5" name="Text Placeholder 2"/>
          <p:cNvSpPr>
            <a:spLocks noGrp="1"/>
          </p:cNvSpPr>
          <p:nvPr>
            <p:ph type="body" sz="quarter" idx="11"/>
          </p:nvPr>
        </p:nvSpPr>
        <p:spPr>
          <a:xfrm>
            <a:off x="1022139" y="190910"/>
            <a:ext cx="6934201" cy="990600"/>
          </a:xfrm>
        </p:spPr>
        <p:txBody>
          <a:bodyPr/>
          <a:lstStyle/>
          <a:p>
            <a:pPr lvl="0"/>
            <a:r>
              <a:rPr lang="en-US" altLang="ko-KR" sz="2800" dirty="0" err="1" smtClean="0">
                <a:solidFill>
                  <a:schemeClr val="tx1"/>
                </a:solidFill>
                <a:latin typeface="Times New Roman" pitchFamily="18" charset="0"/>
                <a:cs typeface="Times New Roman" pitchFamily="18" charset="0"/>
              </a:rPr>
              <a:t>Tài</a:t>
            </a:r>
            <a:r>
              <a:rPr lang="en-US" altLang="ko-KR" sz="2800" dirty="0" smtClean="0">
                <a:solidFill>
                  <a:schemeClr val="tx1"/>
                </a:solidFill>
                <a:latin typeface="Times New Roman" pitchFamily="18" charset="0"/>
                <a:cs typeface="Times New Roman" pitchFamily="18" charset="0"/>
              </a:rPr>
              <a:t> </a:t>
            </a:r>
            <a:r>
              <a:rPr lang="en-US" altLang="ko-KR" sz="2800" dirty="0" err="1" smtClean="0">
                <a:solidFill>
                  <a:schemeClr val="tx1"/>
                </a:solidFill>
                <a:latin typeface="Times New Roman" pitchFamily="18" charset="0"/>
                <a:cs typeface="Times New Roman" pitchFamily="18" charset="0"/>
              </a:rPr>
              <a:t>khoản</a:t>
            </a:r>
            <a:r>
              <a:rPr lang="en-US" altLang="ko-KR" sz="2800" dirty="0" smtClean="0">
                <a:solidFill>
                  <a:schemeClr val="tx1"/>
                </a:solidFill>
                <a:latin typeface="Times New Roman" pitchFamily="18" charset="0"/>
                <a:cs typeface="Times New Roman" pitchFamily="18" charset="0"/>
              </a:rPr>
              <a:t> </a:t>
            </a:r>
            <a:r>
              <a:rPr lang="en-US" altLang="ko-KR" sz="2800" dirty="0" err="1" smtClean="0">
                <a:solidFill>
                  <a:schemeClr val="tx1"/>
                </a:solidFill>
                <a:latin typeface="Times New Roman" pitchFamily="18" charset="0"/>
                <a:cs typeface="Times New Roman" pitchFamily="18" charset="0"/>
              </a:rPr>
              <a:t>đăng</a:t>
            </a:r>
            <a:r>
              <a:rPr lang="en-US" altLang="ko-KR" sz="2800" dirty="0" smtClean="0">
                <a:solidFill>
                  <a:schemeClr val="tx1"/>
                </a:solidFill>
                <a:latin typeface="Times New Roman" pitchFamily="18" charset="0"/>
                <a:cs typeface="Times New Roman" pitchFamily="18" charset="0"/>
              </a:rPr>
              <a:t> </a:t>
            </a:r>
            <a:r>
              <a:rPr lang="en-US" altLang="ko-KR" sz="2800" dirty="0" err="1" smtClean="0">
                <a:solidFill>
                  <a:schemeClr val="tx1"/>
                </a:solidFill>
                <a:latin typeface="Times New Roman" pitchFamily="18" charset="0"/>
                <a:cs typeface="Times New Roman" pitchFamily="18" charset="0"/>
              </a:rPr>
              <a:t>nhập</a:t>
            </a:r>
            <a:r>
              <a:rPr lang="en-US" altLang="ko-KR" sz="2800" dirty="0" smtClean="0">
                <a:solidFill>
                  <a:schemeClr val="tx1"/>
                </a:solidFill>
                <a:latin typeface="Times New Roman" pitchFamily="18" charset="0"/>
                <a:cs typeface="Times New Roman" pitchFamily="18" charset="0"/>
              </a:rPr>
              <a:t>: </a:t>
            </a:r>
            <a:r>
              <a:rPr lang="en-US" altLang="ko-KR" sz="2800" b="1" dirty="0" err="1" smtClean="0">
                <a:solidFill>
                  <a:schemeClr val="tx1"/>
                </a:solidFill>
                <a:latin typeface="Times New Roman" pitchFamily="18" charset="0"/>
                <a:cs typeface="Times New Roman" pitchFamily="18" charset="0"/>
              </a:rPr>
              <a:t>Chủ</a:t>
            </a:r>
            <a:r>
              <a:rPr lang="en-US" altLang="ko-KR" sz="2800" b="1" dirty="0" smtClean="0">
                <a:solidFill>
                  <a:schemeClr val="tx1"/>
                </a:solidFill>
                <a:latin typeface="Times New Roman" pitchFamily="18" charset="0"/>
                <a:cs typeface="Times New Roman" pitchFamily="18" charset="0"/>
              </a:rPr>
              <a:t> </a:t>
            </a:r>
            <a:r>
              <a:rPr lang="en-US" altLang="ko-KR" sz="2800" b="1" dirty="0" err="1" smtClean="0">
                <a:solidFill>
                  <a:schemeClr val="tx1"/>
                </a:solidFill>
                <a:latin typeface="Times New Roman" pitchFamily="18" charset="0"/>
                <a:cs typeface="Times New Roman" pitchFamily="18" charset="0"/>
              </a:rPr>
              <a:t>tịch</a:t>
            </a:r>
            <a:r>
              <a:rPr lang="en-US" altLang="ko-KR" sz="2800" b="1" dirty="0" smtClean="0">
                <a:solidFill>
                  <a:schemeClr val="tx1"/>
                </a:solidFill>
                <a:latin typeface="Times New Roman" pitchFamily="18" charset="0"/>
                <a:cs typeface="Times New Roman" pitchFamily="18" charset="0"/>
              </a:rPr>
              <a:t> UBND </a:t>
            </a:r>
            <a:r>
              <a:rPr lang="en-US" altLang="ko-KR" sz="2800" b="1" dirty="0" err="1" smtClean="0">
                <a:solidFill>
                  <a:schemeClr val="tx1"/>
                </a:solidFill>
                <a:latin typeface="Times New Roman" pitchFamily="18" charset="0"/>
                <a:cs typeface="Times New Roman" pitchFamily="18" charset="0"/>
              </a:rPr>
              <a:t>tỉnh</a:t>
            </a:r>
            <a:endParaRPr lang="en-US" altLang="ko-KR" sz="2800" b="1" dirty="0" smtClean="0">
              <a:solidFill>
                <a:schemeClr val="tx1"/>
              </a:solidFill>
              <a:latin typeface="Times New Roman" pitchFamily="18" charset="0"/>
              <a:cs typeface="Times New Roman" pitchFamily="18" charset="0"/>
            </a:endParaRPr>
          </a:p>
        </p:txBody>
      </p:sp>
      <p:sp>
        <p:nvSpPr>
          <p:cNvPr id="6" name="Rectangle 5"/>
          <p:cNvSpPr/>
          <p:nvPr/>
        </p:nvSpPr>
        <p:spPr>
          <a:xfrm>
            <a:off x="914401" y="971550"/>
            <a:ext cx="7467600" cy="1938992"/>
          </a:xfrm>
          <a:prstGeom prst="rect">
            <a:avLst/>
          </a:prstGeom>
        </p:spPr>
        <p:txBody>
          <a:bodyPr wrap="square">
            <a:spAutoFit/>
          </a:bodyPr>
          <a:lstStyle/>
          <a:p>
            <a:pPr marL="457200" indent="-457200"/>
            <a:r>
              <a:rPr lang="en-US" sz="2000" b="1" dirty="0" err="1" smtClean="0">
                <a:latin typeface="Times New Roman" pitchFamily="18" charset="0"/>
                <a:cs typeface="Times New Roman" pitchFamily="18" charset="0"/>
              </a:rPr>
              <a:t>Chủ</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tịch</a:t>
            </a:r>
            <a:r>
              <a:rPr lang="en-US" sz="2000" b="1" dirty="0" smtClean="0">
                <a:latin typeface="Times New Roman" pitchFamily="18" charset="0"/>
                <a:cs typeface="Times New Roman" pitchFamily="18" charset="0"/>
              </a:rPr>
              <a:t> UBND </a:t>
            </a:r>
            <a:r>
              <a:rPr lang="en-US" sz="2000" b="1" dirty="0" err="1" smtClean="0">
                <a:latin typeface="Times New Roman" pitchFamily="18" charset="0"/>
                <a:cs typeface="Times New Roman" pitchFamily="18" charset="0"/>
              </a:rPr>
              <a:t>tỉnh</a:t>
            </a:r>
            <a:r>
              <a:rPr lang="en-US" sz="2000" b="1" dirty="0" smtClean="0">
                <a:latin typeface="Times New Roman" pitchFamily="18" charset="0"/>
                <a:cs typeface="Times New Roman" pitchFamily="18" charset="0"/>
              </a:rPr>
              <a:t> </a:t>
            </a:r>
            <a:r>
              <a:rPr lang="en-US" sz="2000" b="1" dirty="0">
                <a:latin typeface="Times New Roman" pitchFamily="18" charset="0"/>
                <a:cs typeface="Times New Roman" pitchFamily="18" charset="0"/>
              </a:rPr>
              <a:t>ban </a:t>
            </a:r>
            <a:r>
              <a:rPr lang="en-US" sz="2000" b="1" dirty="0" err="1">
                <a:latin typeface="Times New Roman" pitchFamily="18" charset="0"/>
                <a:cs typeface="Times New Roman" pitchFamily="18" charset="0"/>
              </a:rPr>
              <a:t>hành</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văn</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bản</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trả</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lời</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hoặc</a:t>
            </a:r>
            <a:r>
              <a:rPr lang="en-US" sz="2000" b="1" dirty="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quyết</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định</a:t>
            </a:r>
            <a:r>
              <a:rPr lang="en-US" sz="2000" b="1" dirty="0" smtClean="0">
                <a:latin typeface="Times New Roman" pitchFamily="18" charset="0"/>
                <a:cs typeface="Times New Roman" pitchFamily="18" charset="0"/>
              </a:rPr>
              <a:t> </a:t>
            </a:r>
          </a:p>
          <a:p>
            <a:pPr marL="457200" indent="-457200"/>
            <a:r>
              <a:rPr lang="en-US" sz="2000" b="1" dirty="0" err="1" smtClean="0">
                <a:latin typeface="Times New Roman" pitchFamily="18" charset="0"/>
                <a:cs typeface="Times New Roman" pitchFamily="18" charset="0"/>
              </a:rPr>
              <a:t>khiếu</a:t>
            </a:r>
            <a:r>
              <a:rPr lang="en-US" sz="2000" b="1" dirty="0" smtClean="0">
                <a:latin typeface="Times New Roman" pitchFamily="18" charset="0"/>
                <a:cs typeface="Times New Roman" pitchFamily="18" charset="0"/>
              </a:rPr>
              <a:t> </a:t>
            </a:r>
            <a:r>
              <a:rPr lang="en-US" sz="2000" b="1" dirty="0" err="1">
                <a:latin typeface="Times New Roman" pitchFamily="18" charset="0"/>
                <a:cs typeface="Times New Roman" pitchFamily="18" charset="0"/>
              </a:rPr>
              <a:t>nại</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kết</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luận</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tố</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cáo</a:t>
            </a:r>
            <a:r>
              <a:rPr lang="en-US" sz="2000" b="1" dirty="0">
                <a:latin typeface="Times New Roman" pitchFamily="18" charset="0"/>
                <a:cs typeface="Times New Roman" pitchFamily="18" charset="0"/>
              </a:rPr>
              <a:t>:</a:t>
            </a:r>
          </a:p>
          <a:p>
            <a:r>
              <a:rPr lang="vi-VN" sz="2000" dirty="0" smtClean="0">
                <a:latin typeface="Times New Roman" pitchFamily="18" charset="0"/>
                <a:cs typeface="Times New Roman" pitchFamily="18" charset="0"/>
              </a:rPr>
              <a:t>Các bước thực hiện:</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Từ thanh menu bên trái, chọn </a:t>
            </a:r>
            <a:r>
              <a:rPr lang="en-US" sz="2000" b="1" dirty="0" err="1" smtClean="0">
                <a:latin typeface="Times New Roman" pitchFamily="18" charset="0"/>
                <a:cs typeface="Times New Roman" pitchFamily="18" charset="0"/>
              </a:rPr>
              <a:t>Phê</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duyệt</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kết</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quả</a:t>
            </a:r>
            <a:r>
              <a:rPr lang="vi-VN" sz="2000" b="1" dirty="0" smtClean="0">
                <a:latin typeface="Times New Roman" pitchFamily="18" charset="0"/>
                <a:cs typeface="Times New Roman" pitchFamily="18" charset="0"/>
              </a:rPr>
              <a:t> giải quyết</a:t>
            </a:r>
            <a:r>
              <a:rPr lang="vi-VN" sz="2000" dirty="0" smtClean="0">
                <a:latin typeface="Times New Roman" pitchFamily="18" charset="0"/>
                <a:cs typeface="Times New Roman" pitchFamily="18" charset="0"/>
              </a:rPr>
              <a:t/>
            </a:r>
            <a:br>
              <a:rPr lang="vi-VN" sz="2000" dirty="0" smtClean="0">
                <a:latin typeface="Times New Roman" pitchFamily="18" charset="0"/>
                <a:cs typeface="Times New Roman" pitchFamily="18" charset="0"/>
              </a:rPr>
            </a:b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biểu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tượng</a:t>
            </a:r>
            <a:r>
              <a:rPr lang="en-US" sz="2000" dirty="0" smtClean="0">
                <a:latin typeface="Times New Roman" pitchFamily="18" charset="0"/>
                <a:cs typeface="Times New Roman" pitchFamily="18" charset="0"/>
              </a:rPr>
              <a:t> </a:t>
            </a:r>
            <a:endParaRPr lang="en-US" sz="2000" b="1" dirty="0" smtClean="0">
              <a:latin typeface="Times New Roman" pitchFamily="18" charset="0"/>
              <a:cs typeface="Times New Roman" pitchFamily="18" charset="0"/>
            </a:endParaRPr>
          </a:p>
          <a:p>
            <a:endParaRPr lang="en-US" sz="2000" dirty="0" smtClean="0">
              <a:latin typeface="Times New Roman" pitchFamily="18" charset="0"/>
              <a:cs typeface="Times New Roman" pitchFamily="18" charset="0"/>
            </a:endParaRPr>
          </a:p>
        </p:txBody>
      </p:sp>
      <p:pic>
        <p:nvPicPr>
          <p:cNvPr id="7" name="Picture 3"/>
          <p:cNvPicPr>
            <a:picLocks noChangeAspect="1" noChangeArrowheads="1"/>
          </p:cNvPicPr>
          <p:nvPr/>
        </p:nvPicPr>
        <p:blipFill>
          <a:blip r:embed="rId2"/>
          <a:srcRect/>
          <a:stretch>
            <a:fillRect/>
          </a:stretch>
        </p:blipFill>
        <p:spPr bwMode="auto">
          <a:xfrm>
            <a:off x="3124202" y="2266951"/>
            <a:ext cx="657225" cy="495300"/>
          </a:xfrm>
          <a:prstGeom prst="rect">
            <a:avLst/>
          </a:prstGeom>
          <a:noFill/>
          <a:ln w="9525">
            <a:noFill/>
            <a:miter lim="800000"/>
            <a:headEnd/>
            <a:tailEnd/>
          </a:ln>
          <a:effectLst/>
        </p:spPr>
      </p:pic>
      <p:pic>
        <p:nvPicPr>
          <p:cNvPr id="2" name="Picture 1"/>
          <p:cNvPicPr>
            <a:picLocks noChangeAspect="1"/>
          </p:cNvPicPr>
          <p:nvPr/>
        </p:nvPicPr>
        <p:blipFill>
          <a:blip r:embed="rId3"/>
          <a:stretch>
            <a:fillRect/>
          </a:stretch>
        </p:blipFill>
        <p:spPr>
          <a:xfrm>
            <a:off x="1600200" y="2800350"/>
            <a:ext cx="5867401" cy="1992272"/>
          </a:xfrm>
          <a:prstGeom prst="rect">
            <a:avLst/>
          </a:prstGeom>
        </p:spPr>
      </p:pic>
    </p:spTree>
    <p:extLst>
      <p:ext uri="{BB962C8B-B14F-4D97-AF65-F5344CB8AC3E}">
        <p14:creationId xmlns="" xmlns:p14="http://schemas.microsoft.com/office/powerpoint/2010/main" val="1483847040"/>
      </p:ext>
    </p:extLst>
  </p:cSld>
  <p:clrMapOvr>
    <a:masterClrMapping/>
  </p:clrMapOvr>
  <p:transition>
    <p:fad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1493284"/>
            <a:ext cx="7848601" cy="1354217"/>
          </a:xfrm>
          <a:prstGeom prst="rect">
            <a:avLst/>
          </a:prstGeom>
        </p:spPr>
        <p:txBody>
          <a:bodyPr wrap="square">
            <a:spAutoFit/>
          </a:bodyPr>
          <a:lstStyle/>
          <a:p>
            <a:r>
              <a:rPr lang="en-US" sz="2400" b="1" dirty="0" smtClean="0">
                <a:latin typeface="Times New Roman" panose="02020603050405020304" pitchFamily="18" charset="0"/>
                <a:cs typeface="Times New Roman" panose="02020603050405020304" pitchFamily="18" charset="0"/>
              </a:rPr>
              <a:t>1. </a:t>
            </a:r>
            <a:r>
              <a:rPr lang="vi-VN" sz="2400" b="1" dirty="0" smtClean="0">
                <a:latin typeface="Times New Roman" panose="02020603050405020304" pitchFamily="18" charset="0"/>
                <a:cs typeface="Times New Roman" panose="02020603050405020304" pitchFamily="18" charset="0"/>
              </a:rPr>
              <a:t>Cán </a:t>
            </a:r>
            <a:r>
              <a:rPr lang="vi-VN" sz="2400" b="1" dirty="0">
                <a:latin typeface="Times New Roman" panose="02020603050405020304" pitchFamily="18" charset="0"/>
                <a:cs typeface="Times New Roman" panose="02020603050405020304" pitchFamily="18" charset="0"/>
              </a:rPr>
              <a:t>bộ cập nhật thông tin kết quả xác minh </a:t>
            </a:r>
            <a:r>
              <a:rPr lang="vi-VN" sz="2400" b="1" dirty="0" smtClean="0">
                <a:latin typeface="Times New Roman" panose="02020603050405020304" pitchFamily="18" charset="0"/>
                <a:cs typeface="Times New Roman" panose="02020603050405020304" pitchFamily="18" charset="0"/>
              </a:rPr>
              <a:t>đơn </a:t>
            </a:r>
            <a:r>
              <a:rPr lang="vi-VN" sz="2400" b="1" dirty="0">
                <a:latin typeface="Times New Roman" panose="02020603050405020304" pitchFamily="18" charset="0"/>
                <a:cs typeface="Times New Roman" panose="02020603050405020304" pitchFamily="18" charset="0"/>
              </a:rPr>
              <a:t>thư </a:t>
            </a:r>
            <a:endParaRPr lang="en-US" sz="2400" b="1" dirty="0" smtClean="0">
              <a:latin typeface="Times New Roman" panose="02020603050405020304" pitchFamily="18" charset="0"/>
              <a:cs typeface="Times New Roman" panose="02020603050405020304" pitchFamily="18" charset="0"/>
            </a:endParaRPr>
          </a:p>
          <a:p>
            <a:endParaRPr lang="en-US" b="1" dirty="0" smtClean="0">
              <a:latin typeface="Times New Roman" panose="02020603050405020304" pitchFamily="18" charset="0"/>
              <a:cs typeface="Times New Roman" panose="02020603050405020304" pitchFamily="18" charset="0"/>
            </a:endParaRPr>
          </a:p>
          <a:p>
            <a:r>
              <a:rPr lang="vi-VN" sz="2000" dirty="0" smtClean="0">
                <a:latin typeface="Times New Roman" panose="02020603050405020304" pitchFamily="18" charset="0"/>
                <a:cs typeface="Times New Roman" panose="02020603050405020304" pitchFamily="18" charset="0"/>
              </a:rPr>
              <a:t>Cán </a:t>
            </a:r>
            <a:r>
              <a:rPr lang="vi-VN" sz="2000" dirty="0">
                <a:latin typeface="Times New Roman" panose="02020603050405020304" pitchFamily="18" charset="0"/>
                <a:cs typeface="Times New Roman" panose="02020603050405020304" pitchFamily="18" charset="0"/>
              </a:rPr>
              <a:t>bộ thực hiện cập nhật thông tin kết quả sau khi </a:t>
            </a:r>
            <a:r>
              <a:rPr lang="en-US" sz="2000" dirty="0" smtClean="0">
                <a:latin typeface="Times New Roman" panose="02020603050405020304" pitchFamily="18" charset="0"/>
                <a:cs typeface="Times New Roman" panose="02020603050405020304" pitchFamily="18" charset="0"/>
              </a:rPr>
              <a:t>C</a:t>
            </a:r>
            <a:r>
              <a:rPr lang="vi-VN" sz="2000" dirty="0" smtClean="0">
                <a:latin typeface="Times New Roman" panose="02020603050405020304" pitchFamily="18" charset="0"/>
                <a:cs typeface="Times New Roman" panose="02020603050405020304" pitchFamily="18" charset="0"/>
              </a:rPr>
              <a:t>hủ </a:t>
            </a:r>
            <a:r>
              <a:rPr lang="vi-VN" sz="2000" dirty="0">
                <a:latin typeface="Times New Roman" panose="02020603050405020304" pitchFamily="18" charset="0"/>
                <a:cs typeface="Times New Roman" panose="02020603050405020304" pitchFamily="18" charset="0"/>
              </a:rPr>
              <a:t>tịch </a:t>
            </a:r>
            <a:r>
              <a:rPr lang="vi-VN" sz="2000" dirty="0" smtClean="0">
                <a:latin typeface="Times New Roman" panose="02020603050405020304" pitchFamily="18" charset="0"/>
                <a:cs typeface="Times New Roman" panose="02020603050405020304" pitchFamily="18" charset="0"/>
              </a:rPr>
              <a:t>UBND</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tỉnh</a:t>
            </a:r>
            <a:endParaRPr lang="en-US" sz="2000" dirty="0" smtClean="0">
              <a:latin typeface="Times New Roman" panose="02020603050405020304" pitchFamily="18" charset="0"/>
              <a:cs typeface="Times New Roman" panose="02020603050405020304" pitchFamily="18" charset="0"/>
            </a:endParaRPr>
          </a:p>
          <a:p>
            <a:r>
              <a:rPr lang="vi-VN" sz="2000" dirty="0" smtClean="0">
                <a:latin typeface="Times New Roman" panose="02020603050405020304" pitchFamily="18" charset="0"/>
                <a:cs typeface="Times New Roman" panose="02020603050405020304" pitchFamily="18" charset="0"/>
              </a:rPr>
              <a:t>quyết </a:t>
            </a:r>
            <a:r>
              <a:rPr lang="vi-VN" sz="2000" dirty="0">
                <a:latin typeface="Times New Roman" panose="02020603050405020304" pitchFamily="18" charset="0"/>
                <a:cs typeface="Times New Roman" panose="02020603050405020304" pitchFamily="18" charset="0"/>
              </a:rPr>
              <a:t>định giải quyết hoặc kết luận tố cáo</a:t>
            </a:r>
            <a:endParaRPr lang="en-US" sz="2000" dirty="0">
              <a:latin typeface="Times New Roman" panose="02020603050405020304" pitchFamily="18" charset="0"/>
              <a:cs typeface="Times New Roman" panose="02020603050405020304" pitchFamily="18" charset="0"/>
            </a:endParaRPr>
          </a:p>
        </p:txBody>
      </p:sp>
      <p:sp>
        <p:nvSpPr>
          <p:cNvPr id="4" name="Text Placeholder 2"/>
          <p:cNvSpPr>
            <a:spLocks noGrp="1"/>
          </p:cNvSpPr>
          <p:nvPr>
            <p:ph type="body" sz="quarter" idx="11"/>
          </p:nvPr>
        </p:nvSpPr>
        <p:spPr>
          <a:xfrm>
            <a:off x="1219200" y="285750"/>
            <a:ext cx="6934201" cy="990600"/>
          </a:xfrm>
        </p:spPr>
        <p:txBody>
          <a:bodyPr/>
          <a:lstStyle/>
          <a:p>
            <a:pPr lvl="0"/>
            <a:r>
              <a:rPr lang="en-US" altLang="ko-KR" sz="2200" dirty="0" err="1" smtClean="0">
                <a:solidFill>
                  <a:schemeClr val="tx1"/>
                </a:solidFill>
                <a:latin typeface="Times New Roman" pitchFamily="18" charset="0"/>
                <a:cs typeface="Times New Roman" pitchFamily="18" charset="0"/>
              </a:rPr>
              <a:t>Tài</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khoản</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đăng</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nhập</a:t>
            </a:r>
            <a:endParaRPr lang="en-US" altLang="ko-KR" sz="2200" dirty="0" smtClean="0">
              <a:solidFill>
                <a:schemeClr val="tx1"/>
              </a:solidFill>
              <a:latin typeface="Times New Roman" pitchFamily="18" charset="0"/>
              <a:cs typeface="Times New Roman" pitchFamily="18" charset="0"/>
            </a:endParaRPr>
          </a:p>
          <a:p>
            <a:pPr lvl="0"/>
            <a:r>
              <a:rPr lang="en-US" altLang="ko-KR" sz="2400" b="1" dirty="0" err="1" smtClean="0">
                <a:solidFill>
                  <a:schemeClr val="tx1"/>
                </a:solidFill>
                <a:latin typeface="Times New Roman" pitchFamily="18" charset="0"/>
                <a:cs typeface="Times New Roman" pitchFamily="18" charset="0"/>
              </a:rPr>
              <a:t>Chuyên</a:t>
            </a:r>
            <a:r>
              <a:rPr lang="en-US" altLang="ko-KR" sz="2400" b="1" dirty="0" smtClean="0">
                <a:solidFill>
                  <a:schemeClr val="tx1"/>
                </a:solidFill>
                <a:latin typeface="Times New Roman" pitchFamily="18" charset="0"/>
                <a:cs typeface="Times New Roman" pitchFamily="18" charset="0"/>
              </a:rPr>
              <a:t> </a:t>
            </a:r>
            <a:r>
              <a:rPr lang="en-US" altLang="ko-KR" sz="2400" b="1" dirty="0" err="1" smtClean="0">
                <a:solidFill>
                  <a:schemeClr val="tx1"/>
                </a:solidFill>
                <a:latin typeface="Times New Roman" pitchFamily="18" charset="0"/>
                <a:cs typeface="Times New Roman" pitchFamily="18" charset="0"/>
              </a:rPr>
              <a:t>viên</a:t>
            </a:r>
            <a:r>
              <a:rPr lang="en-US" altLang="ko-KR" sz="2400" b="1" dirty="0" smtClean="0">
                <a:solidFill>
                  <a:schemeClr val="tx1"/>
                </a:solidFill>
                <a:latin typeface="Times New Roman" pitchFamily="18" charset="0"/>
                <a:cs typeface="Times New Roman" pitchFamily="18" charset="0"/>
              </a:rPr>
              <a:t> </a:t>
            </a:r>
            <a:r>
              <a:rPr lang="en-US" altLang="ko-KR" sz="2400" b="1" dirty="0" err="1" smtClean="0">
                <a:solidFill>
                  <a:schemeClr val="tx1"/>
                </a:solidFill>
                <a:latin typeface="Times New Roman" pitchFamily="18" charset="0"/>
                <a:cs typeface="Times New Roman" pitchFamily="18" charset="0"/>
              </a:rPr>
              <a:t>giao</a:t>
            </a:r>
            <a:r>
              <a:rPr lang="en-US" altLang="ko-KR" sz="2400" b="1" dirty="0" smtClean="0">
                <a:solidFill>
                  <a:schemeClr val="tx1"/>
                </a:solidFill>
                <a:latin typeface="Times New Roman" pitchFamily="18" charset="0"/>
                <a:cs typeface="Times New Roman" pitchFamily="18" charset="0"/>
              </a:rPr>
              <a:t> </a:t>
            </a:r>
            <a:r>
              <a:rPr lang="en-US" altLang="ko-KR" sz="2400" b="1" dirty="0" err="1" smtClean="0">
                <a:solidFill>
                  <a:schemeClr val="tx1"/>
                </a:solidFill>
                <a:latin typeface="Times New Roman" pitchFamily="18" charset="0"/>
                <a:cs typeface="Times New Roman" pitchFamily="18" charset="0"/>
              </a:rPr>
              <a:t>thẩm</a:t>
            </a:r>
            <a:r>
              <a:rPr lang="en-US" altLang="ko-KR" sz="2400" b="1" dirty="0" smtClean="0">
                <a:solidFill>
                  <a:schemeClr val="tx1"/>
                </a:solidFill>
                <a:latin typeface="Times New Roman" pitchFamily="18" charset="0"/>
                <a:cs typeface="Times New Roman" pitchFamily="18" charset="0"/>
              </a:rPr>
              <a:t> </a:t>
            </a:r>
            <a:r>
              <a:rPr lang="en-US" altLang="ko-KR" sz="2400" b="1" dirty="0" err="1" smtClean="0">
                <a:solidFill>
                  <a:schemeClr val="tx1"/>
                </a:solidFill>
                <a:latin typeface="Times New Roman" pitchFamily="18" charset="0"/>
                <a:cs typeface="Times New Roman" pitchFamily="18" charset="0"/>
              </a:rPr>
              <a:t>tra</a:t>
            </a:r>
            <a:r>
              <a:rPr lang="en-US" altLang="ko-KR" sz="2400" b="1" dirty="0" smtClean="0">
                <a:solidFill>
                  <a:schemeClr val="tx1"/>
                </a:solidFill>
                <a:latin typeface="Times New Roman" pitchFamily="18" charset="0"/>
                <a:cs typeface="Times New Roman" pitchFamily="18" charset="0"/>
              </a:rPr>
              <a:t>, </a:t>
            </a:r>
            <a:r>
              <a:rPr lang="en-US" altLang="ko-KR" sz="2400" b="1" dirty="0" err="1" smtClean="0">
                <a:solidFill>
                  <a:schemeClr val="tx1"/>
                </a:solidFill>
                <a:latin typeface="Times New Roman" pitchFamily="18" charset="0"/>
                <a:cs typeface="Times New Roman" pitchFamily="18" charset="0"/>
              </a:rPr>
              <a:t>xác</a:t>
            </a:r>
            <a:r>
              <a:rPr lang="en-US" altLang="ko-KR" sz="2400" b="1" dirty="0" smtClean="0">
                <a:solidFill>
                  <a:schemeClr val="tx1"/>
                </a:solidFill>
                <a:latin typeface="Times New Roman" pitchFamily="18" charset="0"/>
                <a:cs typeface="Times New Roman" pitchFamily="18" charset="0"/>
              </a:rPr>
              <a:t> minh</a:t>
            </a:r>
            <a:endParaRPr lang="en-US" altLang="ko-KR" sz="2800" b="1" dirty="0" smtClean="0">
              <a:solidFill>
                <a:schemeClr val="tx1"/>
              </a:solidFill>
              <a:latin typeface="Times New Roman" pitchFamily="18" charset="0"/>
              <a:cs typeface="Times New Roman" pitchFamily="18" charset="0"/>
            </a:endParaRPr>
          </a:p>
        </p:txBody>
      </p:sp>
      <p:sp>
        <p:nvSpPr>
          <p:cNvPr id="5" name="Rectangle 4"/>
          <p:cNvSpPr/>
          <p:nvPr/>
        </p:nvSpPr>
        <p:spPr>
          <a:xfrm>
            <a:off x="609600" y="3028950"/>
            <a:ext cx="7543801" cy="1015663"/>
          </a:xfrm>
          <a:prstGeom prst="rect">
            <a:avLst/>
          </a:prstGeom>
        </p:spPr>
        <p:txBody>
          <a:bodyPr wrap="square">
            <a:spAutoFit/>
          </a:bodyPr>
          <a:lstStyle/>
          <a:p>
            <a:r>
              <a:rPr lang="en-US" sz="2000" dirty="0" err="1" smtClean="0">
                <a:latin typeface="Times New Roman" pitchFamily="18" charset="0"/>
                <a:cs typeface="Times New Roman" pitchFamily="18" charset="0"/>
              </a:rPr>
              <a:t>Các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bước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thực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hiện</a:t>
            </a:r>
            <a:r>
              <a:rPr lang="en-US" sz="2000" dirty="0" smtClean="0">
                <a:latin typeface="Times New Roman" pitchFamily="18" charset="0"/>
                <a:cs typeface="Times New Roman" pitchFamily="18" charset="0"/>
              </a:rPr>
              <a:t>:</a:t>
            </a:r>
          </a:p>
          <a:p>
            <a:pPr>
              <a:buFontTx/>
              <a:buChar char="-"/>
            </a:pPr>
            <a:r>
              <a:rPr lang="en-US" sz="2000" dirty="0" smtClean="0">
                <a:latin typeface="Times New Roman" pitchFamily="18" charset="0"/>
                <a:cs typeface="Times New Roman" pitchFamily="18" charset="0"/>
              </a:rPr>
              <a:t> </a:t>
            </a:r>
            <a:r>
              <a:rPr lang="vi-VN" sz="2000" dirty="0" smtClean="0">
                <a:latin typeface="Times New Roman" pitchFamily="18" charset="0"/>
                <a:cs typeface="Times New Roman" pitchFamily="18" charset="0"/>
              </a:rPr>
              <a:t>Từ thanh menu bên trái, chọn </a:t>
            </a:r>
            <a:r>
              <a:rPr lang="en-US" sz="2000" b="1" dirty="0" err="1" smtClean="0">
                <a:latin typeface="Times New Roman" pitchFamily="18" charset="0"/>
                <a:cs typeface="Times New Roman" pitchFamily="18" charset="0"/>
              </a:rPr>
              <a:t>Kết</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luận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giải</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quyết</a:t>
            </a:r>
            <a:endParaRPr lang="en-US" sz="2000" b="1" dirty="0" smtClean="0">
              <a:latin typeface="Times New Roman" pitchFamily="18" charset="0"/>
              <a:cs typeface="Times New Roman" pitchFamily="18" charset="0"/>
            </a:endParaRPr>
          </a:p>
          <a:p>
            <a:pPr>
              <a:buFontTx/>
              <a:buChar char="-"/>
            </a:pPr>
            <a:r>
              <a:rPr lang="en-US" sz="2000" b="1" dirty="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biểu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tượng</a:t>
            </a:r>
            <a:r>
              <a:rPr lang="en-US" sz="2000" dirty="0" smtClean="0">
                <a:latin typeface="Times New Roman" pitchFamily="18" charset="0"/>
                <a:cs typeface="Times New Roman" pitchFamily="18" charset="0"/>
              </a:rPr>
              <a:t> </a:t>
            </a:r>
          </a:p>
        </p:txBody>
      </p:sp>
      <p:pic>
        <p:nvPicPr>
          <p:cNvPr id="6" name="Picture 3"/>
          <p:cNvPicPr>
            <a:picLocks noChangeAspect="1" noChangeArrowheads="1"/>
          </p:cNvPicPr>
          <p:nvPr/>
        </p:nvPicPr>
        <p:blipFill>
          <a:blip r:embed="rId2"/>
          <a:srcRect/>
          <a:stretch>
            <a:fillRect/>
          </a:stretch>
        </p:blipFill>
        <p:spPr bwMode="auto">
          <a:xfrm>
            <a:off x="2743200" y="3790950"/>
            <a:ext cx="657225" cy="495300"/>
          </a:xfrm>
          <a:prstGeom prst="rect">
            <a:avLst/>
          </a:prstGeom>
          <a:noFill/>
          <a:ln w="9525">
            <a:noFill/>
            <a:miter lim="800000"/>
            <a:headEnd/>
            <a:tailEnd/>
          </a:ln>
          <a:effectLst/>
        </p:spPr>
      </p:pic>
    </p:spTree>
    <p:extLst>
      <p:ext uri="{BB962C8B-B14F-4D97-AF65-F5344CB8AC3E}">
        <p14:creationId xmlns="" xmlns:p14="http://schemas.microsoft.com/office/powerpoint/2010/main" val="3239406661"/>
      </p:ext>
    </p:extLst>
  </p:cSld>
  <p:clrMapOvr>
    <a:masterClrMapping/>
  </p:clrMapOvr>
  <p:transition>
    <p:fad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4946440" y="3256398"/>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04</a:t>
            </a:r>
            <a:endParaRPr lang="ko-KR" altLang="en-US" sz="3600" b="1" dirty="0">
              <a:solidFill>
                <a:schemeClr val="bg1"/>
              </a:solidFill>
              <a:cs typeface="Arial" pitchFamily="34" charset="0"/>
            </a:endParaRPr>
          </a:p>
        </p:txBody>
      </p:sp>
      <p:sp>
        <p:nvSpPr>
          <p:cNvPr id="3" name="Rectangle 2"/>
          <p:cNvSpPr/>
          <p:nvPr/>
        </p:nvSpPr>
        <p:spPr>
          <a:xfrm>
            <a:off x="5893776" y="361950"/>
            <a:ext cx="609600"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314" name="Picture 2"/>
          <p:cNvPicPr>
            <a:picLocks noChangeAspect="1" noChangeArrowheads="1"/>
          </p:cNvPicPr>
          <p:nvPr/>
        </p:nvPicPr>
        <p:blipFill>
          <a:blip r:embed="rId2"/>
          <a:srcRect/>
          <a:stretch>
            <a:fillRect/>
          </a:stretch>
        </p:blipFill>
        <p:spPr bwMode="auto">
          <a:xfrm>
            <a:off x="609600" y="285750"/>
            <a:ext cx="7772400" cy="4572000"/>
          </a:xfrm>
          <a:prstGeom prst="rect">
            <a:avLst/>
          </a:prstGeom>
          <a:noFill/>
          <a:ln w="9525">
            <a:noFill/>
            <a:miter lim="800000"/>
            <a:headEnd/>
            <a:tailEnd/>
          </a:ln>
          <a:effectLst/>
        </p:spPr>
      </p:pic>
    </p:spTree>
    <p:extLst>
      <p:ext uri="{BB962C8B-B14F-4D97-AF65-F5344CB8AC3E}">
        <p14:creationId xmlns="" xmlns:p14="http://schemas.microsoft.com/office/powerpoint/2010/main" val="3239406661"/>
      </p:ext>
    </p:extLst>
  </p:cSld>
  <p:clrMapOvr>
    <a:masterClrMapping/>
  </p:clrMapOvr>
  <p:transition>
    <p:fad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200527" y="2262188"/>
            <a:ext cx="742949" cy="619125"/>
          </a:xfrm>
          <a:prstGeom prst="rect">
            <a:avLst/>
          </a:prstGeom>
        </p:spPr>
      </p:pic>
      <p:sp>
        <p:nvSpPr>
          <p:cNvPr id="3" name="Rectangle 2"/>
          <p:cNvSpPr/>
          <p:nvPr/>
        </p:nvSpPr>
        <p:spPr>
          <a:xfrm>
            <a:off x="1066800" y="1102272"/>
            <a:ext cx="7400924" cy="1569660"/>
          </a:xfrm>
          <a:prstGeom prst="rect">
            <a:avLst/>
          </a:prstGeom>
        </p:spPr>
        <p:txBody>
          <a:bodyPr wrap="square">
            <a:spAutoFit/>
          </a:bodyPr>
          <a:lstStyle/>
          <a:p>
            <a:r>
              <a:rPr lang="en-US" sz="2400" b="1" dirty="0" err="1">
                <a:latin typeface="Times New Roman" panose="02020603050405020304" pitchFamily="18" charset="0"/>
                <a:cs typeface="Times New Roman" panose="02020603050405020304" pitchFamily="18" charset="0"/>
              </a:rPr>
              <a:t>Cập</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nhật</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thông</a:t>
            </a:r>
            <a:r>
              <a:rPr lang="en-US" sz="2400" b="1" dirty="0">
                <a:latin typeface="Times New Roman" panose="02020603050405020304" pitchFamily="18" charset="0"/>
                <a:cs typeface="Times New Roman" panose="02020603050405020304" pitchFamily="18" charset="0"/>
              </a:rPr>
              <a:t> tin </a:t>
            </a:r>
            <a:r>
              <a:rPr lang="en-US" sz="2400" b="1" dirty="0" err="1">
                <a:latin typeface="Times New Roman" panose="02020603050405020304" pitchFamily="18" charset="0"/>
                <a:cs typeface="Times New Roman" panose="02020603050405020304" pitchFamily="18" charset="0"/>
              </a:rPr>
              <a:t>theo</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dõi</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thi</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hành</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quyết</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định</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giải</a:t>
            </a:r>
            <a:r>
              <a:rPr lang="en-US" sz="2400" b="1" dirty="0">
                <a:latin typeface="Times New Roman" panose="02020603050405020304" pitchFamily="18" charset="0"/>
                <a:cs typeface="Times New Roman" panose="02020603050405020304" pitchFamily="18" charset="0"/>
              </a:rPr>
              <a:t> </a:t>
            </a:r>
            <a:endParaRPr lang="en-US" sz="2400" b="1" dirty="0" smtClean="0">
              <a:latin typeface="Times New Roman" panose="02020603050405020304" pitchFamily="18" charset="0"/>
              <a:cs typeface="Times New Roman" panose="02020603050405020304" pitchFamily="18" charset="0"/>
            </a:endParaRPr>
          </a:p>
          <a:p>
            <a:r>
              <a:rPr lang="en-US" sz="2400" b="1" dirty="0" err="1" smtClean="0">
                <a:latin typeface="Times New Roman" panose="02020603050405020304" pitchFamily="18" charset="0"/>
                <a:cs typeface="Times New Roman" panose="02020603050405020304" pitchFamily="18" charset="0"/>
              </a:rPr>
              <a:t>quyết</a:t>
            </a:r>
            <a:r>
              <a:rPr lang="en-US" sz="2400" b="1" dirty="0" smtClean="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hoặc</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kết</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luận</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tố</a:t>
            </a:r>
            <a:r>
              <a:rPr lang="en-US" sz="2400" b="1" dirty="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cáo</a:t>
            </a:r>
            <a:endParaRPr lang="en-US" sz="2400" b="1" dirty="0" smtClean="0">
              <a:latin typeface="Times New Roman" panose="02020603050405020304" pitchFamily="18" charset="0"/>
              <a:cs typeface="Times New Roman" panose="02020603050405020304" pitchFamily="18" charset="0"/>
            </a:endParaRPr>
          </a:p>
          <a:p>
            <a:endParaRPr lang="en-US" sz="2400" b="1" dirty="0">
              <a:latin typeface="Times New Roman" panose="02020603050405020304" pitchFamily="18" charset="0"/>
              <a:cs typeface="Times New Roman" panose="02020603050405020304" pitchFamily="18" charset="0"/>
            </a:endParaRPr>
          </a:p>
          <a:p>
            <a:r>
              <a:rPr lang="en-US" sz="2400" dirty="0" err="1" smtClean="0">
                <a:latin typeface="Times New Roman" panose="02020603050405020304" pitchFamily="18" charset="0"/>
                <a:cs typeface="Times New Roman" panose="02020603050405020304" pitchFamily="18" charset="0"/>
              </a:rPr>
              <a:t>Chọn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biểu</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tượng</a:t>
            </a:r>
            <a:r>
              <a:rPr lang="en-US" sz="2400" dirty="0" smtClean="0">
                <a:latin typeface="Times New Roman" panose="02020603050405020304" pitchFamily="18" charset="0"/>
                <a:cs typeface="Times New Roman" panose="02020603050405020304" pitchFamily="18" charset="0"/>
              </a:rPr>
              <a:t> </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239406661"/>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2"/>
          <p:cNvSpPr>
            <a:spLocks noGrp="1"/>
          </p:cNvSpPr>
          <p:nvPr>
            <p:ph type="body" sz="quarter" idx="11"/>
          </p:nvPr>
        </p:nvSpPr>
        <p:spPr>
          <a:xfrm>
            <a:off x="1524001" y="742950"/>
            <a:ext cx="6172201" cy="288032"/>
          </a:xfrm>
        </p:spPr>
        <p:txBody>
          <a:bodyPr/>
          <a:lstStyle/>
          <a:p>
            <a:pPr lvl="0"/>
            <a:r>
              <a:rPr lang="en-US" altLang="ko-KR" sz="3200" dirty="0" err="1" smtClean="0">
                <a:latin typeface="Times New Roman" pitchFamily="18" charset="0"/>
                <a:cs typeface="Times New Roman" pitchFamily="18" charset="0"/>
              </a:rPr>
              <a:t>Tài</a:t>
            </a:r>
            <a:r>
              <a:rPr lang="en-US" altLang="ko-KR" sz="3200" dirty="0" smtClean="0">
                <a:latin typeface="Times New Roman" pitchFamily="18" charset="0"/>
                <a:cs typeface="Times New Roman" pitchFamily="18" charset="0"/>
              </a:rPr>
              <a:t> </a:t>
            </a:r>
            <a:r>
              <a:rPr lang="en-US" altLang="ko-KR" sz="3200" dirty="0" err="1" smtClean="0">
                <a:latin typeface="Times New Roman" pitchFamily="18" charset="0"/>
                <a:cs typeface="Times New Roman" pitchFamily="18" charset="0"/>
              </a:rPr>
              <a:t>khoản</a:t>
            </a:r>
            <a:r>
              <a:rPr lang="en-US" altLang="ko-KR" sz="3200" dirty="0" smtClean="0">
                <a:latin typeface="Times New Roman" pitchFamily="18" charset="0"/>
                <a:cs typeface="Times New Roman" pitchFamily="18" charset="0"/>
              </a:rPr>
              <a:t> </a:t>
            </a:r>
            <a:r>
              <a:rPr lang="en-US" altLang="ko-KR" sz="3200" dirty="0" err="1" smtClean="0">
                <a:latin typeface="Times New Roman" pitchFamily="18" charset="0"/>
                <a:cs typeface="Times New Roman" pitchFamily="18" charset="0"/>
              </a:rPr>
              <a:t>thực</a:t>
            </a:r>
            <a:r>
              <a:rPr lang="en-US" altLang="ko-KR" sz="3200" dirty="0" smtClean="0">
                <a:latin typeface="Times New Roman" pitchFamily="18" charset="0"/>
                <a:cs typeface="Times New Roman" pitchFamily="18" charset="0"/>
              </a:rPr>
              <a:t> </a:t>
            </a:r>
            <a:r>
              <a:rPr lang="en-US" altLang="ko-KR" sz="3200" dirty="0" err="1" smtClean="0">
                <a:latin typeface="Times New Roman" pitchFamily="18" charset="0"/>
                <a:cs typeface="Times New Roman" pitchFamily="18" charset="0"/>
              </a:rPr>
              <a:t>hiện</a:t>
            </a:r>
            <a:r>
              <a:rPr lang="en-US" altLang="ko-KR" sz="3200" dirty="0" smtClean="0">
                <a:latin typeface="Times New Roman" pitchFamily="18" charset="0"/>
                <a:cs typeface="Times New Roman" pitchFamily="18" charset="0"/>
              </a:rPr>
              <a:t>:</a:t>
            </a:r>
            <a:endParaRPr lang="en-US" altLang="ko-KR" sz="3200" dirty="0">
              <a:latin typeface="Times New Roman" pitchFamily="18" charset="0"/>
              <a:cs typeface="Times New Roman" pitchFamily="18" charset="0"/>
            </a:endParaRPr>
          </a:p>
        </p:txBody>
      </p:sp>
      <p:sp>
        <p:nvSpPr>
          <p:cNvPr id="7" name="Text Placeholder 2"/>
          <p:cNvSpPr>
            <a:spLocks noGrp="1"/>
          </p:cNvSpPr>
          <p:nvPr>
            <p:ph type="body" sz="quarter" idx="11"/>
          </p:nvPr>
        </p:nvSpPr>
        <p:spPr>
          <a:xfrm>
            <a:off x="1447800" y="1885950"/>
            <a:ext cx="6934200" cy="1905000"/>
          </a:xfrm>
        </p:spPr>
        <p:txBody>
          <a:bodyPr/>
          <a:lstStyle/>
          <a:p>
            <a:pPr lvl="0"/>
            <a:r>
              <a:rPr lang="en-US" altLang="ko-KR" sz="4400" dirty="0" err="1" smtClean="0">
                <a:latin typeface="Times New Roman" pitchFamily="18" charset="0"/>
                <a:cs typeface="Times New Roman" pitchFamily="18" charset="0"/>
              </a:rPr>
              <a:t>Chuyên</a:t>
            </a:r>
            <a:r>
              <a:rPr lang="en-US" altLang="ko-KR" sz="4400" dirty="0" smtClean="0">
                <a:latin typeface="Times New Roman" pitchFamily="18" charset="0"/>
                <a:cs typeface="Times New Roman" pitchFamily="18" charset="0"/>
              </a:rPr>
              <a:t> </a:t>
            </a:r>
            <a:r>
              <a:rPr lang="en-US" altLang="ko-KR" sz="4400" dirty="0" err="1" smtClean="0">
                <a:latin typeface="Times New Roman" pitchFamily="18" charset="0"/>
                <a:cs typeface="Times New Roman" pitchFamily="18" charset="0"/>
              </a:rPr>
              <a:t>viên</a:t>
            </a:r>
            <a:r>
              <a:rPr lang="en-US" altLang="ko-KR" sz="4400" dirty="0" smtClean="0">
                <a:latin typeface="Times New Roman" pitchFamily="18" charset="0"/>
                <a:cs typeface="Times New Roman" pitchFamily="18" charset="0"/>
              </a:rPr>
              <a:t> Ban </a:t>
            </a:r>
            <a:r>
              <a:rPr lang="en-US" altLang="ko-KR" sz="4400" dirty="0" err="1" smtClean="0">
                <a:latin typeface="Times New Roman" pitchFamily="18" charset="0"/>
                <a:cs typeface="Times New Roman" pitchFamily="18" charset="0"/>
              </a:rPr>
              <a:t>Tiếp</a:t>
            </a:r>
            <a:r>
              <a:rPr lang="en-US" altLang="ko-KR" sz="4400" dirty="0" smtClean="0">
                <a:latin typeface="Times New Roman" pitchFamily="18" charset="0"/>
                <a:cs typeface="Times New Roman" pitchFamily="18" charset="0"/>
              </a:rPr>
              <a:t> </a:t>
            </a:r>
            <a:r>
              <a:rPr lang="en-US" altLang="ko-KR" sz="4400" dirty="0" err="1" smtClean="0">
                <a:latin typeface="Times New Roman" pitchFamily="18" charset="0"/>
                <a:cs typeface="Times New Roman" pitchFamily="18" charset="0"/>
              </a:rPr>
              <a:t>công</a:t>
            </a:r>
            <a:r>
              <a:rPr lang="en-US" altLang="ko-KR" sz="4400" dirty="0" smtClean="0">
                <a:latin typeface="Times New Roman" pitchFamily="18" charset="0"/>
                <a:cs typeface="Times New Roman" pitchFamily="18" charset="0"/>
              </a:rPr>
              <a:t> </a:t>
            </a:r>
            <a:r>
              <a:rPr lang="en-US" altLang="ko-KR" sz="4400" dirty="0" err="1" smtClean="0">
                <a:latin typeface="Times New Roman" pitchFamily="18" charset="0"/>
                <a:cs typeface="Times New Roman" pitchFamily="18" charset="0"/>
              </a:rPr>
              <a:t>dân</a:t>
            </a:r>
            <a:r>
              <a:rPr lang="en-US" altLang="ko-KR" sz="4400" dirty="0" smtClean="0">
                <a:latin typeface="Times New Roman" pitchFamily="18" charset="0"/>
                <a:cs typeface="Times New Roman" pitchFamily="18" charset="0"/>
              </a:rPr>
              <a:t> </a:t>
            </a:r>
            <a:r>
              <a:rPr lang="en-US" altLang="ko-KR" sz="4400" dirty="0" err="1" smtClean="0">
                <a:latin typeface="Times New Roman" pitchFamily="18" charset="0"/>
                <a:cs typeface="Times New Roman" pitchFamily="18" charset="0"/>
              </a:rPr>
              <a:t>tỉnh</a:t>
            </a:r>
            <a:endParaRPr lang="en-US" altLang="ko-KR" sz="4400" dirty="0" smtClean="0">
              <a:latin typeface="Times New Roman" pitchFamily="18" charset="0"/>
              <a:cs typeface="Times New Roman" pitchFamily="18" charset="0"/>
            </a:endParaRPr>
          </a:p>
          <a:p>
            <a:pPr lvl="0"/>
            <a:r>
              <a:rPr lang="en-US" altLang="ko-KR" sz="4400" dirty="0" err="1" smtClean="0">
                <a:latin typeface="Times New Roman" pitchFamily="18" charset="0"/>
                <a:cs typeface="Times New Roman" pitchFamily="18" charset="0"/>
              </a:rPr>
              <a:t>Chuyên</a:t>
            </a:r>
            <a:r>
              <a:rPr lang="en-US" altLang="ko-KR" sz="4400" dirty="0" smtClean="0">
                <a:latin typeface="Times New Roman" pitchFamily="18" charset="0"/>
                <a:cs typeface="Times New Roman" pitchFamily="18" charset="0"/>
              </a:rPr>
              <a:t> </a:t>
            </a:r>
            <a:r>
              <a:rPr lang="en-US" altLang="ko-KR" sz="4400" dirty="0" err="1" smtClean="0">
                <a:latin typeface="Times New Roman" pitchFamily="18" charset="0"/>
                <a:cs typeface="Times New Roman" pitchFamily="18" charset="0"/>
              </a:rPr>
              <a:t>viên</a:t>
            </a:r>
            <a:r>
              <a:rPr lang="en-US" altLang="ko-KR" sz="4400" dirty="0" smtClean="0">
                <a:latin typeface="Times New Roman" pitchFamily="18" charset="0"/>
                <a:cs typeface="Times New Roman" pitchFamily="18" charset="0"/>
              </a:rPr>
              <a:t> </a:t>
            </a:r>
            <a:r>
              <a:rPr lang="en-US" altLang="ko-KR" sz="4400" dirty="0" err="1" smtClean="0">
                <a:latin typeface="Times New Roman" pitchFamily="18" charset="0"/>
                <a:cs typeface="Times New Roman" pitchFamily="18" charset="0"/>
              </a:rPr>
              <a:t>phụ</a:t>
            </a:r>
            <a:r>
              <a:rPr lang="en-US" altLang="ko-KR" sz="4400" dirty="0" smtClean="0">
                <a:latin typeface="Times New Roman" pitchFamily="18" charset="0"/>
                <a:cs typeface="Times New Roman" pitchFamily="18" charset="0"/>
              </a:rPr>
              <a:t> </a:t>
            </a:r>
            <a:r>
              <a:rPr lang="en-US" altLang="ko-KR" sz="4400" dirty="0" err="1" smtClean="0">
                <a:latin typeface="Times New Roman" pitchFamily="18" charset="0"/>
                <a:cs typeface="Times New Roman" pitchFamily="18" charset="0"/>
              </a:rPr>
              <a:t>trách</a:t>
            </a:r>
            <a:r>
              <a:rPr lang="en-US" altLang="ko-KR" sz="4400" dirty="0" smtClean="0">
                <a:latin typeface="Times New Roman" pitchFamily="18" charset="0"/>
                <a:cs typeface="Times New Roman" pitchFamily="18" charset="0"/>
              </a:rPr>
              <a:t> </a:t>
            </a:r>
            <a:r>
              <a:rPr lang="en-US" altLang="ko-KR" sz="4400" dirty="0" err="1" smtClean="0">
                <a:latin typeface="Times New Roman" pitchFamily="18" charset="0"/>
                <a:cs typeface="Times New Roman" pitchFamily="18" charset="0"/>
              </a:rPr>
              <a:t>tiếp</a:t>
            </a:r>
            <a:r>
              <a:rPr lang="en-US" altLang="ko-KR" sz="4400" dirty="0" smtClean="0">
                <a:latin typeface="Times New Roman" pitchFamily="18" charset="0"/>
                <a:cs typeface="Times New Roman" pitchFamily="18" charset="0"/>
              </a:rPr>
              <a:t> </a:t>
            </a:r>
            <a:r>
              <a:rPr lang="en-US" altLang="ko-KR" sz="4400" dirty="0" err="1" smtClean="0">
                <a:latin typeface="Times New Roman" pitchFamily="18" charset="0"/>
                <a:cs typeface="Times New Roman" pitchFamily="18" charset="0"/>
              </a:rPr>
              <a:t>công</a:t>
            </a:r>
            <a:r>
              <a:rPr lang="en-US" altLang="ko-KR" sz="4400" dirty="0" smtClean="0">
                <a:latin typeface="Times New Roman" pitchFamily="18" charset="0"/>
                <a:cs typeface="Times New Roman" pitchFamily="18" charset="0"/>
              </a:rPr>
              <a:t> </a:t>
            </a:r>
            <a:r>
              <a:rPr lang="en-US" altLang="ko-KR" sz="4400" dirty="0" err="1" smtClean="0">
                <a:latin typeface="Times New Roman" pitchFamily="18" charset="0"/>
                <a:cs typeface="Times New Roman" pitchFamily="18" charset="0"/>
              </a:rPr>
              <a:t>dân</a:t>
            </a:r>
            <a:r>
              <a:rPr lang="en-US" altLang="ko-KR" sz="4400" dirty="0" smtClean="0">
                <a:latin typeface="Times New Roman" pitchFamily="18" charset="0"/>
                <a:cs typeface="Times New Roman" pitchFamily="18" charset="0"/>
              </a:rPr>
              <a:t> </a:t>
            </a:r>
            <a:r>
              <a:rPr lang="en-US" altLang="ko-KR" sz="4400" dirty="0" err="1" smtClean="0">
                <a:latin typeface="Times New Roman" pitchFamily="18" charset="0"/>
                <a:cs typeface="Times New Roman" pitchFamily="18" charset="0"/>
              </a:rPr>
              <a:t>các</a:t>
            </a:r>
            <a:r>
              <a:rPr lang="en-US" altLang="ko-KR" sz="4400" dirty="0" smtClean="0">
                <a:latin typeface="Times New Roman" pitchFamily="18" charset="0"/>
                <a:cs typeface="Times New Roman" pitchFamily="18" charset="0"/>
              </a:rPr>
              <a:t> </a:t>
            </a:r>
            <a:r>
              <a:rPr lang="en-US" altLang="ko-KR" sz="4400" dirty="0" err="1" smtClean="0">
                <a:latin typeface="Times New Roman" pitchFamily="18" charset="0"/>
                <a:cs typeface="Times New Roman" pitchFamily="18" charset="0"/>
              </a:rPr>
              <a:t>Sở</a:t>
            </a:r>
            <a:r>
              <a:rPr lang="en-US" altLang="ko-KR" sz="4400" dirty="0" smtClean="0">
                <a:latin typeface="Times New Roman" pitchFamily="18" charset="0"/>
                <a:cs typeface="Times New Roman" pitchFamily="18" charset="0"/>
              </a:rPr>
              <a:t> </a:t>
            </a:r>
            <a:r>
              <a:rPr lang="en-US" altLang="ko-KR" sz="4400" dirty="0" err="1" smtClean="0">
                <a:latin typeface="Times New Roman" pitchFamily="18" charset="0"/>
                <a:cs typeface="Times New Roman" pitchFamily="18" charset="0"/>
              </a:rPr>
              <a:t>ngành</a:t>
            </a:r>
            <a:endParaRPr lang="en-US" altLang="ko-KR" sz="4400" dirty="0">
              <a:latin typeface="Times New Roman" pitchFamily="18" charset="0"/>
              <a:cs typeface="Times New Roman" pitchFamily="18" charset="0"/>
            </a:endParaRPr>
          </a:p>
        </p:txBody>
      </p:sp>
    </p:spTree>
    <p:extLst>
      <p:ext uri="{BB962C8B-B14F-4D97-AF65-F5344CB8AC3E}">
        <p14:creationId xmlns="" xmlns:p14="http://schemas.microsoft.com/office/powerpoint/2010/main" val="3239406661"/>
      </p:ext>
    </p:extLst>
  </p:cSld>
  <p:clrMapOvr>
    <a:masterClrMapping/>
  </p:clrMapOvr>
  <p:transition>
    <p:fad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4946440" y="3256398"/>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04</a:t>
            </a:r>
            <a:endParaRPr lang="ko-KR" altLang="en-US" sz="3600" b="1" dirty="0">
              <a:solidFill>
                <a:schemeClr val="bg1"/>
              </a:solidFill>
              <a:cs typeface="Arial" pitchFamily="34" charset="0"/>
            </a:endParaRPr>
          </a:p>
        </p:txBody>
      </p:sp>
      <p:pic>
        <p:nvPicPr>
          <p:cNvPr id="1026" name="Picture 2"/>
          <p:cNvPicPr>
            <a:picLocks noChangeAspect="1" noChangeArrowheads="1"/>
          </p:cNvPicPr>
          <p:nvPr/>
        </p:nvPicPr>
        <p:blipFill>
          <a:blip r:embed="rId2"/>
          <a:srcRect/>
          <a:stretch>
            <a:fillRect/>
          </a:stretch>
        </p:blipFill>
        <p:spPr bwMode="auto">
          <a:xfrm>
            <a:off x="762000" y="361950"/>
            <a:ext cx="7543801" cy="4572000"/>
          </a:xfrm>
          <a:prstGeom prst="rect">
            <a:avLst/>
          </a:prstGeom>
          <a:solidFill>
            <a:schemeClr val="bg1"/>
          </a:solidFill>
          <a:ln w="9525">
            <a:noFill/>
            <a:miter lim="800000"/>
            <a:headEnd/>
            <a:tailEnd/>
          </a:ln>
          <a:effectLst/>
        </p:spPr>
      </p:pic>
      <p:sp>
        <p:nvSpPr>
          <p:cNvPr id="5" name="Rectangle 4"/>
          <p:cNvSpPr/>
          <p:nvPr/>
        </p:nvSpPr>
        <p:spPr>
          <a:xfrm>
            <a:off x="4267201" y="590550"/>
            <a:ext cx="685801"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1349525445"/>
      </p:ext>
    </p:extLst>
  </p:cSld>
  <p:clrMapOvr>
    <a:masterClrMapping/>
  </p:clrMapOvr>
  <p:transition>
    <p:fad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33400" y="666750"/>
            <a:ext cx="8001001" cy="3385542"/>
          </a:xfrm>
          <a:prstGeom prst="rect">
            <a:avLst/>
          </a:prstGeom>
        </p:spPr>
        <p:txBody>
          <a:bodyPr wrap="square">
            <a:spAutoFit/>
          </a:bodyPr>
          <a:lstStyle/>
          <a:p>
            <a:r>
              <a:rPr lang="vi-VN" sz="2800" b="1" dirty="0">
                <a:latin typeface="Times New Roman" panose="02020603050405020304" pitchFamily="18" charset="0"/>
                <a:cs typeface="Times New Roman" panose="02020603050405020304" pitchFamily="18" charset="0"/>
              </a:rPr>
              <a:t>Thực hiện trả kết quả giải quyết cho công dân trên phần mềm </a:t>
            </a:r>
            <a:endParaRPr lang="en-US" sz="2800" b="1" dirty="0" smtClean="0">
              <a:latin typeface="Times New Roman" panose="02020603050405020304" pitchFamily="18" charset="0"/>
              <a:cs typeface="Times New Roman" panose="02020603050405020304" pitchFamily="18" charset="0"/>
            </a:endParaRPr>
          </a:p>
          <a:p>
            <a:endParaRPr lang="en-US" sz="1600" b="1" dirty="0" smtClean="0">
              <a:latin typeface="Times New Roman" panose="02020603050405020304" pitchFamily="18" charset="0"/>
              <a:cs typeface="Times New Roman" panose="02020603050405020304" pitchFamily="18" charset="0"/>
            </a:endParaRPr>
          </a:p>
          <a:p>
            <a:r>
              <a:rPr lang="vi-VN" sz="2000" dirty="0" smtClean="0">
                <a:latin typeface="Times New Roman" panose="02020603050405020304" pitchFamily="18" charset="0"/>
                <a:cs typeface="Times New Roman" panose="02020603050405020304" pitchFamily="18" charset="0"/>
              </a:rPr>
              <a:t>Những </a:t>
            </a:r>
            <a:r>
              <a:rPr lang="vi-VN" sz="2000" dirty="0">
                <a:latin typeface="Times New Roman" panose="02020603050405020304" pitchFamily="18" charset="0"/>
                <a:cs typeface="Times New Roman" panose="02020603050405020304" pitchFamily="18" charset="0"/>
              </a:rPr>
              <a:t>đơn thư thụ lý giải quyết, sau khi thực hiện kiểm tra, rà soát hoặc </a:t>
            </a:r>
            <a:endParaRPr lang="en-US" sz="2000" dirty="0" smtClean="0">
              <a:latin typeface="Times New Roman" panose="02020603050405020304" pitchFamily="18" charset="0"/>
              <a:cs typeface="Times New Roman" panose="02020603050405020304" pitchFamily="18" charset="0"/>
            </a:endParaRPr>
          </a:p>
          <a:p>
            <a:r>
              <a:rPr lang="vi-VN" sz="2000" dirty="0" smtClean="0">
                <a:latin typeface="Times New Roman" panose="02020603050405020304" pitchFamily="18" charset="0"/>
                <a:cs typeface="Times New Roman" panose="02020603050405020304" pitchFamily="18" charset="0"/>
              </a:rPr>
              <a:t>kiểm </a:t>
            </a:r>
            <a:r>
              <a:rPr lang="vi-VN" sz="2000" dirty="0">
                <a:latin typeface="Times New Roman" panose="02020603050405020304" pitchFamily="18" charset="0"/>
                <a:cs typeface="Times New Roman" panose="02020603050405020304" pitchFamily="18" charset="0"/>
              </a:rPr>
              <a:t>tra xác minh. Kết quả giải quyết của vụ việc được gửi hoặc trả trực tiếp cho công dân. Người dùng sẽ dùng chức năng này để thực hiện trả kết quả </a:t>
            </a:r>
            <a:endParaRPr lang="en-US" sz="2000" dirty="0" smtClean="0">
              <a:latin typeface="Times New Roman" panose="02020603050405020304" pitchFamily="18" charset="0"/>
              <a:cs typeface="Times New Roman" panose="02020603050405020304" pitchFamily="18" charset="0"/>
            </a:endParaRPr>
          </a:p>
          <a:p>
            <a:r>
              <a:rPr lang="vi-VN" sz="2000" dirty="0" smtClean="0">
                <a:latin typeface="Times New Roman" panose="02020603050405020304" pitchFamily="18" charset="0"/>
                <a:cs typeface="Times New Roman" panose="02020603050405020304" pitchFamily="18" charset="0"/>
              </a:rPr>
              <a:t>đơn </a:t>
            </a:r>
            <a:r>
              <a:rPr lang="vi-VN" sz="2000" dirty="0">
                <a:latin typeface="Times New Roman" panose="02020603050405020304" pitchFamily="18" charset="0"/>
                <a:cs typeface="Times New Roman" panose="02020603050405020304" pitchFamily="18" charset="0"/>
              </a:rPr>
              <a:t>thư cho người tố cáo, khiếu nại. </a:t>
            </a:r>
            <a:endParaRPr lang="en-US" sz="2000" dirty="0" smtClean="0">
              <a:latin typeface="Times New Roman" panose="02020603050405020304" pitchFamily="18" charset="0"/>
              <a:cs typeface="Times New Roman" panose="02020603050405020304" pitchFamily="18" charset="0"/>
            </a:endParaRPr>
          </a:p>
          <a:p>
            <a:r>
              <a:rPr lang="vi-VN" sz="2000" dirty="0" smtClean="0">
                <a:latin typeface="Times New Roman" panose="02020603050405020304" pitchFamily="18" charset="0"/>
                <a:cs typeface="Times New Roman" panose="02020603050405020304" pitchFamily="18" charset="0"/>
              </a:rPr>
              <a:t>Các </a:t>
            </a:r>
            <a:r>
              <a:rPr lang="vi-VN" sz="2000" dirty="0">
                <a:latin typeface="Times New Roman" panose="02020603050405020304" pitchFamily="18" charset="0"/>
                <a:cs typeface="Times New Roman" panose="02020603050405020304" pitchFamily="18" charset="0"/>
              </a:rPr>
              <a:t>bước thực hiện: </a:t>
            </a:r>
            <a:endParaRPr lang="en-US" sz="2000" dirty="0" smtClean="0">
              <a:latin typeface="Times New Roman" panose="02020603050405020304" pitchFamily="18" charset="0"/>
              <a:cs typeface="Times New Roman" panose="02020603050405020304" pitchFamily="18" charset="0"/>
            </a:endParaRPr>
          </a:p>
          <a:p>
            <a:pPr marL="342900" indent="-342900">
              <a:buFontTx/>
              <a:buChar char="-"/>
            </a:pPr>
            <a:r>
              <a:rPr lang="vi-VN" sz="2000" dirty="0" smtClean="0">
                <a:latin typeface="Times New Roman" panose="02020603050405020304" pitchFamily="18" charset="0"/>
                <a:cs typeface="Times New Roman" panose="02020603050405020304" pitchFamily="18" charset="0"/>
              </a:rPr>
              <a:t>Bước </a:t>
            </a:r>
            <a:r>
              <a:rPr lang="vi-VN" sz="2000" dirty="0">
                <a:latin typeface="Times New Roman" panose="02020603050405020304" pitchFamily="18" charset="0"/>
                <a:cs typeface="Times New Roman" panose="02020603050405020304" pitchFamily="18" charset="0"/>
              </a:rPr>
              <a:t>1: Từ thanh menu bên trái, chọn </a:t>
            </a:r>
            <a:r>
              <a:rPr lang="vi-VN" sz="2000" b="1" dirty="0">
                <a:latin typeface="Times New Roman" panose="02020603050405020304" pitchFamily="18" charset="0"/>
                <a:cs typeface="Times New Roman" panose="02020603050405020304" pitchFamily="18" charset="0"/>
              </a:rPr>
              <a:t>Tiếp nhận đơn thư</a:t>
            </a:r>
            <a:r>
              <a:rPr lang="vi-VN" sz="2000" dirty="0">
                <a:latin typeface="Times New Roman" panose="02020603050405020304" pitchFamily="18" charset="0"/>
                <a:cs typeface="Times New Roman" panose="02020603050405020304" pitchFamily="18" charset="0"/>
              </a:rPr>
              <a:t>. </a:t>
            </a:r>
            <a:endParaRPr lang="en-US" sz="2000" dirty="0" smtClean="0">
              <a:latin typeface="Times New Roman" panose="02020603050405020304" pitchFamily="18" charset="0"/>
              <a:cs typeface="Times New Roman" panose="02020603050405020304" pitchFamily="18" charset="0"/>
            </a:endParaRPr>
          </a:p>
          <a:p>
            <a:pPr marL="342900" indent="-342900">
              <a:buFontTx/>
              <a:buChar char="-"/>
            </a:pPr>
            <a:r>
              <a:rPr lang="vi-VN" sz="2000" dirty="0" smtClean="0">
                <a:latin typeface="Times New Roman" panose="02020603050405020304" pitchFamily="18" charset="0"/>
                <a:cs typeface="Times New Roman" panose="02020603050405020304" pitchFamily="18" charset="0"/>
              </a:rPr>
              <a:t>Bước </a:t>
            </a:r>
            <a:r>
              <a:rPr lang="vi-VN" sz="2000" dirty="0">
                <a:latin typeface="Times New Roman" panose="02020603050405020304" pitchFamily="18" charset="0"/>
                <a:cs typeface="Times New Roman" panose="02020603050405020304" pitchFamily="18" charset="0"/>
              </a:rPr>
              <a:t>2: Chọn </a:t>
            </a:r>
            <a:r>
              <a:rPr lang="vi-VN" sz="2000" b="1" dirty="0">
                <a:latin typeface="Times New Roman" panose="02020603050405020304" pitchFamily="18" charset="0"/>
                <a:cs typeface="Times New Roman" panose="02020603050405020304" pitchFamily="18" charset="0"/>
              </a:rPr>
              <a:t>Trả kết quả giải quyết</a:t>
            </a:r>
            <a:r>
              <a:rPr lang="vi-VN" sz="2000" dirty="0" smtClean="0">
                <a:latin typeface="Times New Roman" panose="02020603050405020304" pitchFamily="18" charset="0"/>
                <a:cs typeface="Times New Roman" panose="02020603050405020304" pitchFamily="18" charset="0"/>
              </a:rPr>
              <a:t>.</a:t>
            </a:r>
            <a:endParaRPr lang="en-US" sz="20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063679940"/>
      </p:ext>
    </p:extLst>
  </p:cSld>
  <p:clrMapOvr>
    <a:masterClrMapping/>
  </p:clrMapOvr>
  <p:transition>
    <p:fad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4946440" y="3256398"/>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04</a:t>
            </a:r>
            <a:endParaRPr lang="ko-KR" altLang="en-US" sz="3600" b="1" dirty="0">
              <a:solidFill>
                <a:schemeClr val="bg1"/>
              </a:solidFill>
              <a:cs typeface="Arial" pitchFamily="34" charset="0"/>
            </a:endParaRPr>
          </a:p>
        </p:txBody>
      </p:sp>
      <p:sp>
        <p:nvSpPr>
          <p:cNvPr id="2" name="Rectangle 1"/>
          <p:cNvSpPr/>
          <p:nvPr/>
        </p:nvSpPr>
        <p:spPr>
          <a:xfrm>
            <a:off x="882865" y="768518"/>
            <a:ext cx="7272002" cy="1107996"/>
          </a:xfrm>
          <a:prstGeom prst="rect">
            <a:avLst/>
          </a:prstGeom>
        </p:spPr>
        <p:txBody>
          <a:bodyPr wrap="square">
            <a:spAutoFit/>
          </a:bodyPr>
          <a:lstStyle/>
          <a:p>
            <a:r>
              <a:rPr lang="en-US" sz="2200" dirty="0">
                <a:latin typeface="Times New Roman" panose="02020603050405020304" pitchFamily="18" charset="0"/>
                <a:cs typeface="Times New Roman" panose="02020603050405020304" pitchFamily="18" charset="0"/>
              </a:rPr>
              <a:t>N</a:t>
            </a:r>
            <a:r>
              <a:rPr lang="vi-VN" sz="2200" dirty="0">
                <a:latin typeface="Times New Roman" panose="02020603050405020304" pitchFamily="18" charset="0"/>
                <a:cs typeface="Times New Roman" panose="02020603050405020304" pitchFamily="18" charset="0"/>
              </a:rPr>
              <a:t>gười dùng ấn nút để cập nhật đơn thư đã được trả kết quả giải quyết cho </a:t>
            </a:r>
            <a:r>
              <a:rPr lang="vi-VN" sz="2200" dirty="0" smtClean="0">
                <a:latin typeface="Times New Roman" panose="02020603050405020304" pitchFamily="18" charset="0"/>
                <a:cs typeface="Times New Roman" panose="02020603050405020304" pitchFamily="18" charset="0"/>
              </a:rPr>
              <a:t>công </a:t>
            </a:r>
            <a:r>
              <a:rPr lang="vi-VN" sz="2200" dirty="0">
                <a:latin typeface="Times New Roman" panose="02020603050405020304" pitchFamily="18" charset="0"/>
                <a:cs typeface="Times New Roman" panose="02020603050405020304" pitchFamily="18" charset="0"/>
              </a:rPr>
              <a:t>dân</a:t>
            </a:r>
            <a:r>
              <a:rPr lang="en-US" sz="2200" dirty="0">
                <a:latin typeface="Times New Roman" panose="02020603050405020304" pitchFamily="18" charset="0"/>
                <a:cs typeface="Times New Roman" panose="02020603050405020304" pitchFamily="18" charset="0"/>
              </a:rPr>
              <a:t>.</a:t>
            </a:r>
          </a:p>
          <a:p>
            <a:r>
              <a:rPr lang="en-US" sz="2200" dirty="0" err="1">
                <a:latin typeface="Times New Roman" panose="02020603050405020304" pitchFamily="18" charset="0"/>
                <a:cs typeface="Times New Roman" panose="02020603050405020304" pitchFamily="18" charset="0"/>
              </a:rPr>
              <a:t>Chọn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biểu</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tượng</a:t>
            </a:r>
            <a:endParaRPr lang="en-US" sz="2200" dirty="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2"/>
          <a:stretch>
            <a:fillRect/>
          </a:stretch>
        </p:blipFill>
        <p:spPr>
          <a:xfrm>
            <a:off x="3048000" y="1532150"/>
            <a:ext cx="495300" cy="381000"/>
          </a:xfrm>
          <a:prstGeom prst="rect">
            <a:avLst/>
          </a:prstGeom>
        </p:spPr>
      </p:pic>
      <p:pic>
        <p:nvPicPr>
          <p:cNvPr id="3" name="Picture 2"/>
          <p:cNvPicPr>
            <a:picLocks noChangeAspect="1"/>
          </p:cNvPicPr>
          <p:nvPr/>
        </p:nvPicPr>
        <p:blipFill>
          <a:blip r:embed="rId3"/>
          <a:stretch>
            <a:fillRect/>
          </a:stretch>
        </p:blipFill>
        <p:spPr>
          <a:xfrm>
            <a:off x="1143001" y="2343150"/>
            <a:ext cx="7047456" cy="1905000"/>
          </a:xfrm>
          <a:prstGeom prst="rect">
            <a:avLst/>
          </a:prstGeom>
        </p:spPr>
      </p:pic>
    </p:spTree>
    <p:extLst>
      <p:ext uri="{BB962C8B-B14F-4D97-AF65-F5344CB8AC3E}">
        <p14:creationId xmlns="" xmlns:p14="http://schemas.microsoft.com/office/powerpoint/2010/main" val="719834520"/>
      </p:ext>
    </p:extLst>
  </p:cSld>
  <p:clrMapOvr>
    <a:masterClrMapping/>
  </p:clrMapOvr>
  <p:transition>
    <p:fade/>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62000" y="503694"/>
            <a:ext cx="7543801" cy="2677656"/>
          </a:xfrm>
          <a:prstGeom prst="rect">
            <a:avLst/>
          </a:prstGeom>
        </p:spPr>
        <p:txBody>
          <a:bodyPr wrap="square">
            <a:spAutoFit/>
          </a:bodyPr>
          <a:lstStyle/>
          <a:p>
            <a:r>
              <a:rPr lang="vi-VN" sz="2800" b="1" dirty="0">
                <a:latin typeface="Times New Roman" panose="02020603050405020304" pitchFamily="18" charset="0"/>
                <a:cs typeface="Times New Roman" panose="02020603050405020304" pitchFamily="18" charset="0"/>
              </a:rPr>
              <a:t>Xem quyết định giải quyết</a:t>
            </a:r>
            <a:r>
              <a:rPr lang="vi-VN" sz="2800" dirty="0">
                <a:latin typeface="Times New Roman" panose="02020603050405020304" pitchFamily="18" charset="0"/>
                <a:cs typeface="Times New Roman" panose="02020603050405020304" pitchFamily="18" charset="0"/>
              </a:rPr>
              <a:t> </a:t>
            </a:r>
            <a:endParaRPr lang="en-US" sz="2800" dirty="0" smtClean="0">
              <a:latin typeface="Times New Roman" panose="02020603050405020304" pitchFamily="18" charset="0"/>
              <a:cs typeface="Times New Roman" panose="02020603050405020304" pitchFamily="18" charset="0"/>
            </a:endParaRPr>
          </a:p>
          <a:p>
            <a:endParaRPr lang="en-US" sz="2000" dirty="0" smtClean="0">
              <a:latin typeface="Times New Roman" panose="02020603050405020304" pitchFamily="18" charset="0"/>
              <a:cs typeface="Times New Roman" panose="02020603050405020304" pitchFamily="18" charset="0"/>
            </a:endParaRPr>
          </a:p>
          <a:p>
            <a:r>
              <a:rPr lang="vi-VN" sz="2000" dirty="0" smtClean="0">
                <a:latin typeface="Times New Roman" panose="02020603050405020304" pitchFamily="18" charset="0"/>
                <a:cs typeface="Times New Roman" panose="02020603050405020304" pitchFamily="18" charset="0"/>
              </a:rPr>
              <a:t>Để </a:t>
            </a:r>
            <a:r>
              <a:rPr lang="vi-VN" sz="2000" dirty="0">
                <a:latin typeface="Times New Roman" panose="02020603050405020304" pitchFamily="18" charset="0"/>
                <a:cs typeface="Times New Roman" panose="02020603050405020304" pitchFamily="18" charset="0"/>
              </a:rPr>
              <a:t>xem thông tin về quyết định được ban </a:t>
            </a:r>
            <a:r>
              <a:rPr lang="vi-VN" sz="2000" dirty="0" smtClean="0">
                <a:latin typeface="Times New Roman" panose="02020603050405020304" pitchFamily="18" charset="0"/>
                <a:cs typeface="Times New Roman" panose="02020603050405020304" pitchFamily="18" charset="0"/>
              </a:rPr>
              <a:t>hành </a:t>
            </a:r>
            <a:r>
              <a:rPr lang="vi-VN" sz="2000" dirty="0">
                <a:latin typeface="Times New Roman" panose="02020603050405020304" pitchFamily="18" charset="0"/>
                <a:cs typeface="Times New Roman" panose="02020603050405020304" pitchFamily="18" charset="0"/>
              </a:rPr>
              <a:t>kèm theo văn bản đã </a:t>
            </a:r>
            <a:endParaRPr lang="en-US" sz="2000" dirty="0" smtClean="0">
              <a:latin typeface="Times New Roman" panose="02020603050405020304" pitchFamily="18" charset="0"/>
              <a:cs typeface="Times New Roman" panose="02020603050405020304" pitchFamily="18" charset="0"/>
            </a:endParaRPr>
          </a:p>
          <a:p>
            <a:r>
              <a:rPr lang="vi-VN" sz="2000" dirty="0" smtClean="0">
                <a:latin typeface="Times New Roman" panose="02020603050405020304" pitchFamily="18" charset="0"/>
                <a:cs typeface="Times New Roman" panose="02020603050405020304" pitchFamily="18" charset="0"/>
              </a:rPr>
              <a:t>giải </a:t>
            </a:r>
            <a:r>
              <a:rPr lang="vi-VN" sz="2000" dirty="0">
                <a:latin typeface="Times New Roman" panose="02020603050405020304" pitchFamily="18" charset="0"/>
                <a:cs typeface="Times New Roman" panose="02020603050405020304" pitchFamily="18" charset="0"/>
              </a:rPr>
              <a:t>quyết. Người dùng chọn chức </a:t>
            </a:r>
            <a:r>
              <a:rPr lang="vi-VN" sz="2000" dirty="0" smtClean="0">
                <a:latin typeface="Times New Roman" panose="02020603050405020304" pitchFamily="18" charset="0"/>
                <a:cs typeface="Times New Roman" panose="02020603050405020304" pitchFamily="18" charset="0"/>
              </a:rPr>
              <a:t>năng</a:t>
            </a:r>
            <a:endParaRPr lang="en-US" sz="2000" dirty="0" smtClean="0">
              <a:latin typeface="Times New Roman" panose="02020603050405020304" pitchFamily="18" charset="0"/>
              <a:cs typeface="Times New Roman" panose="02020603050405020304" pitchFamily="18" charset="0"/>
            </a:endParaRPr>
          </a:p>
          <a:p>
            <a:endParaRPr lang="en-US" sz="2000" dirty="0" smtClean="0">
              <a:latin typeface="Times New Roman" panose="02020603050405020304" pitchFamily="18" charset="0"/>
              <a:cs typeface="Times New Roman" panose="02020603050405020304" pitchFamily="18" charset="0"/>
            </a:endParaRPr>
          </a:p>
          <a:p>
            <a:endParaRPr lang="en-US" sz="2000" dirty="0" smtClean="0">
              <a:latin typeface="Times New Roman" panose="02020603050405020304" pitchFamily="18" charset="0"/>
              <a:cs typeface="Times New Roman" panose="02020603050405020304" pitchFamily="18" charset="0"/>
            </a:endParaRPr>
          </a:p>
          <a:p>
            <a:r>
              <a:rPr lang="vi-VN" sz="2000" dirty="0" smtClean="0">
                <a:latin typeface="Times New Roman" panose="02020603050405020304" pitchFamily="18" charset="0"/>
                <a:cs typeface="Times New Roman" panose="02020603050405020304" pitchFamily="18" charset="0"/>
              </a:rPr>
              <a:t>File </a:t>
            </a:r>
            <a:r>
              <a:rPr lang="vi-VN" sz="2000" dirty="0">
                <a:latin typeface="Times New Roman" panose="02020603050405020304" pitchFamily="18" charset="0"/>
                <a:cs typeface="Times New Roman" panose="02020603050405020304" pitchFamily="18" charset="0"/>
              </a:rPr>
              <a:t>quyết định được hệ thống tự động tải xuống máy tính của người </a:t>
            </a:r>
            <a:endParaRPr lang="en-US" sz="2000" dirty="0" smtClean="0">
              <a:latin typeface="Times New Roman" panose="02020603050405020304" pitchFamily="18" charset="0"/>
              <a:cs typeface="Times New Roman" panose="02020603050405020304" pitchFamily="18" charset="0"/>
            </a:endParaRPr>
          </a:p>
          <a:p>
            <a:r>
              <a:rPr lang="vi-VN" sz="2000" dirty="0" smtClean="0">
                <a:latin typeface="Times New Roman" panose="02020603050405020304" pitchFamily="18" charset="0"/>
                <a:cs typeface="Times New Roman" panose="02020603050405020304" pitchFamily="18" charset="0"/>
              </a:rPr>
              <a:t>dùng</a:t>
            </a:r>
            <a:r>
              <a:rPr lang="vi-VN" sz="2000" dirty="0">
                <a:latin typeface="Times New Roman" panose="02020603050405020304" pitchFamily="18" charset="0"/>
                <a:cs typeface="Times New Roman" panose="02020603050405020304" pitchFamily="18" charset="0"/>
              </a:rPr>
              <a:t>. Sau đó người dùng sẽ thực hiện mở file như bình thường.</a:t>
            </a:r>
            <a:endParaRPr lang="en-US" sz="2000" dirty="0">
              <a:latin typeface="Times New Roman" panose="02020603050405020304" pitchFamily="18" charset="0"/>
              <a:cs typeface="Times New Roman" panose="02020603050405020304" pitchFamily="18" charset="0"/>
            </a:endParaRPr>
          </a:p>
        </p:txBody>
      </p:sp>
      <p:pic>
        <p:nvPicPr>
          <p:cNvPr id="2" name="Picture 1"/>
          <p:cNvPicPr>
            <a:picLocks noChangeAspect="1"/>
          </p:cNvPicPr>
          <p:nvPr/>
        </p:nvPicPr>
        <p:blipFill>
          <a:blip r:embed="rId2"/>
          <a:stretch>
            <a:fillRect/>
          </a:stretch>
        </p:blipFill>
        <p:spPr>
          <a:xfrm>
            <a:off x="5035763" y="1657350"/>
            <a:ext cx="831639" cy="647719"/>
          </a:xfrm>
          <a:prstGeom prst="rect">
            <a:avLst/>
          </a:prstGeom>
        </p:spPr>
      </p:pic>
    </p:spTree>
    <p:extLst>
      <p:ext uri="{BB962C8B-B14F-4D97-AF65-F5344CB8AC3E}">
        <p14:creationId xmlns="" xmlns:p14="http://schemas.microsoft.com/office/powerpoint/2010/main" val="3374858394"/>
      </p:ext>
    </p:extLst>
  </p:cSld>
  <p:clrMapOvr>
    <a:masterClrMapping/>
  </p:clrMapOvr>
  <p:transition>
    <p:fade/>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p:cNvSpPr>
            <a:spLocks noGrp="1"/>
          </p:cNvSpPr>
          <p:nvPr>
            <p:ph type="body" sz="quarter" idx="10"/>
          </p:nvPr>
        </p:nvSpPr>
        <p:spPr>
          <a:xfrm>
            <a:off x="1066801" y="1123951"/>
            <a:ext cx="7391401" cy="2209800"/>
          </a:xfrm>
        </p:spPr>
        <p:txBody>
          <a:bodyPr/>
          <a:lstStyle/>
          <a:p>
            <a:pPr algn="ctr"/>
            <a:r>
              <a:rPr lang="en-US" altLang="ko-KR" sz="4400" b="1" dirty="0" err="1" smtClean="0">
                <a:solidFill>
                  <a:srgbClr val="C00000"/>
                </a:solidFill>
                <a:latin typeface="Times New Roman" pitchFamily="18" charset="0"/>
                <a:cs typeface="Times New Roman" pitchFamily="18" charset="0"/>
              </a:rPr>
              <a:t>Quy</a:t>
            </a:r>
            <a:r>
              <a:rPr lang="en-US" altLang="ko-KR" sz="4400" b="1" dirty="0" smtClean="0">
                <a:solidFill>
                  <a:srgbClr val="C00000"/>
                </a:solidFill>
                <a:latin typeface="Times New Roman" pitchFamily="18" charset="0"/>
                <a:cs typeface="Times New Roman" pitchFamily="18" charset="0"/>
              </a:rPr>
              <a:t> </a:t>
            </a:r>
            <a:r>
              <a:rPr lang="en-US" altLang="ko-KR" sz="4400" b="1" dirty="0" err="1" smtClean="0">
                <a:solidFill>
                  <a:srgbClr val="C00000"/>
                </a:solidFill>
                <a:latin typeface="Times New Roman" pitchFamily="18" charset="0"/>
                <a:cs typeface="Times New Roman" pitchFamily="18" charset="0"/>
              </a:rPr>
              <a:t>trình</a:t>
            </a:r>
            <a:r>
              <a:rPr lang="en-US" altLang="ko-KR" sz="4400" b="1" dirty="0" smtClean="0">
                <a:solidFill>
                  <a:srgbClr val="C00000"/>
                </a:solidFill>
                <a:latin typeface="Times New Roman" pitchFamily="18" charset="0"/>
                <a:cs typeface="Times New Roman" pitchFamily="18" charset="0"/>
              </a:rPr>
              <a:t> </a:t>
            </a:r>
            <a:r>
              <a:rPr lang="en-US" altLang="ko-KR" sz="4400" b="1" dirty="0" err="1" smtClean="0">
                <a:solidFill>
                  <a:srgbClr val="C00000"/>
                </a:solidFill>
                <a:latin typeface="Times New Roman" pitchFamily="18" charset="0"/>
                <a:cs typeface="Times New Roman" pitchFamily="18" charset="0"/>
              </a:rPr>
              <a:t>giải</a:t>
            </a:r>
            <a:r>
              <a:rPr lang="en-US" altLang="ko-KR" sz="4400" b="1" dirty="0" smtClean="0">
                <a:solidFill>
                  <a:srgbClr val="C00000"/>
                </a:solidFill>
                <a:latin typeface="Times New Roman" pitchFamily="18" charset="0"/>
                <a:cs typeface="Times New Roman" pitchFamily="18" charset="0"/>
              </a:rPr>
              <a:t> </a:t>
            </a:r>
            <a:r>
              <a:rPr lang="en-US" altLang="ko-KR" sz="4400" b="1" dirty="0" err="1" smtClean="0">
                <a:solidFill>
                  <a:srgbClr val="C00000"/>
                </a:solidFill>
                <a:latin typeface="Times New Roman" pitchFamily="18" charset="0"/>
                <a:cs typeface="Times New Roman" pitchFamily="18" charset="0"/>
              </a:rPr>
              <a:t>quyết</a:t>
            </a:r>
            <a:r>
              <a:rPr lang="en-US" altLang="ko-KR" sz="4400" b="1" dirty="0" smtClean="0">
                <a:solidFill>
                  <a:srgbClr val="C00000"/>
                </a:solidFill>
                <a:latin typeface="Times New Roman" pitchFamily="18" charset="0"/>
                <a:cs typeface="Times New Roman" pitchFamily="18" charset="0"/>
              </a:rPr>
              <a:t> </a:t>
            </a:r>
            <a:r>
              <a:rPr lang="en-US" altLang="ko-KR" sz="4400" b="1" dirty="0" err="1" smtClean="0">
                <a:solidFill>
                  <a:srgbClr val="C00000"/>
                </a:solidFill>
                <a:latin typeface="Times New Roman" pitchFamily="18" charset="0"/>
                <a:cs typeface="Times New Roman" pitchFamily="18" charset="0"/>
              </a:rPr>
              <a:t>đơn</a:t>
            </a:r>
            <a:r>
              <a:rPr lang="en-US" altLang="ko-KR" sz="4400" b="1" dirty="0" smtClean="0">
                <a:solidFill>
                  <a:srgbClr val="C00000"/>
                </a:solidFill>
                <a:latin typeface="Times New Roman" pitchFamily="18" charset="0"/>
                <a:cs typeface="Times New Roman" pitchFamily="18" charset="0"/>
              </a:rPr>
              <a:t> </a:t>
            </a:r>
            <a:r>
              <a:rPr lang="en-US" altLang="ko-KR" sz="4400" b="1" dirty="0" err="1" smtClean="0">
                <a:solidFill>
                  <a:srgbClr val="C00000"/>
                </a:solidFill>
                <a:latin typeface="Times New Roman" pitchFamily="18" charset="0"/>
                <a:cs typeface="Times New Roman" pitchFamily="18" charset="0"/>
              </a:rPr>
              <a:t>thư</a:t>
            </a:r>
            <a:r>
              <a:rPr lang="en-US" altLang="ko-KR" sz="4400" b="1" dirty="0" smtClean="0">
                <a:solidFill>
                  <a:srgbClr val="C00000"/>
                </a:solidFill>
                <a:latin typeface="Times New Roman" pitchFamily="18" charset="0"/>
                <a:cs typeface="Times New Roman" pitchFamily="18" charset="0"/>
              </a:rPr>
              <a:t> </a:t>
            </a:r>
            <a:r>
              <a:rPr lang="en-US" altLang="ko-KR" sz="4400" b="1" dirty="0" err="1" smtClean="0">
                <a:solidFill>
                  <a:srgbClr val="C00000"/>
                </a:solidFill>
                <a:latin typeface="Times New Roman" pitchFamily="18" charset="0"/>
                <a:cs typeface="Times New Roman" pitchFamily="18" charset="0"/>
              </a:rPr>
              <a:t>thuộc</a:t>
            </a:r>
            <a:r>
              <a:rPr lang="en-US" altLang="ko-KR" sz="4400" b="1" dirty="0" smtClean="0">
                <a:solidFill>
                  <a:srgbClr val="C00000"/>
                </a:solidFill>
                <a:latin typeface="Times New Roman" pitchFamily="18" charset="0"/>
                <a:cs typeface="Times New Roman" pitchFamily="18" charset="0"/>
              </a:rPr>
              <a:t> </a:t>
            </a:r>
            <a:r>
              <a:rPr lang="en-US" altLang="ko-KR" sz="4400" b="1" dirty="0" err="1" smtClean="0">
                <a:solidFill>
                  <a:srgbClr val="C00000"/>
                </a:solidFill>
                <a:latin typeface="Times New Roman" pitchFamily="18" charset="0"/>
                <a:cs typeface="Times New Roman" pitchFamily="18" charset="0"/>
              </a:rPr>
              <a:t>thẩm</a:t>
            </a:r>
            <a:r>
              <a:rPr lang="en-US" altLang="ko-KR" sz="4400" b="1" dirty="0" smtClean="0">
                <a:solidFill>
                  <a:srgbClr val="C00000"/>
                </a:solidFill>
                <a:latin typeface="Times New Roman" pitchFamily="18" charset="0"/>
                <a:cs typeface="Times New Roman" pitchFamily="18" charset="0"/>
              </a:rPr>
              <a:t> </a:t>
            </a:r>
            <a:r>
              <a:rPr lang="en-US" altLang="ko-KR" sz="4400" b="1" dirty="0" err="1" smtClean="0">
                <a:solidFill>
                  <a:srgbClr val="C00000"/>
                </a:solidFill>
                <a:latin typeface="Times New Roman" pitchFamily="18" charset="0"/>
                <a:cs typeface="Times New Roman" pitchFamily="18" charset="0"/>
              </a:rPr>
              <a:t>quyền</a:t>
            </a:r>
            <a:r>
              <a:rPr lang="en-US" altLang="ko-KR" sz="4400" b="1" dirty="0" smtClean="0">
                <a:solidFill>
                  <a:srgbClr val="C00000"/>
                </a:solidFill>
                <a:latin typeface="Times New Roman" pitchFamily="18" charset="0"/>
                <a:cs typeface="Times New Roman" pitchFamily="18" charset="0"/>
              </a:rPr>
              <a:t> </a:t>
            </a:r>
            <a:r>
              <a:rPr lang="en-US" altLang="ko-KR" sz="4400" b="1" dirty="0" err="1" smtClean="0">
                <a:solidFill>
                  <a:srgbClr val="C00000"/>
                </a:solidFill>
                <a:latin typeface="Times New Roman" pitchFamily="18" charset="0"/>
                <a:cs typeface="Times New Roman" pitchFamily="18" charset="0"/>
              </a:rPr>
              <a:t>của</a:t>
            </a:r>
            <a:r>
              <a:rPr lang="en-US" altLang="ko-KR" sz="4400" b="1" dirty="0" smtClean="0">
                <a:solidFill>
                  <a:srgbClr val="C00000"/>
                </a:solidFill>
                <a:latin typeface="Times New Roman" pitchFamily="18" charset="0"/>
                <a:cs typeface="Times New Roman" pitchFamily="18" charset="0"/>
              </a:rPr>
              <a:t> </a:t>
            </a:r>
          </a:p>
          <a:p>
            <a:pPr algn="ctr"/>
            <a:r>
              <a:rPr lang="en-US" altLang="ko-KR" sz="4400" b="1" dirty="0" err="1" smtClean="0">
                <a:solidFill>
                  <a:srgbClr val="C00000"/>
                </a:solidFill>
                <a:latin typeface="Times New Roman" pitchFamily="18" charset="0"/>
                <a:cs typeface="Times New Roman" pitchFamily="18" charset="0"/>
              </a:rPr>
              <a:t>Giám</a:t>
            </a:r>
            <a:r>
              <a:rPr lang="en-US" altLang="ko-KR" sz="4400" b="1" dirty="0" smtClean="0">
                <a:solidFill>
                  <a:srgbClr val="C00000"/>
                </a:solidFill>
                <a:latin typeface="Times New Roman" pitchFamily="18" charset="0"/>
                <a:cs typeface="Times New Roman" pitchFamily="18" charset="0"/>
              </a:rPr>
              <a:t> </a:t>
            </a:r>
            <a:r>
              <a:rPr lang="en-US" altLang="ko-KR" sz="4400" b="1" dirty="0" err="1" smtClean="0">
                <a:solidFill>
                  <a:srgbClr val="C00000"/>
                </a:solidFill>
                <a:latin typeface="Times New Roman" pitchFamily="18" charset="0"/>
                <a:cs typeface="Times New Roman" pitchFamily="18" charset="0"/>
              </a:rPr>
              <a:t>đốc</a:t>
            </a:r>
            <a:r>
              <a:rPr lang="en-US" altLang="ko-KR" sz="4400" b="1" dirty="0" smtClean="0">
                <a:solidFill>
                  <a:srgbClr val="C00000"/>
                </a:solidFill>
                <a:latin typeface="Times New Roman" pitchFamily="18" charset="0"/>
                <a:cs typeface="Times New Roman" pitchFamily="18" charset="0"/>
              </a:rPr>
              <a:t> </a:t>
            </a:r>
            <a:r>
              <a:rPr lang="en-US" altLang="ko-KR" sz="4400" b="1" dirty="0" err="1" smtClean="0">
                <a:solidFill>
                  <a:srgbClr val="C00000"/>
                </a:solidFill>
                <a:latin typeface="Times New Roman" pitchFamily="18" charset="0"/>
                <a:cs typeface="Times New Roman" pitchFamily="18" charset="0"/>
              </a:rPr>
              <a:t>Sở</a:t>
            </a:r>
            <a:r>
              <a:rPr lang="en-US" altLang="ko-KR" sz="4400" b="1" dirty="0" smtClean="0">
                <a:solidFill>
                  <a:srgbClr val="C00000"/>
                </a:solidFill>
                <a:latin typeface="Times New Roman" pitchFamily="18" charset="0"/>
                <a:cs typeface="Times New Roman" pitchFamily="18" charset="0"/>
              </a:rPr>
              <a:t> </a:t>
            </a:r>
            <a:r>
              <a:rPr lang="en-US" altLang="ko-KR" sz="4400" b="1" dirty="0" err="1" smtClean="0">
                <a:solidFill>
                  <a:srgbClr val="C00000"/>
                </a:solidFill>
                <a:latin typeface="Times New Roman" pitchFamily="18" charset="0"/>
                <a:cs typeface="Times New Roman" pitchFamily="18" charset="0"/>
              </a:rPr>
              <a:t>ngành</a:t>
            </a:r>
            <a:endParaRPr lang="ko-KR" altLang="en-US" sz="4400" b="1" dirty="0">
              <a:solidFill>
                <a:srgbClr val="C00000"/>
              </a:solidFill>
              <a:latin typeface="Times New Roman" pitchFamily="18" charset="0"/>
              <a:cs typeface="Times New Roman" pitchFamily="18" charset="0"/>
            </a:endParaRPr>
          </a:p>
        </p:txBody>
      </p:sp>
    </p:spTree>
  </p:cSld>
  <p:clrMapOvr>
    <a:masterClrMapping/>
  </p:clrMapOvr>
  <p:transition>
    <p:fad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p:cNvCxnSpPr/>
          <p:nvPr/>
        </p:nvCxnSpPr>
        <p:spPr>
          <a:xfrm>
            <a:off x="533399" y="1885950"/>
            <a:ext cx="7992889" cy="0"/>
          </a:xfrm>
          <a:prstGeom prst="line">
            <a:avLst/>
          </a:prstGeom>
          <a:ln w="25400">
            <a:solidFill>
              <a:schemeClr val="accent6"/>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2" name="Group 10"/>
          <p:cNvGrpSpPr/>
          <p:nvPr/>
        </p:nvGrpSpPr>
        <p:grpSpPr>
          <a:xfrm>
            <a:off x="1148979" y="1504950"/>
            <a:ext cx="792089" cy="792088"/>
            <a:chOff x="1835696" y="2517293"/>
            <a:chExt cx="792088" cy="792088"/>
          </a:xfrm>
        </p:grpSpPr>
        <p:sp>
          <p:nvSpPr>
            <p:cNvPr id="10" name="Diamond 9"/>
            <p:cNvSpPr/>
            <p:nvPr/>
          </p:nvSpPr>
          <p:spPr>
            <a:xfrm>
              <a:off x="1835696" y="2517293"/>
              <a:ext cx="792088" cy="792088"/>
            </a:xfrm>
            <a:prstGeom prst="diamond">
              <a:avLst/>
            </a:prstGeom>
            <a:solidFill>
              <a:schemeClr val="bg1"/>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9" name="Diamond 8"/>
            <p:cNvSpPr/>
            <p:nvPr/>
          </p:nvSpPr>
          <p:spPr>
            <a:xfrm>
              <a:off x="1901658" y="2583255"/>
              <a:ext cx="660164" cy="660164"/>
            </a:xfrm>
            <a:prstGeom prst="diamond">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grpSp>
        <p:nvGrpSpPr>
          <p:cNvPr id="3" name="Group 11"/>
          <p:cNvGrpSpPr/>
          <p:nvPr/>
        </p:nvGrpSpPr>
        <p:grpSpPr>
          <a:xfrm>
            <a:off x="2884501" y="1504950"/>
            <a:ext cx="792089" cy="792088"/>
            <a:chOff x="1835696" y="2517293"/>
            <a:chExt cx="792088" cy="792088"/>
          </a:xfrm>
        </p:grpSpPr>
        <p:sp>
          <p:nvSpPr>
            <p:cNvPr id="13" name="Diamond 12"/>
            <p:cNvSpPr/>
            <p:nvPr/>
          </p:nvSpPr>
          <p:spPr>
            <a:xfrm>
              <a:off x="1835696" y="2517293"/>
              <a:ext cx="792088" cy="792088"/>
            </a:xfrm>
            <a:prstGeom prst="diamond">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4" name="Diamond 13"/>
            <p:cNvSpPr/>
            <p:nvPr/>
          </p:nvSpPr>
          <p:spPr>
            <a:xfrm>
              <a:off x="1901658" y="2583255"/>
              <a:ext cx="660164" cy="660164"/>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grpSp>
        <p:nvGrpSpPr>
          <p:cNvPr id="4" name="Group 14"/>
          <p:cNvGrpSpPr/>
          <p:nvPr/>
        </p:nvGrpSpPr>
        <p:grpSpPr>
          <a:xfrm>
            <a:off x="4722456" y="1504950"/>
            <a:ext cx="792089" cy="792088"/>
            <a:chOff x="1835696" y="2517293"/>
            <a:chExt cx="792088" cy="792088"/>
          </a:xfrm>
        </p:grpSpPr>
        <p:sp>
          <p:nvSpPr>
            <p:cNvPr id="16" name="Diamond 15"/>
            <p:cNvSpPr/>
            <p:nvPr/>
          </p:nvSpPr>
          <p:spPr>
            <a:xfrm>
              <a:off x="1835696" y="2517293"/>
              <a:ext cx="792088" cy="792088"/>
            </a:xfrm>
            <a:prstGeom prst="diamond">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
          <p:nvSpPr>
            <p:cNvPr id="17" name="Diamond 16"/>
            <p:cNvSpPr/>
            <p:nvPr/>
          </p:nvSpPr>
          <p:spPr>
            <a:xfrm>
              <a:off x="1901658" y="2583255"/>
              <a:ext cx="660164" cy="660164"/>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grpSp>
        <p:nvGrpSpPr>
          <p:cNvPr id="5" name="Group 17"/>
          <p:cNvGrpSpPr/>
          <p:nvPr/>
        </p:nvGrpSpPr>
        <p:grpSpPr>
          <a:xfrm>
            <a:off x="6629400" y="1504950"/>
            <a:ext cx="792089" cy="792088"/>
            <a:chOff x="1835696" y="2517293"/>
            <a:chExt cx="792088" cy="792088"/>
          </a:xfrm>
        </p:grpSpPr>
        <p:sp>
          <p:nvSpPr>
            <p:cNvPr id="19" name="Diamond 18"/>
            <p:cNvSpPr/>
            <p:nvPr/>
          </p:nvSpPr>
          <p:spPr>
            <a:xfrm>
              <a:off x="1835696" y="2517293"/>
              <a:ext cx="792088" cy="792088"/>
            </a:xfrm>
            <a:prstGeom prst="diamond">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20" name="Diamond 19"/>
            <p:cNvSpPr/>
            <p:nvPr/>
          </p:nvSpPr>
          <p:spPr>
            <a:xfrm>
              <a:off x="1901658" y="2583255"/>
              <a:ext cx="660164" cy="660164"/>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sp>
        <p:nvSpPr>
          <p:cNvPr id="24" name="TextBox 23"/>
          <p:cNvSpPr txBox="1"/>
          <p:nvPr/>
        </p:nvSpPr>
        <p:spPr>
          <a:xfrm>
            <a:off x="1143002" y="1714819"/>
            <a:ext cx="817211" cy="369332"/>
          </a:xfrm>
          <a:prstGeom prst="rect">
            <a:avLst/>
          </a:prstGeom>
          <a:noFill/>
        </p:spPr>
        <p:txBody>
          <a:bodyPr wrap="square" rtlCol="0" anchor="ctr">
            <a:spAutoFit/>
          </a:bodyPr>
          <a:lstStyle/>
          <a:p>
            <a:pPr algn="ctr"/>
            <a:r>
              <a:rPr lang="en-US" altLang="ko-KR" b="1" dirty="0" smtClean="0">
                <a:solidFill>
                  <a:srgbClr val="C00000"/>
                </a:solidFill>
                <a:cs typeface="Arial" pitchFamily="34" charset="0"/>
              </a:rPr>
              <a:t>01</a:t>
            </a:r>
            <a:endParaRPr lang="ko-KR" altLang="en-US" b="1" dirty="0">
              <a:solidFill>
                <a:srgbClr val="C00000"/>
              </a:solidFill>
              <a:cs typeface="Arial" pitchFamily="34" charset="0"/>
            </a:endParaRPr>
          </a:p>
        </p:txBody>
      </p:sp>
      <p:sp>
        <p:nvSpPr>
          <p:cNvPr id="25" name="TextBox 24"/>
          <p:cNvSpPr txBox="1"/>
          <p:nvPr/>
        </p:nvSpPr>
        <p:spPr>
          <a:xfrm>
            <a:off x="2895601" y="1714819"/>
            <a:ext cx="817211" cy="369332"/>
          </a:xfrm>
          <a:prstGeom prst="rect">
            <a:avLst/>
          </a:prstGeom>
          <a:noFill/>
        </p:spPr>
        <p:txBody>
          <a:bodyPr wrap="square" rtlCol="0" anchor="ctr">
            <a:spAutoFit/>
          </a:bodyPr>
          <a:lstStyle/>
          <a:p>
            <a:pPr algn="ctr"/>
            <a:r>
              <a:rPr lang="en-US" altLang="ko-KR" b="1" dirty="0" smtClean="0">
                <a:solidFill>
                  <a:srgbClr val="C00000"/>
                </a:solidFill>
                <a:cs typeface="Arial" pitchFamily="34" charset="0"/>
              </a:rPr>
              <a:t>02</a:t>
            </a:r>
            <a:endParaRPr lang="ko-KR" altLang="en-US" b="1" dirty="0">
              <a:solidFill>
                <a:srgbClr val="C00000"/>
              </a:solidFill>
              <a:cs typeface="Arial" pitchFamily="34" charset="0"/>
            </a:endParaRPr>
          </a:p>
        </p:txBody>
      </p:sp>
      <p:sp>
        <p:nvSpPr>
          <p:cNvPr id="26" name="TextBox 25"/>
          <p:cNvSpPr txBox="1"/>
          <p:nvPr/>
        </p:nvSpPr>
        <p:spPr>
          <a:xfrm>
            <a:off x="4745389" y="1714819"/>
            <a:ext cx="817211" cy="369332"/>
          </a:xfrm>
          <a:prstGeom prst="rect">
            <a:avLst/>
          </a:prstGeom>
          <a:noFill/>
        </p:spPr>
        <p:txBody>
          <a:bodyPr wrap="square" rtlCol="0" anchor="ctr">
            <a:spAutoFit/>
          </a:bodyPr>
          <a:lstStyle/>
          <a:p>
            <a:pPr algn="ctr"/>
            <a:r>
              <a:rPr lang="en-US" altLang="ko-KR" b="1" dirty="0" smtClean="0">
                <a:solidFill>
                  <a:srgbClr val="C00000"/>
                </a:solidFill>
                <a:cs typeface="Arial" pitchFamily="34" charset="0"/>
              </a:rPr>
              <a:t>03</a:t>
            </a:r>
            <a:endParaRPr lang="ko-KR" altLang="en-US" b="1" dirty="0">
              <a:solidFill>
                <a:srgbClr val="C00000"/>
              </a:solidFill>
              <a:cs typeface="Arial" pitchFamily="34" charset="0"/>
            </a:endParaRPr>
          </a:p>
        </p:txBody>
      </p:sp>
      <p:sp>
        <p:nvSpPr>
          <p:cNvPr id="27" name="TextBox 26"/>
          <p:cNvSpPr txBox="1"/>
          <p:nvPr/>
        </p:nvSpPr>
        <p:spPr>
          <a:xfrm>
            <a:off x="6664163" y="1714819"/>
            <a:ext cx="817211" cy="369332"/>
          </a:xfrm>
          <a:prstGeom prst="rect">
            <a:avLst/>
          </a:prstGeom>
          <a:noFill/>
        </p:spPr>
        <p:txBody>
          <a:bodyPr wrap="square" rtlCol="0" anchor="ctr">
            <a:spAutoFit/>
          </a:bodyPr>
          <a:lstStyle/>
          <a:p>
            <a:pPr algn="ctr"/>
            <a:r>
              <a:rPr lang="en-US" altLang="ko-KR" b="1" dirty="0" smtClean="0">
                <a:solidFill>
                  <a:srgbClr val="C00000"/>
                </a:solidFill>
                <a:cs typeface="Arial" pitchFamily="34" charset="0"/>
              </a:rPr>
              <a:t>04</a:t>
            </a:r>
            <a:endParaRPr lang="ko-KR" altLang="en-US" b="1" dirty="0">
              <a:solidFill>
                <a:srgbClr val="C00000"/>
              </a:solidFill>
              <a:cs typeface="Arial" pitchFamily="34" charset="0"/>
            </a:endParaRPr>
          </a:p>
        </p:txBody>
      </p:sp>
      <p:sp>
        <p:nvSpPr>
          <p:cNvPr id="50" name="Rectangle 49"/>
          <p:cNvSpPr/>
          <p:nvPr/>
        </p:nvSpPr>
        <p:spPr>
          <a:xfrm>
            <a:off x="990600" y="438151"/>
            <a:ext cx="6984604" cy="584775"/>
          </a:xfrm>
          <a:prstGeom prst="rect">
            <a:avLst/>
          </a:prstGeom>
        </p:spPr>
        <p:txBody>
          <a:bodyPr wrap="none">
            <a:spAutoFit/>
          </a:bodyPr>
          <a:lstStyle/>
          <a:p>
            <a:r>
              <a:rPr lang="en-US" sz="3200" b="1" dirty="0" err="1" smtClean="0">
                <a:latin typeface="Times New Roman" pitchFamily="18" charset="0"/>
                <a:cs typeface="Times New Roman" pitchFamily="18" charset="0"/>
              </a:rPr>
              <a:t>Quy</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trình</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giải</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quyết</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đơn</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trên</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hệ</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thống</a:t>
            </a:r>
            <a:endParaRPr lang="en-US" sz="3200" b="1" dirty="0">
              <a:latin typeface="Times New Roman" pitchFamily="18" charset="0"/>
              <a:cs typeface="Times New Roman" pitchFamily="18" charset="0"/>
            </a:endParaRPr>
          </a:p>
        </p:txBody>
      </p:sp>
      <p:sp>
        <p:nvSpPr>
          <p:cNvPr id="61" name="Rectangle 60"/>
          <p:cNvSpPr/>
          <p:nvPr/>
        </p:nvSpPr>
        <p:spPr>
          <a:xfrm>
            <a:off x="990600" y="2495550"/>
            <a:ext cx="1066799" cy="1200329"/>
          </a:xfrm>
          <a:prstGeom prst="rect">
            <a:avLst/>
          </a:prstGeom>
        </p:spPr>
        <p:txBody>
          <a:bodyPr wrap="square">
            <a:spAutoFit/>
          </a:bodyPr>
          <a:lstStyle/>
          <a:p>
            <a:r>
              <a:rPr lang="en-US" b="1" dirty="0" err="1" smtClean="0">
                <a:latin typeface="Times New Roman" pitchFamily="18" charset="0"/>
                <a:cs typeface="Times New Roman" pitchFamily="18" charset="0"/>
              </a:rPr>
              <a:t>Chuyên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viên</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nhập</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đơn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thư</a:t>
            </a:r>
            <a:endParaRPr lang="en-US" b="1" dirty="0">
              <a:latin typeface="Times New Roman" pitchFamily="18" charset="0"/>
              <a:cs typeface="Times New Roman" pitchFamily="18" charset="0"/>
            </a:endParaRPr>
          </a:p>
        </p:txBody>
      </p:sp>
      <p:sp>
        <p:nvSpPr>
          <p:cNvPr id="62" name="Rectangle 61"/>
          <p:cNvSpPr/>
          <p:nvPr/>
        </p:nvSpPr>
        <p:spPr>
          <a:xfrm>
            <a:off x="2895600" y="2495550"/>
            <a:ext cx="914401" cy="1200329"/>
          </a:xfrm>
          <a:prstGeom prst="rect">
            <a:avLst/>
          </a:prstGeom>
        </p:spPr>
        <p:txBody>
          <a:bodyPr wrap="square">
            <a:spAutoFit/>
          </a:bodyPr>
          <a:lstStyle/>
          <a:p>
            <a:r>
              <a:rPr lang="en-US" b="1" dirty="0" err="1" smtClean="0">
                <a:latin typeface="Times New Roman" pitchFamily="18" charset="0"/>
                <a:cs typeface="Times New Roman" pitchFamily="18" charset="0"/>
              </a:rPr>
              <a:t>Giám</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đốc</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Sở</a:t>
            </a:r>
            <a:endParaRPr lang="en-US" b="1" dirty="0" smtClean="0">
              <a:latin typeface="Times New Roman" pitchFamily="18" charset="0"/>
              <a:cs typeface="Times New Roman" pitchFamily="18" charset="0"/>
            </a:endParaRPr>
          </a:p>
          <a:p>
            <a:r>
              <a:rPr lang="en-US" b="1" dirty="0" err="1" smtClean="0">
                <a:latin typeface="Times New Roman" pitchFamily="18" charset="0"/>
                <a:cs typeface="Times New Roman" pitchFamily="18" charset="0"/>
              </a:rPr>
              <a:t>duyệt</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xử</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lý</a:t>
            </a:r>
            <a:endParaRPr lang="en-US" b="1" dirty="0">
              <a:latin typeface="Times New Roman" pitchFamily="18" charset="0"/>
              <a:cs typeface="Times New Roman" pitchFamily="18" charset="0"/>
            </a:endParaRPr>
          </a:p>
        </p:txBody>
      </p:sp>
      <p:sp>
        <p:nvSpPr>
          <p:cNvPr id="29" name="Rectangle 28"/>
          <p:cNvSpPr/>
          <p:nvPr/>
        </p:nvSpPr>
        <p:spPr>
          <a:xfrm>
            <a:off x="4571999" y="2580017"/>
            <a:ext cx="1143001" cy="923330"/>
          </a:xfrm>
          <a:prstGeom prst="rect">
            <a:avLst/>
          </a:prstGeom>
        </p:spPr>
        <p:txBody>
          <a:bodyPr wrap="square">
            <a:spAutoFit/>
          </a:bodyPr>
          <a:lstStyle/>
          <a:p>
            <a:r>
              <a:rPr lang="en-US" b="1" dirty="0" err="1" smtClean="0">
                <a:latin typeface="Times New Roman" pitchFamily="18" charset="0"/>
                <a:cs typeface="Times New Roman" pitchFamily="18" charset="0"/>
              </a:rPr>
              <a:t>Giám</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đốc</a:t>
            </a:r>
            <a:endParaRPr lang="en-US" b="1" dirty="0" smtClean="0">
              <a:latin typeface="Times New Roman" pitchFamily="18" charset="0"/>
              <a:cs typeface="Times New Roman" pitchFamily="18" charset="0"/>
            </a:endParaRPr>
          </a:p>
          <a:p>
            <a:r>
              <a:rPr lang="en-US" b="1" dirty="0" err="1" smtClean="0">
                <a:latin typeface="Times New Roman" pitchFamily="18" charset="0"/>
                <a:cs typeface="Times New Roman" pitchFamily="18" charset="0"/>
              </a:rPr>
              <a:t>Sở</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duyệt</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thụ</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lý</a:t>
            </a:r>
            <a:endParaRPr lang="en-US" b="1" dirty="0" smtClean="0">
              <a:latin typeface="Times New Roman" pitchFamily="18" charset="0"/>
              <a:cs typeface="Times New Roman" pitchFamily="18" charset="0"/>
            </a:endParaRPr>
          </a:p>
        </p:txBody>
      </p:sp>
      <p:sp>
        <p:nvSpPr>
          <p:cNvPr id="31" name="Rectangle 30"/>
          <p:cNvSpPr/>
          <p:nvPr/>
        </p:nvSpPr>
        <p:spPr>
          <a:xfrm>
            <a:off x="6400800" y="2571750"/>
            <a:ext cx="1327030" cy="1477328"/>
          </a:xfrm>
          <a:prstGeom prst="rect">
            <a:avLst/>
          </a:prstGeom>
        </p:spPr>
        <p:txBody>
          <a:bodyPr wrap="square">
            <a:spAutoFit/>
          </a:bodyPr>
          <a:lstStyle/>
          <a:p>
            <a:r>
              <a:rPr lang="en-US" b="1" dirty="0" err="1" smtClean="0">
                <a:latin typeface="Times New Roman" pitchFamily="18" charset="0"/>
                <a:cs typeface="Times New Roman" pitchFamily="18" charset="0"/>
              </a:rPr>
              <a:t>Giám</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đốc</a:t>
            </a:r>
            <a:endParaRPr lang="en-US" b="1" dirty="0" smtClean="0">
              <a:latin typeface="Times New Roman" pitchFamily="18" charset="0"/>
              <a:cs typeface="Times New Roman" pitchFamily="18" charset="0"/>
            </a:endParaRPr>
          </a:p>
          <a:p>
            <a:r>
              <a:rPr lang="en-US" b="1" dirty="0" err="1" smtClean="0">
                <a:latin typeface="Times New Roman" pitchFamily="18" charset="0"/>
                <a:cs typeface="Times New Roman" pitchFamily="18" charset="0"/>
              </a:rPr>
              <a:t>Sở</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giao</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chuyên</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viên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thẩm</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tra</a:t>
            </a:r>
            <a:endParaRPr lang="en-US" b="1" dirty="0" smtClean="0">
              <a:latin typeface="Times New Roman" pitchFamily="18" charset="0"/>
              <a:cs typeface="Times New Roman" pitchFamily="18" charset="0"/>
            </a:endParaRPr>
          </a:p>
        </p:txBody>
      </p:sp>
    </p:spTree>
    <p:extLst>
      <p:ext uri="{BB962C8B-B14F-4D97-AF65-F5344CB8AC3E}">
        <p14:creationId xmlns:p14="http://schemas.microsoft.com/office/powerpoint/2010/main" xmlns="" val="2371807390"/>
      </p:ext>
    </p:extLst>
  </p:cSld>
  <p:clrMapOvr>
    <a:masterClrMapping/>
  </p:clrMapOvr>
  <p:transition>
    <p:fade/>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p:cNvCxnSpPr/>
          <p:nvPr/>
        </p:nvCxnSpPr>
        <p:spPr>
          <a:xfrm>
            <a:off x="533399" y="1885950"/>
            <a:ext cx="7992889" cy="0"/>
          </a:xfrm>
          <a:prstGeom prst="line">
            <a:avLst/>
          </a:prstGeom>
          <a:ln w="25400">
            <a:solidFill>
              <a:schemeClr val="accent6"/>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4" name="Group 10"/>
          <p:cNvGrpSpPr/>
          <p:nvPr/>
        </p:nvGrpSpPr>
        <p:grpSpPr>
          <a:xfrm>
            <a:off x="1148979" y="1504950"/>
            <a:ext cx="792089" cy="792088"/>
            <a:chOff x="1835696" y="2517293"/>
            <a:chExt cx="792088" cy="792088"/>
          </a:xfrm>
        </p:grpSpPr>
        <p:sp>
          <p:nvSpPr>
            <p:cNvPr id="10" name="Diamond 9"/>
            <p:cNvSpPr/>
            <p:nvPr/>
          </p:nvSpPr>
          <p:spPr>
            <a:xfrm>
              <a:off x="1835696" y="2517293"/>
              <a:ext cx="792088" cy="792088"/>
            </a:xfrm>
            <a:prstGeom prst="diamond">
              <a:avLst/>
            </a:prstGeom>
            <a:solidFill>
              <a:schemeClr val="bg1"/>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9" name="Diamond 8"/>
            <p:cNvSpPr/>
            <p:nvPr/>
          </p:nvSpPr>
          <p:spPr>
            <a:xfrm>
              <a:off x="1901658" y="2583255"/>
              <a:ext cx="660164" cy="660164"/>
            </a:xfrm>
            <a:prstGeom prst="diamond">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grpSp>
        <p:nvGrpSpPr>
          <p:cNvPr id="5" name="Group 11"/>
          <p:cNvGrpSpPr/>
          <p:nvPr/>
        </p:nvGrpSpPr>
        <p:grpSpPr>
          <a:xfrm>
            <a:off x="2655902" y="1504950"/>
            <a:ext cx="792089" cy="792088"/>
            <a:chOff x="1835696" y="2517293"/>
            <a:chExt cx="792088" cy="792088"/>
          </a:xfrm>
        </p:grpSpPr>
        <p:sp>
          <p:nvSpPr>
            <p:cNvPr id="13" name="Diamond 12"/>
            <p:cNvSpPr/>
            <p:nvPr/>
          </p:nvSpPr>
          <p:spPr>
            <a:xfrm>
              <a:off x="1835696" y="2517293"/>
              <a:ext cx="792088" cy="792088"/>
            </a:xfrm>
            <a:prstGeom prst="diamond">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4" name="Diamond 13"/>
            <p:cNvSpPr/>
            <p:nvPr/>
          </p:nvSpPr>
          <p:spPr>
            <a:xfrm>
              <a:off x="1901658" y="2583255"/>
              <a:ext cx="660164" cy="660164"/>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grpSp>
        <p:nvGrpSpPr>
          <p:cNvPr id="7" name="Group 14"/>
          <p:cNvGrpSpPr/>
          <p:nvPr/>
        </p:nvGrpSpPr>
        <p:grpSpPr>
          <a:xfrm>
            <a:off x="4168069" y="1504950"/>
            <a:ext cx="792089" cy="792088"/>
            <a:chOff x="1835696" y="2517293"/>
            <a:chExt cx="792088" cy="792088"/>
          </a:xfrm>
        </p:grpSpPr>
        <p:sp>
          <p:nvSpPr>
            <p:cNvPr id="16" name="Diamond 15"/>
            <p:cNvSpPr/>
            <p:nvPr/>
          </p:nvSpPr>
          <p:spPr>
            <a:xfrm>
              <a:off x="1835696" y="2517293"/>
              <a:ext cx="792088" cy="792088"/>
            </a:xfrm>
            <a:prstGeom prst="diamond">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
          <p:nvSpPr>
            <p:cNvPr id="17" name="Diamond 16"/>
            <p:cNvSpPr/>
            <p:nvPr/>
          </p:nvSpPr>
          <p:spPr>
            <a:xfrm>
              <a:off x="1901658" y="2583255"/>
              <a:ext cx="660164" cy="660164"/>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grpSp>
        <p:nvGrpSpPr>
          <p:cNvPr id="8" name="Group 17"/>
          <p:cNvGrpSpPr/>
          <p:nvPr/>
        </p:nvGrpSpPr>
        <p:grpSpPr>
          <a:xfrm>
            <a:off x="5777426" y="1504950"/>
            <a:ext cx="792089" cy="792088"/>
            <a:chOff x="1835696" y="2517293"/>
            <a:chExt cx="792088" cy="792088"/>
          </a:xfrm>
        </p:grpSpPr>
        <p:sp>
          <p:nvSpPr>
            <p:cNvPr id="19" name="Diamond 18"/>
            <p:cNvSpPr/>
            <p:nvPr/>
          </p:nvSpPr>
          <p:spPr>
            <a:xfrm>
              <a:off x="1835696" y="2517293"/>
              <a:ext cx="792088" cy="792088"/>
            </a:xfrm>
            <a:prstGeom prst="diamond">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20" name="Diamond 19"/>
            <p:cNvSpPr/>
            <p:nvPr/>
          </p:nvSpPr>
          <p:spPr>
            <a:xfrm>
              <a:off x="1901658" y="2583255"/>
              <a:ext cx="660164" cy="660164"/>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grpSp>
        <p:nvGrpSpPr>
          <p:cNvPr id="11" name="Group 20"/>
          <p:cNvGrpSpPr/>
          <p:nvPr/>
        </p:nvGrpSpPr>
        <p:grpSpPr>
          <a:xfrm>
            <a:off x="7391402" y="1562419"/>
            <a:ext cx="641250" cy="685800"/>
            <a:chOff x="1835696" y="2517293"/>
            <a:chExt cx="792088" cy="792088"/>
          </a:xfrm>
        </p:grpSpPr>
        <p:sp>
          <p:nvSpPr>
            <p:cNvPr id="22" name="Diamond 21"/>
            <p:cNvSpPr/>
            <p:nvPr/>
          </p:nvSpPr>
          <p:spPr>
            <a:xfrm>
              <a:off x="1835696" y="2517293"/>
              <a:ext cx="792088" cy="792088"/>
            </a:xfrm>
            <a:prstGeom prst="diamond">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23" name="Diamond 22"/>
            <p:cNvSpPr/>
            <p:nvPr/>
          </p:nvSpPr>
          <p:spPr>
            <a:xfrm>
              <a:off x="1901658" y="2583255"/>
              <a:ext cx="660164" cy="660164"/>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sp>
        <p:nvSpPr>
          <p:cNvPr id="24" name="TextBox 23"/>
          <p:cNvSpPr txBox="1"/>
          <p:nvPr/>
        </p:nvSpPr>
        <p:spPr>
          <a:xfrm>
            <a:off x="1143002" y="1714819"/>
            <a:ext cx="817211" cy="369332"/>
          </a:xfrm>
          <a:prstGeom prst="rect">
            <a:avLst/>
          </a:prstGeom>
          <a:noFill/>
        </p:spPr>
        <p:txBody>
          <a:bodyPr wrap="square" rtlCol="0" anchor="ctr">
            <a:spAutoFit/>
          </a:bodyPr>
          <a:lstStyle/>
          <a:p>
            <a:pPr algn="ctr"/>
            <a:r>
              <a:rPr lang="en-US" altLang="ko-KR" b="1" dirty="0" smtClean="0">
                <a:solidFill>
                  <a:srgbClr val="C00000"/>
                </a:solidFill>
                <a:cs typeface="Arial" pitchFamily="34" charset="0"/>
              </a:rPr>
              <a:t>05</a:t>
            </a:r>
            <a:endParaRPr lang="ko-KR" altLang="en-US" b="1" dirty="0">
              <a:solidFill>
                <a:srgbClr val="C00000"/>
              </a:solidFill>
              <a:cs typeface="Arial" pitchFamily="34" charset="0"/>
            </a:endParaRPr>
          </a:p>
        </p:txBody>
      </p:sp>
      <p:sp>
        <p:nvSpPr>
          <p:cNvPr id="25" name="TextBox 24"/>
          <p:cNvSpPr txBox="1"/>
          <p:nvPr/>
        </p:nvSpPr>
        <p:spPr>
          <a:xfrm>
            <a:off x="2667002" y="1714819"/>
            <a:ext cx="817211" cy="369332"/>
          </a:xfrm>
          <a:prstGeom prst="rect">
            <a:avLst/>
          </a:prstGeom>
          <a:noFill/>
        </p:spPr>
        <p:txBody>
          <a:bodyPr wrap="square" rtlCol="0" anchor="ctr">
            <a:spAutoFit/>
          </a:bodyPr>
          <a:lstStyle/>
          <a:p>
            <a:pPr algn="ctr"/>
            <a:r>
              <a:rPr lang="en-US" altLang="ko-KR" b="1" dirty="0" smtClean="0">
                <a:solidFill>
                  <a:srgbClr val="C00000"/>
                </a:solidFill>
                <a:cs typeface="Arial" pitchFamily="34" charset="0"/>
              </a:rPr>
              <a:t>06</a:t>
            </a:r>
            <a:endParaRPr lang="ko-KR" altLang="en-US" b="1" dirty="0">
              <a:solidFill>
                <a:srgbClr val="C00000"/>
              </a:solidFill>
              <a:cs typeface="Arial" pitchFamily="34" charset="0"/>
            </a:endParaRPr>
          </a:p>
        </p:txBody>
      </p:sp>
      <p:sp>
        <p:nvSpPr>
          <p:cNvPr id="26" name="TextBox 25"/>
          <p:cNvSpPr txBox="1"/>
          <p:nvPr/>
        </p:nvSpPr>
        <p:spPr>
          <a:xfrm>
            <a:off x="4191002" y="1714819"/>
            <a:ext cx="817211" cy="369332"/>
          </a:xfrm>
          <a:prstGeom prst="rect">
            <a:avLst/>
          </a:prstGeom>
          <a:noFill/>
        </p:spPr>
        <p:txBody>
          <a:bodyPr wrap="square" rtlCol="0" anchor="ctr">
            <a:spAutoFit/>
          </a:bodyPr>
          <a:lstStyle/>
          <a:p>
            <a:pPr algn="ctr"/>
            <a:r>
              <a:rPr lang="en-US" altLang="ko-KR" b="1" dirty="0" smtClean="0">
                <a:solidFill>
                  <a:srgbClr val="C00000"/>
                </a:solidFill>
                <a:cs typeface="Arial" pitchFamily="34" charset="0"/>
              </a:rPr>
              <a:t>07</a:t>
            </a:r>
            <a:endParaRPr lang="ko-KR" altLang="en-US" b="1" dirty="0">
              <a:solidFill>
                <a:srgbClr val="C00000"/>
              </a:solidFill>
              <a:cs typeface="Arial" pitchFamily="34" charset="0"/>
            </a:endParaRPr>
          </a:p>
        </p:txBody>
      </p:sp>
      <p:sp>
        <p:nvSpPr>
          <p:cNvPr id="27" name="TextBox 26"/>
          <p:cNvSpPr txBox="1"/>
          <p:nvPr/>
        </p:nvSpPr>
        <p:spPr>
          <a:xfrm>
            <a:off x="5812189" y="1714819"/>
            <a:ext cx="817211" cy="369332"/>
          </a:xfrm>
          <a:prstGeom prst="rect">
            <a:avLst/>
          </a:prstGeom>
          <a:noFill/>
        </p:spPr>
        <p:txBody>
          <a:bodyPr wrap="square" rtlCol="0" anchor="ctr">
            <a:spAutoFit/>
          </a:bodyPr>
          <a:lstStyle/>
          <a:p>
            <a:pPr algn="ctr"/>
            <a:r>
              <a:rPr lang="en-US" altLang="ko-KR" b="1" dirty="0" smtClean="0">
                <a:solidFill>
                  <a:srgbClr val="C00000"/>
                </a:solidFill>
                <a:cs typeface="Arial" pitchFamily="34" charset="0"/>
              </a:rPr>
              <a:t>08</a:t>
            </a:r>
            <a:endParaRPr lang="ko-KR" altLang="en-US" b="1" dirty="0">
              <a:solidFill>
                <a:srgbClr val="C00000"/>
              </a:solidFill>
              <a:cs typeface="Arial" pitchFamily="34" charset="0"/>
            </a:endParaRPr>
          </a:p>
        </p:txBody>
      </p:sp>
      <p:sp>
        <p:nvSpPr>
          <p:cNvPr id="28" name="TextBox 27"/>
          <p:cNvSpPr txBox="1"/>
          <p:nvPr/>
        </p:nvSpPr>
        <p:spPr>
          <a:xfrm>
            <a:off x="7391401" y="1714819"/>
            <a:ext cx="609600" cy="369332"/>
          </a:xfrm>
          <a:prstGeom prst="rect">
            <a:avLst/>
          </a:prstGeom>
          <a:noFill/>
        </p:spPr>
        <p:txBody>
          <a:bodyPr wrap="square" rtlCol="0" anchor="ctr">
            <a:spAutoFit/>
          </a:bodyPr>
          <a:lstStyle/>
          <a:p>
            <a:pPr algn="ctr"/>
            <a:r>
              <a:rPr lang="en-US" altLang="ko-KR" b="1" dirty="0" smtClean="0">
                <a:solidFill>
                  <a:srgbClr val="C00000"/>
                </a:solidFill>
                <a:cs typeface="Arial" pitchFamily="34" charset="0"/>
              </a:rPr>
              <a:t>09</a:t>
            </a:r>
            <a:endParaRPr lang="ko-KR" altLang="en-US" b="1" dirty="0">
              <a:solidFill>
                <a:srgbClr val="C00000"/>
              </a:solidFill>
              <a:cs typeface="Arial" pitchFamily="34" charset="0"/>
            </a:endParaRPr>
          </a:p>
        </p:txBody>
      </p:sp>
      <p:sp>
        <p:nvSpPr>
          <p:cNvPr id="50" name="Rectangle 49"/>
          <p:cNvSpPr/>
          <p:nvPr/>
        </p:nvSpPr>
        <p:spPr>
          <a:xfrm>
            <a:off x="762000" y="438151"/>
            <a:ext cx="8020144" cy="584775"/>
          </a:xfrm>
          <a:prstGeom prst="rect">
            <a:avLst/>
          </a:prstGeom>
        </p:spPr>
        <p:txBody>
          <a:bodyPr wrap="none">
            <a:spAutoFit/>
          </a:bodyPr>
          <a:lstStyle/>
          <a:p>
            <a:r>
              <a:rPr lang="en-US" sz="3200" b="1" dirty="0" err="1" smtClean="0">
                <a:latin typeface="Times New Roman" pitchFamily="18" charset="0"/>
                <a:cs typeface="Times New Roman" pitchFamily="18" charset="0"/>
              </a:rPr>
              <a:t>Quy</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trình</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giải</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quyết</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đơn</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trên</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hệ</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thống</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tiếp</a:t>
            </a:r>
            <a:r>
              <a:rPr lang="en-US" sz="3200" b="1" dirty="0" smtClean="0">
                <a:latin typeface="Times New Roman" pitchFamily="18" charset="0"/>
                <a:cs typeface="Times New Roman" pitchFamily="18" charset="0"/>
              </a:rPr>
              <a:t>)</a:t>
            </a:r>
            <a:endParaRPr lang="en-US" sz="3200" b="1" dirty="0">
              <a:latin typeface="Times New Roman" pitchFamily="18" charset="0"/>
              <a:cs typeface="Times New Roman" pitchFamily="18" charset="0"/>
            </a:endParaRPr>
          </a:p>
        </p:txBody>
      </p:sp>
      <p:sp>
        <p:nvSpPr>
          <p:cNvPr id="29" name="Rectangle 28"/>
          <p:cNvSpPr/>
          <p:nvPr/>
        </p:nvSpPr>
        <p:spPr>
          <a:xfrm>
            <a:off x="4006464" y="2568055"/>
            <a:ext cx="1265188" cy="1477328"/>
          </a:xfrm>
          <a:prstGeom prst="rect">
            <a:avLst/>
          </a:prstGeom>
        </p:spPr>
        <p:txBody>
          <a:bodyPr wrap="square">
            <a:spAutoFit/>
          </a:bodyPr>
          <a:lstStyle/>
          <a:p>
            <a:r>
              <a:rPr lang="en-US" b="1" dirty="0" err="1" smtClean="0">
                <a:latin typeface="Times New Roman" pitchFamily="18" charset="0"/>
                <a:cs typeface="Times New Roman" pitchFamily="18" charset="0"/>
              </a:rPr>
              <a:t>Giám</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đốc</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Sở</a:t>
            </a:r>
            <a:r>
              <a:rPr lang="en-US" b="1" dirty="0" smtClean="0">
                <a:latin typeface="Times New Roman" pitchFamily="18" charset="0"/>
                <a:cs typeface="Times New Roman" pitchFamily="18" charset="0"/>
              </a:rPr>
              <a:t> ban </a:t>
            </a:r>
          </a:p>
          <a:p>
            <a:r>
              <a:rPr lang="en-US" b="1" dirty="0" err="1" smtClean="0">
                <a:latin typeface="Times New Roman" pitchFamily="18" charset="0"/>
                <a:cs typeface="Times New Roman" pitchFamily="18" charset="0"/>
              </a:rPr>
              <a:t>hành</a:t>
            </a:r>
            <a:r>
              <a:rPr lang="en-US" b="1" dirty="0" smtClean="0">
                <a:latin typeface="Times New Roman" pitchFamily="18" charset="0"/>
                <a:cs typeface="Times New Roman" pitchFamily="18" charset="0"/>
              </a:rPr>
              <a:t> QĐ, KL </a:t>
            </a:r>
            <a:r>
              <a:rPr lang="en-US" b="1" dirty="0" err="1" smtClean="0">
                <a:latin typeface="Times New Roman" pitchFamily="18" charset="0"/>
                <a:cs typeface="Times New Roman" pitchFamily="18" charset="0"/>
              </a:rPr>
              <a:t>giải</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quyết</a:t>
            </a:r>
            <a:r>
              <a:rPr lang="en-US" b="1" dirty="0" smtClean="0">
                <a:latin typeface="Times New Roman" pitchFamily="18" charset="0"/>
                <a:cs typeface="Times New Roman" pitchFamily="18" charset="0"/>
              </a:rPr>
              <a:t> </a:t>
            </a:r>
          </a:p>
        </p:txBody>
      </p:sp>
      <p:sp>
        <p:nvSpPr>
          <p:cNvPr id="31" name="Rectangle 30"/>
          <p:cNvSpPr/>
          <p:nvPr/>
        </p:nvSpPr>
        <p:spPr>
          <a:xfrm>
            <a:off x="888092" y="2602405"/>
            <a:ext cx="1327030" cy="1477328"/>
          </a:xfrm>
          <a:prstGeom prst="rect">
            <a:avLst/>
          </a:prstGeom>
        </p:spPr>
        <p:txBody>
          <a:bodyPr wrap="square">
            <a:spAutoFit/>
          </a:bodyPr>
          <a:lstStyle/>
          <a:p>
            <a:r>
              <a:rPr lang="en-US" b="1" dirty="0" err="1" smtClean="0">
                <a:latin typeface="Times New Roman" pitchFamily="18" charset="0"/>
                <a:cs typeface="Times New Roman" pitchFamily="18" charset="0"/>
              </a:rPr>
              <a:t>Chuyên</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viên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cập</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nhật</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quy</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trình</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giải</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quyết</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đơn</a:t>
            </a:r>
            <a:endParaRPr lang="en-US" b="1" dirty="0" smtClean="0">
              <a:latin typeface="Times New Roman" pitchFamily="18" charset="0"/>
              <a:cs typeface="Times New Roman" pitchFamily="18" charset="0"/>
            </a:endParaRPr>
          </a:p>
        </p:txBody>
      </p:sp>
      <p:sp>
        <p:nvSpPr>
          <p:cNvPr id="32" name="Rectangle 31"/>
          <p:cNvSpPr/>
          <p:nvPr/>
        </p:nvSpPr>
        <p:spPr>
          <a:xfrm>
            <a:off x="2406770" y="2571750"/>
            <a:ext cx="1327030" cy="1477328"/>
          </a:xfrm>
          <a:prstGeom prst="rect">
            <a:avLst/>
          </a:prstGeom>
        </p:spPr>
        <p:txBody>
          <a:bodyPr wrap="square">
            <a:spAutoFit/>
          </a:bodyPr>
          <a:lstStyle/>
          <a:p>
            <a:r>
              <a:rPr lang="en-US" b="1" dirty="0" err="1" smtClean="0">
                <a:latin typeface="Times New Roman" pitchFamily="18" charset="0"/>
                <a:cs typeface="Times New Roman" pitchFamily="18" charset="0"/>
              </a:rPr>
              <a:t>Chuyên</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viên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trình</a:t>
            </a:r>
            <a:r>
              <a:rPr lang="en-US" b="1" dirty="0" smtClean="0">
                <a:latin typeface="Times New Roman" pitchFamily="18" charset="0"/>
                <a:cs typeface="Times New Roman" pitchFamily="18" charset="0"/>
              </a:rPr>
              <a:t> QĐ, KL </a:t>
            </a:r>
          </a:p>
          <a:p>
            <a:r>
              <a:rPr lang="en-US" b="1" dirty="0" err="1" smtClean="0">
                <a:latin typeface="Times New Roman" pitchFamily="18" charset="0"/>
                <a:cs typeface="Times New Roman" pitchFamily="18" charset="0"/>
              </a:rPr>
              <a:t>giải</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quyết</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đơn</a:t>
            </a:r>
            <a:endParaRPr lang="en-US" b="1" dirty="0" smtClean="0">
              <a:latin typeface="Times New Roman" pitchFamily="18" charset="0"/>
              <a:cs typeface="Times New Roman" pitchFamily="18" charset="0"/>
            </a:endParaRPr>
          </a:p>
        </p:txBody>
      </p:sp>
      <p:sp>
        <p:nvSpPr>
          <p:cNvPr id="2" name="Rectangle 1"/>
          <p:cNvSpPr/>
          <p:nvPr/>
        </p:nvSpPr>
        <p:spPr>
          <a:xfrm>
            <a:off x="5638800" y="2614221"/>
            <a:ext cx="1295400" cy="1477328"/>
          </a:xfrm>
          <a:prstGeom prst="rect">
            <a:avLst/>
          </a:prstGeom>
        </p:spPr>
        <p:txBody>
          <a:bodyPr wrap="square">
            <a:spAutoFit/>
          </a:bodyPr>
          <a:lstStyle/>
          <a:p>
            <a:r>
              <a:rPr lang="en-US" b="1" dirty="0" err="1" smtClean="0">
                <a:latin typeface="Times New Roman" panose="02020603050405020304" pitchFamily="18" charset="0"/>
                <a:cs typeface="Times New Roman" panose="02020603050405020304" pitchFamily="18" charset="0"/>
              </a:rPr>
              <a:t>Chuyên</a:t>
            </a:r>
            <a:r>
              <a:rPr lang="en-US" b="1" dirty="0" smtClean="0">
                <a:latin typeface="Times New Roman" panose="02020603050405020304" pitchFamily="18" charset="0"/>
                <a:cs typeface="Times New Roman" panose="02020603050405020304" pitchFamily="18" charset="0"/>
              </a:rPr>
              <a:t> </a:t>
            </a:r>
          </a:p>
          <a:p>
            <a:r>
              <a:rPr lang="en-US" b="1" dirty="0" err="1" smtClean="0">
                <a:latin typeface="Times New Roman" panose="02020603050405020304" pitchFamily="18" charset="0"/>
                <a:cs typeface="Times New Roman" panose="02020603050405020304" pitchFamily="18" charset="0"/>
              </a:rPr>
              <a:t>viên</a:t>
            </a:r>
            <a:r>
              <a:rPr lang="en-US" b="1" dirty="0" smtClean="0">
                <a:latin typeface="Times New Roman" panose="02020603050405020304" pitchFamily="18" charset="0"/>
                <a:cs typeface="Times New Roman" panose="02020603050405020304" pitchFamily="18" charset="0"/>
              </a:rPr>
              <a:t> </a:t>
            </a:r>
            <a:r>
              <a:rPr lang="vi-VN" b="1" dirty="0" smtClean="0">
                <a:latin typeface="Times New Roman" panose="02020603050405020304" pitchFamily="18" charset="0"/>
                <a:cs typeface="Times New Roman" panose="02020603050405020304" pitchFamily="18" charset="0"/>
              </a:rPr>
              <a:t>cập </a:t>
            </a:r>
            <a:endParaRPr lang="en-US" b="1" dirty="0" smtClean="0">
              <a:latin typeface="Times New Roman" panose="02020603050405020304" pitchFamily="18" charset="0"/>
              <a:cs typeface="Times New Roman" panose="02020603050405020304" pitchFamily="18" charset="0"/>
            </a:endParaRPr>
          </a:p>
          <a:p>
            <a:r>
              <a:rPr lang="vi-VN" b="1" dirty="0" smtClean="0">
                <a:latin typeface="Times New Roman" panose="02020603050405020304" pitchFamily="18" charset="0"/>
                <a:cs typeface="Times New Roman" panose="02020603050405020304" pitchFamily="18" charset="0"/>
              </a:rPr>
              <a:t>nhật </a:t>
            </a:r>
            <a:r>
              <a:rPr lang="vi-VN" b="1" dirty="0">
                <a:latin typeface="Times New Roman" panose="02020603050405020304" pitchFamily="18" charset="0"/>
                <a:cs typeface="Times New Roman" panose="02020603050405020304" pitchFamily="18" charset="0"/>
              </a:rPr>
              <a:t>thông </a:t>
            </a:r>
            <a:endParaRPr lang="en-US" b="1" dirty="0" smtClean="0">
              <a:latin typeface="Times New Roman" panose="02020603050405020304" pitchFamily="18" charset="0"/>
              <a:cs typeface="Times New Roman" panose="02020603050405020304" pitchFamily="18" charset="0"/>
            </a:endParaRPr>
          </a:p>
          <a:p>
            <a:r>
              <a:rPr lang="vi-VN" b="1" dirty="0" smtClean="0">
                <a:latin typeface="Times New Roman" panose="02020603050405020304" pitchFamily="18" charset="0"/>
                <a:cs typeface="Times New Roman" panose="02020603050405020304" pitchFamily="18" charset="0"/>
              </a:rPr>
              <a:t>tin </a:t>
            </a:r>
            <a:r>
              <a:rPr lang="vi-VN" b="1" dirty="0">
                <a:latin typeface="Times New Roman" panose="02020603050405020304" pitchFamily="18" charset="0"/>
                <a:cs typeface="Times New Roman" panose="02020603050405020304" pitchFamily="18" charset="0"/>
              </a:rPr>
              <a:t>kết </a:t>
            </a:r>
            <a:r>
              <a:rPr lang="vi-VN" b="1" dirty="0" smtClean="0">
                <a:latin typeface="Times New Roman" panose="02020603050405020304" pitchFamily="18" charset="0"/>
                <a:cs typeface="Times New Roman" panose="02020603050405020304" pitchFamily="18" charset="0"/>
              </a:rPr>
              <a:t>quả</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giải</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quyết</a:t>
            </a:r>
            <a:endParaRPr lang="en-US" dirty="0"/>
          </a:p>
        </p:txBody>
      </p:sp>
      <p:sp>
        <p:nvSpPr>
          <p:cNvPr id="3" name="Rectangle 2"/>
          <p:cNvSpPr/>
          <p:nvPr/>
        </p:nvSpPr>
        <p:spPr>
          <a:xfrm>
            <a:off x="7224592" y="2614221"/>
            <a:ext cx="1309808" cy="1754326"/>
          </a:xfrm>
          <a:prstGeom prst="rect">
            <a:avLst/>
          </a:prstGeom>
        </p:spPr>
        <p:txBody>
          <a:bodyPr wrap="square">
            <a:spAutoFit/>
          </a:bodyPr>
          <a:lstStyle/>
          <a:p>
            <a:r>
              <a:rPr lang="en-US" b="1" dirty="0" smtClean="0">
                <a:latin typeface="Times New Roman" panose="02020603050405020304" pitchFamily="18" charset="0"/>
                <a:cs typeface="Times New Roman" panose="02020603050405020304" pitchFamily="18" charset="0"/>
              </a:rPr>
              <a:t>T</a:t>
            </a:r>
            <a:r>
              <a:rPr lang="vi-VN" b="1" dirty="0" smtClean="0">
                <a:latin typeface="Times New Roman" panose="02020603050405020304" pitchFamily="18" charset="0"/>
                <a:cs typeface="Times New Roman" panose="02020603050405020304" pitchFamily="18" charset="0"/>
              </a:rPr>
              <a:t>rả </a:t>
            </a:r>
            <a:r>
              <a:rPr lang="vi-VN" b="1" dirty="0">
                <a:latin typeface="Times New Roman" panose="02020603050405020304" pitchFamily="18" charset="0"/>
                <a:cs typeface="Times New Roman" panose="02020603050405020304" pitchFamily="18" charset="0"/>
              </a:rPr>
              <a:t>kết </a:t>
            </a:r>
            <a:endParaRPr lang="en-US" b="1" dirty="0" smtClean="0">
              <a:latin typeface="Times New Roman" panose="02020603050405020304" pitchFamily="18" charset="0"/>
              <a:cs typeface="Times New Roman" panose="02020603050405020304" pitchFamily="18" charset="0"/>
            </a:endParaRPr>
          </a:p>
          <a:p>
            <a:r>
              <a:rPr lang="vi-VN" b="1" dirty="0" smtClean="0">
                <a:latin typeface="Times New Roman" panose="02020603050405020304" pitchFamily="18" charset="0"/>
                <a:cs typeface="Times New Roman" panose="02020603050405020304" pitchFamily="18" charset="0"/>
              </a:rPr>
              <a:t>quả </a:t>
            </a:r>
            <a:r>
              <a:rPr lang="vi-VN" b="1" dirty="0">
                <a:latin typeface="Times New Roman" panose="02020603050405020304" pitchFamily="18" charset="0"/>
                <a:cs typeface="Times New Roman" panose="02020603050405020304" pitchFamily="18" charset="0"/>
              </a:rPr>
              <a:t>giải </a:t>
            </a:r>
            <a:endParaRPr lang="en-US" b="1" dirty="0" smtClean="0">
              <a:latin typeface="Times New Roman" panose="02020603050405020304" pitchFamily="18" charset="0"/>
              <a:cs typeface="Times New Roman" panose="02020603050405020304" pitchFamily="18" charset="0"/>
            </a:endParaRPr>
          </a:p>
          <a:p>
            <a:r>
              <a:rPr lang="vi-VN" b="1" dirty="0" smtClean="0">
                <a:latin typeface="Times New Roman" panose="02020603050405020304" pitchFamily="18" charset="0"/>
                <a:cs typeface="Times New Roman" panose="02020603050405020304" pitchFamily="18" charset="0"/>
              </a:rPr>
              <a:t>quyết </a:t>
            </a:r>
            <a:r>
              <a:rPr lang="vi-VN" b="1" dirty="0">
                <a:latin typeface="Times New Roman" panose="02020603050405020304" pitchFamily="18" charset="0"/>
                <a:cs typeface="Times New Roman" panose="02020603050405020304" pitchFamily="18" charset="0"/>
              </a:rPr>
              <a:t>cho </a:t>
            </a:r>
            <a:endParaRPr lang="en-US" b="1" dirty="0" smtClean="0">
              <a:latin typeface="Times New Roman" panose="02020603050405020304" pitchFamily="18" charset="0"/>
              <a:cs typeface="Times New Roman" panose="02020603050405020304" pitchFamily="18" charset="0"/>
            </a:endParaRPr>
          </a:p>
          <a:p>
            <a:r>
              <a:rPr lang="vi-VN" b="1" dirty="0" smtClean="0">
                <a:latin typeface="Times New Roman" panose="02020603050405020304" pitchFamily="18" charset="0"/>
                <a:cs typeface="Times New Roman" panose="02020603050405020304" pitchFamily="18" charset="0"/>
              </a:rPr>
              <a:t>công </a:t>
            </a:r>
            <a:r>
              <a:rPr lang="vi-VN" b="1" dirty="0">
                <a:latin typeface="Times New Roman" panose="02020603050405020304" pitchFamily="18" charset="0"/>
                <a:cs typeface="Times New Roman" panose="02020603050405020304" pitchFamily="18" charset="0"/>
              </a:rPr>
              <a:t>dân </a:t>
            </a:r>
            <a:endParaRPr lang="en-US" b="1" dirty="0" smtClean="0">
              <a:latin typeface="Times New Roman" panose="02020603050405020304" pitchFamily="18" charset="0"/>
              <a:cs typeface="Times New Roman" panose="02020603050405020304" pitchFamily="18" charset="0"/>
            </a:endParaRPr>
          </a:p>
          <a:p>
            <a:r>
              <a:rPr lang="vi-VN" b="1" dirty="0" smtClean="0">
                <a:latin typeface="Times New Roman" panose="02020603050405020304" pitchFamily="18" charset="0"/>
                <a:cs typeface="Times New Roman" panose="02020603050405020304" pitchFamily="18" charset="0"/>
              </a:rPr>
              <a:t>trên </a:t>
            </a:r>
            <a:r>
              <a:rPr lang="vi-VN" b="1" dirty="0">
                <a:latin typeface="Times New Roman" panose="02020603050405020304" pitchFamily="18" charset="0"/>
                <a:cs typeface="Times New Roman" panose="02020603050405020304" pitchFamily="18" charset="0"/>
              </a:rPr>
              <a:t>phần mềm </a:t>
            </a:r>
            <a:endParaRPr lang="en-US" dirty="0"/>
          </a:p>
        </p:txBody>
      </p:sp>
    </p:spTree>
    <p:extLst>
      <p:ext uri="{BB962C8B-B14F-4D97-AF65-F5344CB8AC3E}">
        <p14:creationId xmlns:p14="http://schemas.microsoft.com/office/powerpoint/2010/main" xmlns="" val="1854177909"/>
      </p:ext>
    </p:extLst>
  </p:cSld>
  <p:clrMapOvr>
    <a:masterClrMapping/>
  </p:clrMapOvr>
  <p:transition>
    <p:fade/>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1219200" y="438150"/>
            <a:ext cx="6934201" cy="990600"/>
          </a:xfrm>
        </p:spPr>
        <p:txBody>
          <a:bodyPr/>
          <a:lstStyle/>
          <a:p>
            <a:pPr lvl="0"/>
            <a:r>
              <a:rPr lang="en-US" altLang="ko-KR" sz="3000" dirty="0" err="1" smtClean="0">
                <a:solidFill>
                  <a:schemeClr val="tx1"/>
                </a:solidFill>
                <a:latin typeface="Times New Roman" pitchFamily="18" charset="0"/>
                <a:cs typeface="Times New Roman" pitchFamily="18" charset="0"/>
              </a:rPr>
              <a:t>Tài</a:t>
            </a:r>
            <a:r>
              <a:rPr lang="en-US" altLang="ko-KR" sz="3000" dirty="0" smtClean="0">
                <a:solidFill>
                  <a:schemeClr val="tx1"/>
                </a:solidFill>
                <a:latin typeface="Times New Roman" pitchFamily="18" charset="0"/>
                <a:cs typeface="Times New Roman" pitchFamily="18" charset="0"/>
              </a:rPr>
              <a:t> </a:t>
            </a:r>
            <a:r>
              <a:rPr lang="en-US" altLang="ko-KR" sz="3000" dirty="0" err="1" smtClean="0">
                <a:solidFill>
                  <a:schemeClr val="tx1"/>
                </a:solidFill>
                <a:latin typeface="Times New Roman" pitchFamily="18" charset="0"/>
                <a:cs typeface="Times New Roman" pitchFamily="18" charset="0"/>
              </a:rPr>
              <a:t>khoản</a:t>
            </a:r>
            <a:r>
              <a:rPr lang="en-US" altLang="ko-KR" sz="3000" dirty="0" smtClean="0">
                <a:solidFill>
                  <a:schemeClr val="tx1"/>
                </a:solidFill>
                <a:latin typeface="Times New Roman" pitchFamily="18" charset="0"/>
                <a:cs typeface="Times New Roman" pitchFamily="18" charset="0"/>
              </a:rPr>
              <a:t> </a:t>
            </a:r>
            <a:r>
              <a:rPr lang="en-US" altLang="ko-KR" sz="3000" dirty="0" err="1" smtClean="0">
                <a:solidFill>
                  <a:schemeClr val="tx1"/>
                </a:solidFill>
                <a:latin typeface="Times New Roman" pitchFamily="18" charset="0"/>
                <a:cs typeface="Times New Roman" pitchFamily="18" charset="0"/>
              </a:rPr>
              <a:t>đăng</a:t>
            </a:r>
            <a:r>
              <a:rPr lang="en-US" altLang="ko-KR" sz="3000" dirty="0" smtClean="0">
                <a:solidFill>
                  <a:schemeClr val="tx1"/>
                </a:solidFill>
                <a:latin typeface="Times New Roman" pitchFamily="18" charset="0"/>
                <a:cs typeface="Times New Roman" pitchFamily="18" charset="0"/>
              </a:rPr>
              <a:t> </a:t>
            </a:r>
            <a:r>
              <a:rPr lang="en-US" altLang="ko-KR" sz="3000" dirty="0" err="1" smtClean="0">
                <a:solidFill>
                  <a:schemeClr val="tx1"/>
                </a:solidFill>
                <a:latin typeface="Times New Roman" pitchFamily="18" charset="0"/>
                <a:cs typeface="Times New Roman" pitchFamily="18" charset="0"/>
              </a:rPr>
              <a:t>nhập</a:t>
            </a:r>
            <a:endParaRPr lang="en-US" altLang="ko-KR" sz="3000" dirty="0" smtClean="0">
              <a:solidFill>
                <a:schemeClr val="tx1"/>
              </a:solidFill>
              <a:latin typeface="Times New Roman" pitchFamily="18" charset="0"/>
              <a:cs typeface="Times New Roman" pitchFamily="18" charset="0"/>
            </a:endParaRPr>
          </a:p>
          <a:p>
            <a:pPr lvl="0"/>
            <a:r>
              <a:rPr lang="en-US" altLang="ko-KR" sz="3000" b="1" dirty="0" err="1" smtClean="0">
                <a:solidFill>
                  <a:schemeClr val="tx1"/>
                </a:solidFill>
                <a:latin typeface="Times New Roman" pitchFamily="18" charset="0"/>
                <a:cs typeface="Times New Roman" pitchFamily="18" charset="0"/>
              </a:rPr>
              <a:t>Chuyên</a:t>
            </a:r>
            <a:r>
              <a:rPr lang="en-US" altLang="ko-KR" sz="3000" b="1" dirty="0" smtClean="0">
                <a:solidFill>
                  <a:schemeClr val="tx1"/>
                </a:solidFill>
                <a:latin typeface="Times New Roman" pitchFamily="18" charset="0"/>
                <a:cs typeface="Times New Roman" pitchFamily="18" charset="0"/>
              </a:rPr>
              <a:t> </a:t>
            </a:r>
            <a:r>
              <a:rPr lang="en-US" altLang="ko-KR" sz="3000" b="1" dirty="0" err="1" smtClean="0">
                <a:solidFill>
                  <a:schemeClr val="tx1"/>
                </a:solidFill>
                <a:latin typeface="Times New Roman" pitchFamily="18" charset="0"/>
                <a:cs typeface="Times New Roman" pitchFamily="18" charset="0"/>
              </a:rPr>
              <a:t>viên</a:t>
            </a:r>
            <a:r>
              <a:rPr lang="en-US" altLang="ko-KR" sz="3000" b="1" dirty="0" smtClean="0">
                <a:solidFill>
                  <a:schemeClr val="tx1"/>
                </a:solidFill>
                <a:latin typeface="Times New Roman" pitchFamily="18" charset="0"/>
                <a:cs typeface="Times New Roman" pitchFamily="18" charset="0"/>
              </a:rPr>
              <a:t> </a:t>
            </a:r>
            <a:r>
              <a:rPr lang="en-US" altLang="ko-KR" sz="3000" b="1" dirty="0" err="1" smtClean="0">
                <a:solidFill>
                  <a:schemeClr val="tx1"/>
                </a:solidFill>
                <a:latin typeface="Times New Roman" pitchFamily="18" charset="0"/>
                <a:cs typeface="Times New Roman" pitchFamily="18" charset="0"/>
              </a:rPr>
              <a:t>phòng</a:t>
            </a:r>
            <a:r>
              <a:rPr lang="en-US" altLang="ko-KR" sz="3000" b="1" dirty="0" smtClean="0">
                <a:solidFill>
                  <a:schemeClr val="tx1"/>
                </a:solidFill>
                <a:latin typeface="Times New Roman" pitchFamily="18" charset="0"/>
                <a:cs typeface="Times New Roman" pitchFamily="18" charset="0"/>
              </a:rPr>
              <a:t> </a:t>
            </a:r>
            <a:r>
              <a:rPr lang="en-US" altLang="ko-KR" sz="3000" b="1" dirty="0" err="1" smtClean="0">
                <a:solidFill>
                  <a:schemeClr val="tx1"/>
                </a:solidFill>
                <a:latin typeface="Times New Roman" pitchFamily="18" charset="0"/>
                <a:cs typeface="Times New Roman" pitchFamily="18" charset="0"/>
              </a:rPr>
              <a:t>chuyên</a:t>
            </a:r>
            <a:r>
              <a:rPr lang="en-US" altLang="ko-KR" sz="3000" b="1" dirty="0" smtClean="0">
                <a:solidFill>
                  <a:schemeClr val="tx1"/>
                </a:solidFill>
                <a:latin typeface="Times New Roman" pitchFamily="18" charset="0"/>
                <a:cs typeface="Times New Roman" pitchFamily="18" charset="0"/>
              </a:rPr>
              <a:t> </a:t>
            </a:r>
            <a:r>
              <a:rPr lang="en-US" altLang="ko-KR" sz="3000" b="1" dirty="0" err="1" smtClean="0">
                <a:solidFill>
                  <a:schemeClr val="tx1"/>
                </a:solidFill>
                <a:latin typeface="Times New Roman" pitchFamily="18" charset="0"/>
                <a:cs typeface="Times New Roman" pitchFamily="18" charset="0"/>
              </a:rPr>
              <a:t>môn</a:t>
            </a:r>
            <a:endParaRPr lang="en-US" altLang="ko-KR" sz="3000" b="1" dirty="0" smtClean="0">
              <a:solidFill>
                <a:schemeClr val="tx1"/>
              </a:solidFill>
              <a:latin typeface="Times New Roman" pitchFamily="18" charset="0"/>
              <a:cs typeface="Times New Roman" pitchFamily="18" charset="0"/>
            </a:endParaRPr>
          </a:p>
        </p:txBody>
      </p:sp>
      <p:sp>
        <p:nvSpPr>
          <p:cNvPr id="4" name="Rectangle 3"/>
          <p:cNvSpPr/>
          <p:nvPr/>
        </p:nvSpPr>
        <p:spPr>
          <a:xfrm>
            <a:off x="685800" y="1581150"/>
            <a:ext cx="7543801" cy="2862322"/>
          </a:xfrm>
          <a:prstGeom prst="rect">
            <a:avLst/>
          </a:prstGeom>
        </p:spPr>
        <p:txBody>
          <a:bodyPr wrap="square">
            <a:spAutoFit/>
          </a:bodyPr>
          <a:lstStyle/>
          <a:p>
            <a:r>
              <a:rPr lang="en-US" sz="2000" dirty="0" err="1" smtClean="0">
                <a:latin typeface="Times New Roman" pitchFamily="18" charset="0"/>
                <a:cs typeface="Times New Roman" pitchFamily="18" charset="0"/>
              </a:rPr>
              <a:t>Các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bước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thực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hiện</a:t>
            </a:r>
            <a:r>
              <a:rPr lang="en-US" sz="2000" dirty="0" smtClean="0">
                <a:latin typeface="Times New Roman" pitchFamily="18" charset="0"/>
                <a:cs typeface="Times New Roman" pitchFamily="18" charset="0"/>
              </a:rPr>
              <a:t>:</a:t>
            </a:r>
          </a:p>
          <a:p>
            <a:pPr>
              <a:buFontTx/>
              <a:buChar char="-"/>
            </a:pPr>
            <a:r>
              <a:rPr lang="en-US" sz="2000" dirty="0" smtClean="0">
                <a:latin typeface="Times New Roman" pitchFamily="18" charset="0"/>
                <a:cs typeface="Times New Roman" pitchFamily="18" charset="0"/>
              </a:rPr>
              <a:t> </a:t>
            </a:r>
            <a:r>
              <a:rPr lang="vi-VN" sz="2000" dirty="0" smtClean="0">
                <a:latin typeface="Times New Roman" pitchFamily="18" charset="0"/>
                <a:cs typeface="Times New Roman" pitchFamily="18" charset="0"/>
              </a:rPr>
              <a:t>Bước 1: Từ thanh menu bên trái, chọn </a:t>
            </a:r>
            <a:r>
              <a:rPr lang="vi-VN" sz="2000" b="1" dirty="0" smtClean="0">
                <a:latin typeface="Times New Roman" pitchFamily="18" charset="0"/>
                <a:cs typeface="Times New Roman" pitchFamily="18" charset="0"/>
              </a:rPr>
              <a:t>Tiếp nhận đơn thư</a:t>
            </a:r>
            <a:r>
              <a:rPr lang="vi-VN" sz="2000" dirty="0" smtClean="0">
                <a:latin typeface="Times New Roman" pitchFamily="18" charset="0"/>
                <a:cs typeface="Times New Roman" pitchFamily="18" charset="0"/>
              </a:rPr>
              <a:t>.</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Bước 2: Chọn </a:t>
            </a:r>
            <a:r>
              <a:rPr lang="vi-VN" sz="2000" b="1" dirty="0" smtClean="0">
                <a:latin typeface="Times New Roman" pitchFamily="18" charset="0"/>
                <a:cs typeface="Times New Roman" pitchFamily="18" charset="0"/>
              </a:rPr>
              <a:t>Tiếp nhận gián tiếp</a:t>
            </a:r>
            <a:r>
              <a:rPr lang="vi-VN" sz="2000" dirty="0" smtClean="0">
                <a:latin typeface="Times New Roman" pitchFamily="18" charset="0"/>
                <a:cs typeface="Times New Roman" pitchFamily="18" charset="0"/>
              </a:rPr>
              <a:t>.</a:t>
            </a:r>
            <a:endParaRPr lang="en-US" sz="2000" dirty="0" smtClean="0">
              <a:latin typeface="Times New Roman" pitchFamily="18" charset="0"/>
              <a:cs typeface="Times New Roman" pitchFamily="18" charset="0"/>
            </a:endParaRPr>
          </a:p>
          <a:p>
            <a:endParaRPr lang="en-US" sz="2000" dirty="0" smtClean="0">
              <a:latin typeface="Times New Roman" pitchFamily="18" charset="0"/>
              <a:cs typeface="Times New Roman" pitchFamily="18" charset="0"/>
            </a:endParaRPr>
          </a:p>
          <a:p>
            <a:r>
              <a:rPr lang="vi-VN" sz="2000" dirty="0" smtClean="0">
                <a:latin typeface="Times New Roman" pitchFamily="18" charset="0"/>
                <a:cs typeface="Times New Roman" pitchFamily="18" charset="0"/>
              </a:rPr>
              <a:t>Phần nhập thông tin công dân sẽ tương tự </a:t>
            </a:r>
            <a:r>
              <a:rPr lang="vi-VN" sz="2000" b="1" i="1" dirty="0" smtClean="0">
                <a:latin typeface="Times New Roman" pitchFamily="18" charset="0"/>
                <a:cs typeface="Times New Roman" pitchFamily="18" charset="0"/>
              </a:rPr>
              <a:t>Phần nhập thông tin tiếp </a:t>
            </a:r>
            <a:endParaRPr lang="en-US" sz="2000" b="1" i="1" dirty="0" smtClean="0">
              <a:latin typeface="Times New Roman" pitchFamily="18" charset="0"/>
              <a:cs typeface="Times New Roman" pitchFamily="18" charset="0"/>
            </a:endParaRPr>
          </a:p>
          <a:p>
            <a:r>
              <a:rPr lang="vi-VN" sz="2000" b="1" i="1" dirty="0" smtClean="0">
                <a:latin typeface="Times New Roman" pitchFamily="18" charset="0"/>
                <a:cs typeface="Times New Roman" pitchFamily="18" charset="0"/>
              </a:rPr>
              <a:t>công dân </a:t>
            </a:r>
            <a:r>
              <a:rPr lang="en-US" sz="2000" b="1" i="1" dirty="0" err="1" smtClean="0">
                <a:latin typeface="Times New Roman" pitchFamily="18" charset="0"/>
                <a:cs typeface="Times New Roman" pitchFamily="18" charset="0"/>
              </a:rPr>
              <a:t>có</a:t>
            </a:r>
            <a:r>
              <a:rPr lang="en-US" sz="2000" b="1" i="1" dirty="0" smtClean="0">
                <a:latin typeface="Times New Roman" pitchFamily="18" charset="0"/>
                <a:cs typeface="Times New Roman" pitchFamily="18" charset="0"/>
              </a:rPr>
              <a:t> </a:t>
            </a:r>
            <a:r>
              <a:rPr lang="en-US" sz="2000" b="1" i="1" dirty="0" err="1" smtClean="0">
                <a:latin typeface="Times New Roman" pitchFamily="18" charset="0"/>
                <a:cs typeface="Times New Roman" pitchFamily="18" charset="0"/>
              </a:rPr>
              <a:t>đơn</a:t>
            </a:r>
            <a:endParaRPr lang="en-US" sz="2000" b="1" i="1" dirty="0" smtClean="0">
              <a:latin typeface="Times New Roman" pitchFamily="18" charset="0"/>
              <a:cs typeface="Times New Roman" pitchFamily="18" charset="0"/>
            </a:endParaRPr>
          </a:p>
          <a:p>
            <a:endParaRPr lang="en-US" sz="2000" b="1" i="1" dirty="0" smtClean="0">
              <a:latin typeface="Times New Roman" pitchFamily="18" charset="0"/>
              <a:cs typeface="Times New Roman" pitchFamily="18" charset="0"/>
            </a:endParaRPr>
          </a:p>
          <a:p>
            <a:r>
              <a:rPr lang="en-US" sz="2000" dirty="0" err="1" smtClean="0">
                <a:latin typeface="Times New Roman" pitchFamily="18" charset="0"/>
                <a:cs typeface="Times New Roman" pitchFamily="18" charset="0"/>
              </a:rPr>
              <a:t>Chọn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Hướng</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xử</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lý</a:t>
            </a:r>
            <a:r>
              <a:rPr lang="en-US" sz="2000" b="1" dirty="0" smtClean="0">
                <a:latin typeface="Times New Roman" pitchFamily="18" charset="0"/>
                <a:cs typeface="Times New Roman" pitchFamily="18" charset="0"/>
              </a:rPr>
              <a: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là</a:t>
            </a:r>
            <a:r>
              <a:rPr lang="en-US" sz="2000" dirty="0" smtClean="0">
                <a:latin typeface="Times New Roman" pitchFamily="18" charset="0"/>
                <a:cs typeface="Times New Roman" pitchFamily="18" charset="0"/>
              </a:rPr>
              <a:t> </a:t>
            </a:r>
            <a:r>
              <a:rPr lang="en-US" sz="2000" b="1" dirty="0" smtClean="0">
                <a:latin typeface="Times New Roman" pitchFamily="18" charset="0"/>
                <a:cs typeface="Times New Roman" pitchFamily="18" charset="0"/>
              </a:rPr>
              <a:t>“</a:t>
            </a:r>
            <a:r>
              <a:rPr lang="en-US" sz="2000" b="1" dirty="0" err="1" smtClean="0">
                <a:latin typeface="Times New Roman" pitchFamily="18" charset="0"/>
                <a:cs typeface="Times New Roman" pitchFamily="18" charset="0"/>
              </a:rPr>
              <a:t>Thụ</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lý</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giải</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quyết</a:t>
            </a:r>
            <a:r>
              <a:rPr lang="en-US" sz="2000" b="1" dirty="0" smtClean="0">
                <a:latin typeface="Times New Roman" pitchFamily="18" charset="0"/>
                <a:cs typeface="Times New Roman" pitchFamily="18" charset="0"/>
              </a:rPr>
              <a:t>”</a:t>
            </a:r>
          </a:p>
          <a:p>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trình</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xử</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lý</a:t>
            </a:r>
            <a:r>
              <a:rPr lang="en-US" sz="2000" b="1"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là</a:t>
            </a:r>
            <a:r>
              <a:rPr lang="en-US" sz="2000" b="1" dirty="0" smtClean="0">
                <a:latin typeface="Times New Roman" pitchFamily="18" charset="0"/>
                <a:cs typeface="Times New Roman" pitchFamily="18" charset="0"/>
              </a:rPr>
              <a:t> </a:t>
            </a:r>
            <a:r>
              <a:rPr lang="vi-VN" sz="2000" b="1" dirty="0" smtClean="0">
                <a:latin typeface="Times New Roman" pitchFamily="18" charset="0"/>
                <a:cs typeface="Times New Roman" pitchFamily="18" charset="0"/>
              </a:rPr>
              <a:t>“Trình duyệt LĐ kết quả xử lý</a:t>
            </a:r>
            <a:r>
              <a:rPr lang="en-US" sz="2000" b="1" dirty="0" smtClean="0">
                <a:latin typeface="Times New Roman" pitchFamily="18" charset="0"/>
                <a:cs typeface="Times New Roman" pitchFamily="18" charset="0"/>
              </a:rPr>
              <a:t>”</a:t>
            </a:r>
            <a:endParaRPr lang="en-US" sz="2000" dirty="0" smtClean="0">
              <a:latin typeface="Times New Roman" pitchFamily="18" charset="0"/>
              <a:cs typeface="Times New Roman" pitchFamily="18" charset="0"/>
            </a:endParaRPr>
          </a:p>
        </p:txBody>
      </p:sp>
    </p:spTree>
    <p:extLst>
      <p:ext uri="{BB962C8B-B14F-4D97-AF65-F5344CB8AC3E}">
        <p14:creationId xmlns="" xmlns:p14="http://schemas.microsoft.com/office/powerpoint/2010/main" val="3239406661"/>
      </p:ext>
    </p:extLst>
  </p:cSld>
  <p:clrMapOvr>
    <a:masterClrMapping/>
  </p:clrMapOvr>
  <p:transition>
    <p:fade/>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685800" y="666750"/>
            <a:ext cx="7451881" cy="3733800"/>
          </a:xfrm>
          <a:prstGeom prst="rect">
            <a:avLst/>
          </a:prstGeom>
          <a:noFill/>
          <a:ln w="9525">
            <a:noFill/>
            <a:miter lim="800000"/>
            <a:headEnd/>
            <a:tailEnd/>
          </a:ln>
          <a:effectLst/>
        </p:spPr>
      </p:pic>
    </p:spTree>
    <p:extLst>
      <p:ext uri="{BB962C8B-B14F-4D97-AF65-F5344CB8AC3E}">
        <p14:creationId xmlns="" xmlns:p14="http://schemas.microsoft.com/office/powerpoint/2010/main" val="3239406661"/>
      </p:ext>
    </p:extLst>
  </p:cSld>
  <p:clrMapOvr>
    <a:masterClrMapping/>
  </p:clrMapOvr>
  <p:transition>
    <p:fade/>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381000" y="666750"/>
            <a:ext cx="8272766" cy="3733800"/>
          </a:xfrm>
          <a:prstGeom prst="rect">
            <a:avLst/>
          </a:prstGeom>
          <a:noFill/>
          <a:ln w="9525">
            <a:noFill/>
            <a:miter lim="800000"/>
            <a:headEnd/>
            <a:tailEnd/>
          </a:ln>
          <a:effectLst/>
        </p:spPr>
      </p:pic>
    </p:spTree>
    <p:extLst>
      <p:ext uri="{BB962C8B-B14F-4D97-AF65-F5344CB8AC3E}">
        <p14:creationId xmlns="" xmlns:p14="http://schemas.microsoft.com/office/powerpoint/2010/main" val="3239406661"/>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1295402" y="438150"/>
            <a:ext cx="5029200" cy="502061"/>
          </a:xfrm>
          <a:prstGeom prst="rect">
            <a:avLst/>
          </a:prstGeom>
          <a:noFill/>
        </p:spPr>
        <p:txBody>
          <a:bodyPr wrap="square" rtlCol="0">
            <a:spAutoFit/>
          </a:bodyPr>
          <a:lstStyle/>
          <a:p>
            <a:r>
              <a:rPr lang="en-US" altLang="ko-KR" sz="2600" b="1" dirty="0" smtClean="0">
                <a:latin typeface="Times New Roman" pitchFamily="18" charset="0"/>
                <a:cs typeface="Times New Roman" pitchFamily="18" charset="0"/>
              </a:rPr>
              <a:t>01. </a:t>
            </a:r>
            <a:r>
              <a:rPr lang="en-US" altLang="ko-KR" sz="2600" b="1" dirty="0" err="1" smtClean="0">
                <a:latin typeface="Times New Roman" pitchFamily="18" charset="0"/>
                <a:cs typeface="Times New Roman" pitchFamily="18" charset="0"/>
              </a:rPr>
              <a:t>Tiếp</a:t>
            </a:r>
            <a:r>
              <a:rPr lang="en-US" altLang="ko-KR" sz="2600" b="1" dirty="0" smtClean="0">
                <a:latin typeface="Times New Roman" pitchFamily="18" charset="0"/>
                <a:cs typeface="Times New Roman" pitchFamily="18" charset="0"/>
              </a:rPr>
              <a:t> </a:t>
            </a:r>
            <a:r>
              <a:rPr lang="en-US" altLang="ko-KR" sz="2600" b="1" dirty="0" err="1" smtClean="0">
                <a:latin typeface="Times New Roman" pitchFamily="18" charset="0"/>
                <a:cs typeface="Times New Roman" pitchFamily="18" charset="0"/>
              </a:rPr>
              <a:t>công</a:t>
            </a:r>
            <a:r>
              <a:rPr lang="en-US" altLang="ko-KR" sz="2600" b="1" dirty="0" smtClean="0">
                <a:latin typeface="Times New Roman" pitchFamily="18" charset="0"/>
                <a:cs typeface="Times New Roman" pitchFamily="18" charset="0"/>
              </a:rPr>
              <a:t> </a:t>
            </a:r>
            <a:r>
              <a:rPr lang="en-US" altLang="ko-KR" sz="2600" b="1" dirty="0" err="1" smtClean="0">
                <a:latin typeface="Times New Roman" pitchFamily="18" charset="0"/>
                <a:cs typeface="Times New Roman" pitchFamily="18" charset="0"/>
              </a:rPr>
              <a:t>dân</a:t>
            </a:r>
            <a:r>
              <a:rPr lang="en-US" altLang="ko-KR" sz="2600" b="1" dirty="0" smtClean="0">
                <a:latin typeface="Times New Roman" pitchFamily="18" charset="0"/>
                <a:cs typeface="Times New Roman" pitchFamily="18" charset="0"/>
              </a:rPr>
              <a:t> </a:t>
            </a:r>
            <a:r>
              <a:rPr lang="en-US" altLang="ko-KR" sz="2600" b="1" dirty="0" err="1" smtClean="0">
                <a:latin typeface="Times New Roman" pitchFamily="18" charset="0"/>
                <a:cs typeface="Times New Roman" pitchFamily="18" charset="0"/>
              </a:rPr>
              <a:t>không</a:t>
            </a:r>
            <a:r>
              <a:rPr lang="en-US" altLang="ko-KR" sz="2600" b="1" dirty="0" smtClean="0">
                <a:latin typeface="Times New Roman" pitchFamily="18" charset="0"/>
                <a:cs typeface="Times New Roman" pitchFamily="18" charset="0"/>
              </a:rPr>
              <a:t> </a:t>
            </a:r>
            <a:r>
              <a:rPr lang="en-US" altLang="ko-KR" sz="2600" b="1" dirty="0" err="1" smtClean="0">
                <a:latin typeface="Times New Roman" pitchFamily="18" charset="0"/>
                <a:cs typeface="Times New Roman" pitchFamily="18" charset="0"/>
              </a:rPr>
              <a:t>đơn</a:t>
            </a:r>
            <a:endParaRPr lang="ko-KR" altLang="en-US" sz="2600" b="1" dirty="0">
              <a:latin typeface="Times New Roman" pitchFamily="18" charset="0"/>
              <a:cs typeface="Times New Roman" pitchFamily="18" charset="0"/>
            </a:endParaRPr>
          </a:p>
        </p:txBody>
      </p:sp>
      <p:sp>
        <p:nvSpPr>
          <p:cNvPr id="36" name="Text Placeholder 2"/>
          <p:cNvSpPr>
            <a:spLocks noGrp="1"/>
          </p:cNvSpPr>
          <p:nvPr>
            <p:ph type="body" sz="quarter" idx="11"/>
          </p:nvPr>
        </p:nvSpPr>
        <p:spPr>
          <a:xfrm>
            <a:off x="380999" y="971550"/>
            <a:ext cx="8458201" cy="3962400"/>
          </a:xfrm>
        </p:spPr>
        <p:txBody>
          <a:bodyPr/>
          <a:lstStyle/>
          <a:p>
            <a:pPr algn="just"/>
            <a:r>
              <a:rPr lang="vi-VN" sz="1800" dirty="0" smtClean="0">
                <a:solidFill>
                  <a:schemeClr val="tx1"/>
                </a:solidFill>
                <a:latin typeface="Times New Roman" pitchFamily="18" charset="0"/>
                <a:cs typeface="Times New Roman" pitchFamily="18" charset="0"/>
              </a:rPr>
              <a:t>Trường hợp công dân đến trụ sở tiếp công dân </a:t>
            </a:r>
            <a:r>
              <a:rPr lang="en-US" sz="1800" dirty="0" err="1" smtClean="0">
                <a:solidFill>
                  <a:schemeClr val="tx1"/>
                </a:solidFill>
                <a:latin typeface="Times New Roman" pitchFamily="18" charset="0"/>
                <a:cs typeface="Times New Roman" pitchFamily="18" charset="0"/>
              </a:rPr>
              <a:t>của</a:t>
            </a:r>
            <a:r>
              <a:rPr lang="vi-VN" sz="1800" dirty="0" smtClean="0">
                <a:solidFill>
                  <a:schemeClr val="tx1"/>
                </a:solidFill>
                <a:latin typeface="Times New Roman" pitchFamily="18" charset="0"/>
                <a:cs typeface="Times New Roman" pitchFamily="18" charset="0"/>
              </a:rPr>
              <a:t> UBND </a:t>
            </a:r>
            <a:r>
              <a:rPr lang="en-US" sz="1800" dirty="0" err="1" smtClean="0">
                <a:solidFill>
                  <a:schemeClr val="tx1"/>
                </a:solidFill>
                <a:latin typeface="Times New Roman" pitchFamily="18" charset="0"/>
                <a:cs typeface="Times New Roman" pitchFamily="18" charset="0"/>
              </a:rPr>
              <a:t>tỉnh</a:t>
            </a:r>
            <a:r>
              <a:rPr lang="en-US" sz="1800" dirty="0" smtClean="0">
                <a:solidFill>
                  <a:schemeClr val="tx1"/>
                </a:solidFill>
                <a:latin typeface="Times New Roman" pitchFamily="18" charset="0"/>
                <a:cs typeface="Times New Roman" pitchFamily="18" charset="0"/>
              </a:rPr>
              <a:t>, </a:t>
            </a:r>
            <a:r>
              <a:rPr lang="en-US" sz="1800" dirty="0" err="1" smtClean="0">
                <a:solidFill>
                  <a:schemeClr val="tx1"/>
                </a:solidFill>
                <a:latin typeface="Times New Roman" pitchFamily="18" charset="0"/>
                <a:cs typeface="Times New Roman" pitchFamily="18" charset="0"/>
              </a:rPr>
              <a:t>địa</a:t>
            </a:r>
            <a:r>
              <a:rPr lang="en-US" sz="1800" dirty="0" smtClean="0">
                <a:solidFill>
                  <a:schemeClr val="tx1"/>
                </a:solidFill>
                <a:latin typeface="Times New Roman" pitchFamily="18" charset="0"/>
                <a:cs typeface="Times New Roman" pitchFamily="18" charset="0"/>
              </a:rPr>
              <a:t> </a:t>
            </a:r>
            <a:r>
              <a:rPr lang="en-US" sz="1800" dirty="0" err="1" smtClean="0">
                <a:solidFill>
                  <a:schemeClr val="tx1"/>
                </a:solidFill>
                <a:latin typeface="Times New Roman" pitchFamily="18" charset="0"/>
                <a:cs typeface="Times New Roman" pitchFamily="18" charset="0"/>
              </a:rPr>
              <a:t>điểm</a:t>
            </a:r>
            <a:r>
              <a:rPr lang="en-US" sz="1800" dirty="0" smtClean="0">
                <a:solidFill>
                  <a:schemeClr val="tx1"/>
                </a:solidFill>
                <a:latin typeface="Times New Roman" pitchFamily="18" charset="0"/>
                <a:cs typeface="Times New Roman" pitchFamily="18" charset="0"/>
              </a:rPr>
              <a:t> </a:t>
            </a:r>
            <a:r>
              <a:rPr lang="en-US" sz="1800" dirty="0" err="1" smtClean="0">
                <a:solidFill>
                  <a:schemeClr val="tx1"/>
                </a:solidFill>
                <a:latin typeface="Times New Roman" pitchFamily="18" charset="0"/>
                <a:cs typeface="Times New Roman" pitchFamily="18" charset="0"/>
              </a:rPr>
              <a:t>tiếp</a:t>
            </a:r>
            <a:r>
              <a:rPr lang="en-US" sz="1800" dirty="0" smtClean="0">
                <a:solidFill>
                  <a:schemeClr val="tx1"/>
                </a:solidFill>
                <a:latin typeface="Times New Roman" pitchFamily="18" charset="0"/>
                <a:cs typeface="Times New Roman" pitchFamily="18" charset="0"/>
              </a:rPr>
              <a:t> </a:t>
            </a:r>
            <a:r>
              <a:rPr lang="en-US" sz="1800" dirty="0" err="1" smtClean="0">
                <a:solidFill>
                  <a:schemeClr val="tx1"/>
                </a:solidFill>
                <a:latin typeface="Times New Roman" pitchFamily="18" charset="0"/>
                <a:cs typeface="Times New Roman" pitchFamily="18" charset="0"/>
              </a:rPr>
              <a:t>công</a:t>
            </a:r>
            <a:r>
              <a:rPr lang="en-US" sz="1800" dirty="0" smtClean="0">
                <a:solidFill>
                  <a:schemeClr val="tx1"/>
                </a:solidFill>
                <a:latin typeface="Times New Roman" pitchFamily="18" charset="0"/>
                <a:cs typeface="Times New Roman" pitchFamily="18" charset="0"/>
              </a:rPr>
              <a:t> </a:t>
            </a:r>
            <a:r>
              <a:rPr lang="en-US" sz="1800" dirty="0" err="1" smtClean="0">
                <a:solidFill>
                  <a:schemeClr val="tx1"/>
                </a:solidFill>
                <a:latin typeface="Times New Roman" pitchFamily="18" charset="0"/>
                <a:cs typeface="Times New Roman" pitchFamily="18" charset="0"/>
              </a:rPr>
              <a:t>dân</a:t>
            </a:r>
            <a:r>
              <a:rPr lang="en-US" sz="1800" dirty="0" smtClean="0">
                <a:solidFill>
                  <a:schemeClr val="tx1"/>
                </a:solidFill>
                <a:latin typeface="Times New Roman" pitchFamily="18" charset="0"/>
                <a:cs typeface="Times New Roman" pitchFamily="18" charset="0"/>
              </a:rPr>
              <a:t> </a:t>
            </a:r>
          </a:p>
          <a:p>
            <a:pPr algn="just"/>
            <a:r>
              <a:rPr lang="en-US" sz="1800" dirty="0" err="1" smtClean="0">
                <a:solidFill>
                  <a:schemeClr val="tx1"/>
                </a:solidFill>
                <a:latin typeface="Times New Roman" pitchFamily="18" charset="0"/>
                <a:cs typeface="Times New Roman" pitchFamily="18" charset="0"/>
              </a:rPr>
              <a:t>của</a:t>
            </a:r>
            <a:r>
              <a:rPr lang="en-US" sz="1800" dirty="0" smtClean="0">
                <a:solidFill>
                  <a:schemeClr val="tx1"/>
                </a:solidFill>
                <a:latin typeface="Times New Roman" pitchFamily="18" charset="0"/>
                <a:cs typeface="Times New Roman" pitchFamily="18" charset="0"/>
              </a:rPr>
              <a:t> </a:t>
            </a:r>
            <a:r>
              <a:rPr lang="en-US" sz="1800" dirty="0" err="1" smtClean="0">
                <a:solidFill>
                  <a:schemeClr val="tx1"/>
                </a:solidFill>
                <a:latin typeface="Times New Roman" pitchFamily="18" charset="0"/>
                <a:cs typeface="Times New Roman" pitchFamily="18" charset="0"/>
              </a:rPr>
              <a:t>Sở</a:t>
            </a:r>
            <a:r>
              <a:rPr lang="en-US" sz="1800" dirty="0" smtClean="0">
                <a:solidFill>
                  <a:schemeClr val="tx1"/>
                </a:solidFill>
                <a:latin typeface="Times New Roman" pitchFamily="18" charset="0"/>
                <a:cs typeface="Times New Roman" pitchFamily="18" charset="0"/>
              </a:rPr>
              <a:t>, </a:t>
            </a:r>
            <a:r>
              <a:rPr lang="en-US" sz="1800" dirty="0" err="1" smtClean="0">
                <a:solidFill>
                  <a:schemeClr val="tx1"/>
                </a:solidFill>
                <a:latin typeface="Times New Roman" pitchFamily="18" charset="0"/>
                <a:cs typeface="Times New Roman" pitchFamily="18" charset="0"/>
              </a:rPr>
              <a:t>ngành</a:t>
            </a:r>
            <a:r>
              <a:rPr lang="en-US" sz="1800" dirty="0" smtClean="0">
                <a:solidFill>
                  <a:schemeClr val="tx1"/>
                </a:solidFill>
                <a:latin typeface="Times New Roman" pitchFamily="18" charset="0"/>
                <a:cs typeface="Times New Roman" pitchFamily="18" charset="0"/>
              </a:rPr>
              <a:t> </a:t>
            </a:r>
            <a:r>
              <a:rPr lang="vi-VN" sz="1800" dirty="0" smtClean="0">
                <a:solidFill>
                  <a:schemeClr val="tx1"/>
                </a:solidFill>
                <a:latin typeface="Times New Roman" pitchFamily="18" charset="0"/>
                <a:cs typeface="Times New Roman" pitchFamily="18" charset="0"/>
              </a:rPr>
              <a:t>để KNTC,</a:t>
            </a:r>
            <a:r>
              <a:rPr lang="en-US" sz="1800" dirty="0" smtClean="0">
                <a:solidFill>
                  <a:schemeClr val="tx1"/>
                </a:solidFill>
                <a:latin typeface="Times New Roman" pitchFamily="18" charset="0"/>
                <a:cs typeface="Times New Roman" pitchFamily="18" charset="0"/>
              </a:rPr>
              <a:t> </a:t>
            </a:r>
            <a:r>
              <a:rPr lang="vi-VN" sz="1800" dirty="0" smtClean="0">
                <a:solidFill>
                  <a:schemeClr val="tx1"/>
                </a:solidFill>
                <a:latin typeface="Times New Roman" pitchFamily="18" charset="0"/>
                <a:cs typeface="Times New Roman" pitchFamily="18" charset="0"/>
              </a:rPr>
              <a:t>KNPA trực tiếp nhưng không cầm theo đ</a:t>
            </a:r>
            <a:r>
              <a:rPr lang="en-US" sz="1800" dirty="0" err="1" smtClean="0">
                <a:solidFill>
                  <a:schemeClr val="tx1"/>
                </a:solidFill>
                <a:latin typeface="Times New Roman" pitchFamily="18" charset="0"/>
                <a:cs typeface="Times New Roman" pitchFamily="18" charset="0"/>
              </a:rPr>
              <a:t>ơn</a:t>
            </a:r>
            <a:r>
              <a:rPr lang="vi-VN" sz="1800" dirty="0" smtClean="0">
                <a:solidFill>
                  <a:schemeClr val="tx1"/>
                </a:solidFill>
                <a:latin typeface="Times New Roman" pitchFamily="18" charset="0"/>
                <a:cs typeface="Times New Roman" pitchFamily="18" charset="0"/>
              </a:rPr>
              <a:t>. Người dùng thực </a:t>
            </a:r>
            <a:endParaRPr lang="en-US" sz="1800" dirty="0" smtClean="0">
              <a:solidFill>
                <a:schemeClr val="tx1"/>
              </a:solidFill>
              <a:latin typeface="Times New Roman" pitchFamily="18" charset="0"/>
              <a:cs typeface="Times New Roman" pitchFamily="18" charset="0"/>
            </a:endParaRPr>
          </a:p>
          <a:p>
            <a:pPr algn="just"/>
            <a:r>
              <a:rPr lang="vi-VN" sz="1800" dirty="0" smtClean="0">
                <a:solidFill>
                  <a:schemeClr val="tx1"/>
                </a:solidFill>
                <a:latin typeface="Times New Roman" pitchFamily="18" charset="0"/>
                <a:cs typeface="Times New Roman" pitchFamily="18" charset="0"/>
              </a:rPr>
              <a:t>hiện tiếp công dân và nhập</a:t>
            </a:r>
            <a:r>
              <a:rPr lang="en-US" sz="1800" dirty="0" smtClean="0">
                <a:solidFill>
                  <a:schemeClr val="tx1"/>
                </a:solidFill>
                <a:latin typeface="Times New Roman" pitchFamily="18" charset="0"/>
                <a:cs typeface="Times New Roman" pitchFamily="18" charset="0"/>
              </a:rPr>
              <a:t> </a:t>
            </a:r>
            <a:r>
              <a:rPr lang="vi-VN" sz="1800" dirty="0" smtClean="0">
                <a:solidFill>
                  <a:schemeClr val="tx1"/>
                </a:solidFill>
                <a:latin typeface="Times New Roman" pitchFamily="18" charset="0"/>
                <a:cs typeface="Times New Roman" pitchFamily="18" charset="0"/>
              </a:rPr>
              <a:t>thông tin người KNTC, KNPA vào phần mềm tại màn hình</a:t>
            </a:r>
            <a:endParaRPr lang="en-US" sz="1800" dirty="0" smtClean="0">
              <a:solidFill>
                <a:schemeClr val="tx1"/>
              </a:solidFill>
              <a:latin typeface="Times New Roman" pitchFamily="18" charset="0"/>
              <a:cs typeface="Times New Roman" pitchFamily="18" charset="0"/>
            </a:endParaRPr>
          </a:p>
          <a:p>
            <a:pPr algn="just"/>
            <a:r>
              <a:rPr lang="vi-VN" sz="1800" dirty="0" smtClean="0">
                <a:solidFill>
                  <a:schemeClr val="tx1"/>
                </a:solidFill>
                <a:latin typeface="Times New Roman" pitchFamily="18" charset="0"/>
                <a:cs typeface="Times New Roman" pitchFamily="18" charset="0"/>
              </a:rPr>
              <a:t> Tiếp công dân</a:t>
            </a:r>
            <a:r>
              <a:rPr lang="en-US" sz="1800" dirty="0" smtClean="0">
                <a:solidFill>
                  <a:schemeClr val="tx1"/>
                </a:solidFill>
                <a:latin typeface="Times New Roman" pitchFamily="18" charset="0"/>
                <a:cs typeface="Times New Roman" pitchFamily="18" charset="0"/>
              </a:rPr>
              <a:t>.</a:t>
            </a:r>
          </a:p>
          <a:p>
            <a:pPr algn="l"/>
            <a:r>
              <a:rPr lang="vi-VN" sz="1800" dirty="0" smtClean="0">
                <a:solidFill>
                  <a:schemeClr val="tx1"/>
                </a:solidFill>
                <a:latin typeface="Times New Roman" pitchFamily="18" charset="0"/>
                <a:cs typeface="Times New Roman" pitchFamily="18" charset="0"/>
              </a:rPr>
              <a:t>Các bước thực hiện:</a:t>
            </a:r>
            <a:br>
              <a:rPr lang="vi-VN" sz="1800" dirty="0" smtClean="0">
                <a:solidFill>
                  <a:schemeClr val="tx1"/>
                </a:solidFill>
                <a:latin typeface="Times New Roman" pitchFamily="18" charset="0"/>
                <a:cs typeface="Times New Roman" pitchFamily="18" charset="0"/>
              </a:rPr>
            </a:br>
            <a:r>
              <a:rPr lang="vi-VN" sz="1800" dirty="0" smtClean="0">
                <a:solidFill>
                  <a:schemeClr val="tx1"/>
                </a:solidFill>
                <a:latin typeface="Times New Roman" pitchFamily="18" charset="0"/>
                <a:cs typeface="Times New Roman" pitchFamily="18" charset="0"/>
              </a:rPr>
              <a:t>- </a:t>
            </a:r>
            <a:r>
              <a:rPr lang="vi-VN" sz="1800" i="1" dirty="0" smtClean="0">
                <a:solidFill>
                  <a:schemeClr val="tx1"/>
                </a:solidFill>
                <a:latin typeface="Times New Roman" pitchFamily="18" charset="0"/>
                <a:cs typeface="Times New Roman" pitchFamily="18" charset="0"/>
              </a:rPr>
              <a:t>Bước 1</a:t>
            </a:r>
            <a:r>
              <a:rPr lang="vi-VN" sz="1800" dirty="0" smtClean="0">
                <a:solidFill>
                  <a:schemeClr val="tx1"/>
                </a:solidFill>
                <a:latin typeface="Times New Roman" pitchFamily="18" charset="0"/>
                <a:cs typeface="Times New Roman" pitchFamily="18" charset="0"/>
              </a:rPr>
              <a:t>: Từ thanh menu bên trái, chọn </a:t>
            </a:r>
            <a:r>
              <a:rPr lang="vi-VN" sz="1800" b="1" dirty="0" smtClean="0">
                <a:solidFill>
                  <a:schemeClr val="tx1"/>
                </a:solidFill>
                <a:latin typeface="Times New Roman" pitchFamily="18" charset="0"/>
                <a:cs typeface="Times New Roman" pitchFamily="18" charset="0"/>
              </a:rPr>
              <a:t>Tiếp nhận đơn thư</a:t>
            </a:r>
            <a:r>
              <a:rPr lang="vi-VN" sz="1800" dirty="0" smtClean="0">
                <a:solidFill>
                  <a:schemeClr val="tx1"/>
                </a:solidFill>
                <a:latin typeface="Times New Roman" pitchFamily="18" charset="0"/>
                <a:cs typeface="Times New Roman" pitchFamily="18" charset="0"/>
              </a:rPr>
              <a:t>.</a:t>
            </a:r>
            <a:br>
              <a:rPr lang="vi-VN" sz="1800" dirty="0" smtClean="0">
                <a:solidFill>
                  <a:schemeClr val="tx1"/>
                </a:solidFill>
                <a:latin typeface="Times New Roman" pitchFamily="18" charset="0"/>
                <a:cs typeface="Times New Roman" pitchFamily="18" charset="0"/>
              </a:rPr>
            </a:br>
            <a:r>
              <a:rPr lang="vi-VN" sz="1800" dirty="0" smtClean="0">
                <a:solidFill>
                  <a:schemeClr val="tx1"/>
                </a:solidFill>
                <a:latin typeface="Times New Roman" pitchFamily="18" charset="0"/>
                <a:cs typeface="Times New Roman" pitchFamily="18" charset="0"/>
              </a:rPr>
              <a:t>- </a:t>
            </a:r>
            <a:r>
              <a:rPr lang="vi-VN" sz="1800" i="1" dirty="0" smtClean="0">
                <a:solidFill>
                  <a:schemeClr val="tx1"/>
                </a:solidFill>
                <a:latin typeface="Times New Roman" pitchFamily="18" charset="0"/>
                <a:cs typeface="Times New Roman" pitchFamily="18" charset="0"/>
              </a:rPr>
              <a:t>Bước 2</a:t>
            </a:r>
            <a:r>
              <a:rPr lang="vi-VN" sz="1800" dirty="0" smtClean="0">
                <a:solidFill>
                  <a:schemeClr val="tx1"/>
                </a:solidFill>
                <a:latin typeface="Times New Roman" pitchFamily="18" charset="0"/>
                <a:cs typeface="Times New Roman" pitchFamily="18" charset="0"/>
              </a:rPr>
              <a:t>: Chọn </a:t>
            </a:r>
            <a:r>
              <a:rPr lang="vi-VN" sz="1800" b="1" dirty="0" smtClean="0">
                <a:solidFill>
                  <a:schemeClr val="tx1"/>
                </a:solidFill>
                <a:latin typeface="Times New Roman" pitchFamily="18" charset="0"/>
                <a:cs typeface="Times New Roman" pitchFamily="18" charset="0"/>
              </a:rPr>
              <a:t>Tiếp công dân</a:t>
            </a:r>
            <a:endParaRPr lang="en-US" sz="1800" b="1" dirty="0" smtClean="0">
              <a:solidFill>
                <a:schemeClr val="tx1"/>
              </a:solidFill>
              <a:latin typeface="Times New Roman" pitchFamily="18" charset="0"/>
              <a:cs typeface="Times New Roman" pitchFamily="18" charset="0"/>
            </a:endParaRPr>
          </a:p>
          <a:p>
            <a:pPr algn="l"/>
            <a:r>
              <a:rPr lang="vi-VN" sz="1800" dirty="0" smtClean="0">
                <a:solidFill>
                  <a:schemeClr val="tx1"/>
                </a:solidFill>
                <a:latin typeface="Times New Roman" pitchFamily="18" charset="0"/>
                <a:cs typeface="Times New Roman" pitchFamily="18" charset="0"/>
              </a:rPr>
              <a:t>tích chọn ô</a:t>
            </a:r>
            <a:r>
              <a:rPr lang="en-US" sz="1800" dirty="0" smtClean="0">
                <a:solidFill>
                  <a:schemeClr val="tx1"/>
                </a:solidFill>
                <a:latin typeface="Times New Roman" pitchFamily="18" charset="0"/>
                <a:cs typeface="Times New Roman" pitchFamily="18" charset="0"/>
              </a:rPr>
              <a:t> </a:t>
            </a:r>
            <a:r>
              <a:rPr lang="vi-VN" sz="1800" dirty="0" smtClean="0">
                <a:solidFill>
                  <a:schemeClr val="tx1"/>
                </a:solidFill>
                <a:latin typeface="Times New Roman" pitchFamily="18" charset="0"/>
                <a:cs typeface="Times New Roman" pitchFamily="18" charset="0"/>
              </a:rPr>
              <a:t>“</a:t>
            </a:r>
            <a:r>
              <a:rPr lang="vi-VN" sz="1800" b="1" dirty="0" smtClean="0">
                <a:solidFill>
                  <a:schemeClr val="tx1"/>
                </a:solidFill>
                <a:latin typeface="Times New Roman" pitchFamily="18" charset="0"/>
                <a:cs typeface="Times New Roman" pitchFamily="18" charset="0"/>
              </a:rPr>
              <a:t>Tiếp công dân không đơn</a:t>
            </a:r>
            <a:r>
              <a:rPr lang="vi-VN" sz="1800" dirty="0" smtClean="0">
                <a:solidFill>
                  <a:schemeClr val="tx1"/>
                </a:solidFill>
                <a:latin typeface="Times New Roman" pitchFamily="18" charset="0"/>
                <a:cs typeface="Times New Roman" pitchFamily="18" charset="0"/>
              </a:rPr>
              <a:t>” </a:t>
            </a:r>
            <a:r>
              <a:rPr lang="vi-VN" sz="1800" b="1" dirty="0" smtClean="0">
                <a:solidFill>
                  <a:schemeClr val="tx1"/>
                </a:solidFill>
                <a:latin typeface="Times New Roman" pitchFamily="18" charset="0"/>
                <a:cs typeface="Times New Roman" pitchFamily="18" charset="0"/>
              </a:rPr>
              <a:t/>
            </a:r>
            <a:br>
              <a:rPr lang="vi-VN" sz="1800" b="1" dirty="0" smtClean="0">
                <a:solidFill>
                  <a:schemeClr val="tx1"/>
                </a:solidFill>
                <a:latin typeface="Times New Roman" pitchFamily="18" charset="0"/>
                <a:cs typeface="Times New Roman" pitchFamily="18" charset="0"/>
              </a:rPr>
            </a:br>
            <a:r>
              <a:rPr lang="vi-VN" sz="1800" dirty="0" smtClean="0">
                <a:solidFill>
                  <a:schemeClr val="tx1"/>
                </a:solidFill>
                <a:latin typeface="Times New Roman" pitchFamily="18" charset="0"/>
                <a:cs typeface="Times New Roman" pitchFamily="18" charset="0"/>
              </a:rPr>
              <a:t>Người dùng nhập đầy đủ các trường thông tin của người đến KNTC, KNPA. </a:t>
            </a:r>
            <a:endParaRPr lang="en-US" sz="1800" dirty="0" smtClean="0">
              <a:solidFill>
                <a:schemeClr val="tx1"/>
              </a:solidFill>
              <a:latin typeface="Times New Roman" pitchFamily="18" charset="0"/>
              <a:cs typeface="Times New Roman" pitchFamily="18" charset="0"/>
            </a:endParaRPr>
          </a:p>
          <a:p>
            <a:pPr algn="l"/>
            <a:r>
              <a:rPr lang="vi-VN" sz="1800" i="1" dirty="0" smtClean="0">
                <a:solidFill>
                  <a:schemeClr val="tx1"/>
                </a:solidFill>
                <a:latin typeface="Times New Roman" pitchFamily="18" charset="0"/>
                <a:cs typeface="Times New Roman" pitchFamily="18" charset="0"/>
              </a:rPr>
              <a:t>Lưu ý:</a:t>
            </a:r>
            <a:r>
              <a:rPr lang="en-US" sz="1800" i="1" dirty="0" smtClean="0">
                <a:solidFill>
                  <a:schemeClr val="tx1"/>
                </a:solidFill>
                <a:latin typeface="Times New Roman" pitchFamily="18" charset="0"/>
                <a:cs typeface="Times New Roman" pitchFamily="18" charset="0"/>
              </a:rPr>
              <a:t> </a:t>
            </a:r>
            <a:r>
              <a:rPr lang="vi-VN" sz="1800" i="1" dirty="0" smtClean="0">
                <a:solidFill>
                  <a:schemeClr val="tx1"/>
                </a:solidFill>
                <a:latin typeface="Times New Roman" pitchFamily="18" charset="0"/>
                <a:cs typeface="Times New Roman" pitchFamily="18" charset="0"/>
              </a:rPr>
              <a:t>Trường có dấu sao đỏ</a:t>
            </a:r>
            <a:r>
              <a:rPr lang="en-US" sz="1800" i="1" dirty="0" smtClean="0">
                <a:solidFill>
                  <a:schemeClr val="tx1"/>
                </a:solidFill>
                <a:latin typeface="Times New Roman" pitchFamily="18" charset="0"/>
                <a:cs typeface="Times New Roman" pitchFamily="18" charset="0"/>
              </a:rPr>
              <a:t> </a:t>
            </a:r>
            <a:r>
              <a:rPr lang="en-US" sz="1800" dirty="0" smtClean="0">
                <a:solidFill>
                  <a:schemeClr val="tx1"/>
                </a:solidFill>
                <a:latin typeface="Times New Roman" pitchFamily="18" charset="0"/>
                <a:cs typeface="Times New Roman" pitchFamily="18" charset="0"/>
              </a:rPr>
              <a:t> (*) </a:t>
            </a:r>
            <a:r>
              <a:rPr lang="vi-VN" sz="1800" i="1" dirty="0" smtClean="0">
                <a:solidFill>
                  <a:schemeClr val="tx1"/>
                </a:solidFill>
                <a:latin typeface="Times New Roman" pitchFamily="18" charset="0"/>
                <a:cs typeface="Times New Roman" pitchFamily="18" charset="0"/>
              </a:rPr>
              <a:t> là trường bắt buộc phải nhập thông tin.</a:t>
            </a:r>
            <a:endParaRPr lang="en-US" sz="1800" i="1" dirty="0" smtClean="0">
              <a:solidFill>
                <a:schemeClr val="tx1"/>
              </a:solidFill>
              <a:latin typeface="Times New Roman" pitchFamily="18" charset="0"/>
              <a:cs typeface="Times New Roman" pitchFamily="18" charset="0"/>
            </a:endParaRPr>
          </a:p>
          <a:p>
            <a:pPr algn="l"/>
            <a:r>
              <a:rPr lang="vi-VN" sz="1800" dirty="0" smtClean="0">
                <a:solidFill>
                  <a:schemeClr val="tx1"/>
                </a:solidFill>
                <a:latin typeface="Times New Roman" pitchFamily="18" charset="0"/>
                <a:cs typeface="Times New Roman" pitchFamily="18" charset="0"/>
              </a:rPr>
              <a:t>- Bấm </a:t>
            </a:r>
            <a:r>
              <a:rPr lang="vi-VN" sz="1800" b="1" dirty="0" smtClean="0">
                <a:solidFill>
                  <a:schemeClr val="tx1"/>
                </a:solidFill>
                <a:latin typeface="Times New Roman" pitchFamily="18" charset="0"/>
                <a:cs typeface="Times New Roman" pitchFamily="18" charset="0"/>
              </a:rPr>
              <a:t>“Lưu lại”</a:t>
            </a:r>
            <a:r>
              <a:rPr lang="vi-VN" sz="1800" dirty="0" smtClean="0">
                <a:solidFill>
                  <a:schemeClr val="tx1"/>
                </a:solidFill>
                <a:latin typeface="Times New Roman" pitchFamily="18" charset="0"/>
                <a:cs typeface="Times New Roman" pitchFamily="18" charset="0"/>
              </a:rPr>
              <a:t> để lưu thông tin công dân vào hệ thống</a:t>
            </a:r>
            <a:br>
              <a:rPr lang="vi-VN" sz="1800" dirty="0" smtClean="0">
                <a:solidFill>
                  <a:schemeClr val="tx1"/>
                </a:solidFill>
                <a:latin typeface="Times New Roman" pitchFamily="18" charset="0"/>
                <a:cs typeface="Times New Roman" pitchFamily="18" charset="0"/>
              </a:rPr>
            </a:br>
            <a:r>
              <a:rPr lang="vi-VN" sz="1800" dirty="0" smtClean="0">
                <a:solidFill>
                  <a:schemeClr val="tx1"/>
                </a:solidFill>
                <a:latin typeface="Times New Roman" pitchFamily="18" charset="0"/>
                <a:cs typeface="Times New Roman" pitchFamily="18" charset="0"/>
              </a:rPr>
              <a:t>- Hoặc bấm </a:t>
            </a:r>
            <a:r>
              <a:rPr lang="vi-VN" sz="1800" b="1" dirty="0" smtClean="0">
                <a:solidFill>
                  <a:schemeClr val="tx1"/>
                </a:solidFill>
                <a:latin typeface="Times New Roman" pitchFamily="18" charset="0"/>
                <a:cs typeface="Times New Roman" pitchFamily="18" charset="0"/>
              </a:rPr>
              <a:t>“Đóng” </a:t>
            </a:r>
            <a:r>
              <a:rPr lang="vi-VN" sz="1800" dirty="0" smtClean="0">
                <a:solidFill>
                  <a:schemeClr val="tx1"/>
                </a:solidFill>
                <a:latin typeface="Times New Roman" pitchFamily="18" charset="0"/>
                <a:cs typeface="Times New Roman" pitchFamily="18" charset="0"/>
              </a:rPr>
              <a:t>để đóng để không lưu thông tin công dân vào hệ thống. </a:t>
            </a:r>
            <a:endParaRPr lang="en-US" altLang="ko-KR" sz="1800" dirty="0">
              <a:solidFill>
                <a:schemeClr val="tx1"/>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3239406661"/>
      </p:ext>
    </p:extLst>
  </p:cSld>
  <p:clrMapOvr>
    <a:masterClrMapping/>
  </p:clrMapOvr>
  <p:transition>
    <p:fade/>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1219200" y="438150"/>
            <a:ext cx="6934201" cy="990600"/>
          </a:xfrm>
        </p:spPr>
        <p:txBody>
          <a:bodyPr/>
          <a:lstStyle/>
          <a:p>
            <a:pPr lvl="0"/>
            <a:r>
              <a:rPr lang="en-US" altLang="ko-KR" sz="3200" dirty="0" err="1" smtClean="0">
                <a:solidFill>
                  <a:schemeClr val="tx1"/>
                </a:solidFill>
                <a:latin typeface="Times New Roman" pitchFamily="18" charset="0"/>
                <a:cs typeface="Times New Roman" pitchFamily="18" charset="0"/>
              </a:rPr>
              <a:t>Tài</a:t>
            </a:r>
            <a:r>
              <a:rPr lang="en-US" altLang="ko-KR" sz="3200" dirty="0" smtClean="0">
                <a:solidFill>
                  <a:schemeClr val="tx1"/>
                </a:solidFill>
                <a:latin typeface="Times New Roman" pitchFamily="18" charset="0"/>
                <a:cs typeface="Times New Roman" pitchFamily="18" charset="0"/>
              </a:rPr>
              <a:t> </a:t>
            </a:r>
            <a:r>
              <a:rPr lang="en-US" altLang="ko-KR" sz="3200" dirty="0" err="1" smtClean="0">
                <a:solidFill>
                  <a:schemeClr val="tx1"/>
                </a:solidFill>
                <a:latin typeface="Times New Roman" pitchFamily="18" charset="0"/>
                <a:cs typeface="Times New Roman" pitchFamily="18" charset="0"/>
              </a:rPr>
              <a:t>khoản</a:t>
            </a:r>
            <a:r>
              <a:rPr lang="en-US" altLang="ko-KR" sz="3200" dirty="0" smtClean="0">
                <a:solidFill>
                  <a:schemeClr val="tx1"/>
                </a:solidFill>
                <a:latin typeface="Times New Roman" pitchFamily="18" charset="0"/>
                <a:cs typeface="Times New Roman" pitchFamily="18" charset="0"/>
              </a:rPr>
              <a:t> </a:t>
            </a:r>
            <a:r>
              <a:rPr lang="en-US" altLang="ko-KR" sz="3200" dirty="0" err="1" smtClean="0">
                <a:solidFill>
                  <a:schemeClr val="tx1"/>
                </a:solidFill>
                <a:latin typeface="Times New Roman" pitchFamily="18" charset="0"/>
                <a:cs typeface="Times New Roman" pitchFamily="18" charset="0"/>
              </a:rPr>
              <a:t>đăng</a:t>
            </a:r>
            <a:r>
              <a:rPr lang="en-US" altLang="ko-KR" sz="3200" dirty="0" smtClean="0">
                <a:solidFill>
                  <a:schemeClr val="tx1"/>
                </a:solidFill>
                <a:latin typeface="Times New Roman" pitchFamily="18" charset="0"/>
                <a:cs typeface="Times New Roman" pitchFamily="18" charset="0"/>
              </a:rPr>
              <a:t> </a:t>
            </a:r>
            <a:r>
              <a:rPr lang="en-US" altLang="ko-KR" sz="3200" dirty="0" err="1" smtClean="0">
                <a:solidFill>
                  <a:schemeClr val="tx1"/>
                </a:solidFill>
                <a:latin typeface="Times New Roman" pitchFamily="18" charset="0"/>
                <a:cs typeface="Times New Roman" pitchFamily="18" charset="0"/>
              </a:rPr>
              <a:t>nhập</a:t>
            </a:r>
            <a:endParaRPr lang="en-US" altLang="ko-KR" sz="3200" dirty="0" smtClean="0">
              <a:solidFill>
                <a:schemeClr val="tx1"/>
              </a:solidFill>
              <a:latin typeface="Times New Roman" pitchFamily="18" charset="0"/>
              <a:cs typeface="Times New Roman" pitchFamily="18" charset="0"/>
            </a:endParaRPr>
          </a:p>
          <a:p>
            <a:pPr lvl="0"/>
            <a:r>
              <a:rPr lang="en-US" altLang="ko-KR" sz="3200" b="1" dirty="0" err="1" smtClean="0">
                <a:solidFill>
                  <a:schemeClr val="tx1"/>
                </a:solidFill>
                <a:latin typeface="Times New Roman" pitchFamily="18" charset="0"/>
                <a:cs typeface="Times New Roman" pitchFamily="18" charset="0"/>
              </a:rPr>
              <a:t>Giám</a:t>
            </a:r>
            <a:r>
              <a:rPr lang="en-US" altLang="ko-KR" sz="3200" b="1" dirty="0" smtClean="0">
                <a:solidFill>
                  <a:schemeClr val="tx1"/>
                </a:solidFill>
                <a:latin typeface="Times New Roman" pitchFamily="18" charset="0"/>
                <a:cs typeface="Times New Roman" pitchFamily="18" charset="0"/>
              </a:rPr>
              <a:t> </a:t>
            </a:r>
            <a:r>
              <a:rPr lang="en-US" altLang="ko-KR" sz="3200" b="1" dirty="0" err="1" smtClean="0">
                <a:solidFill>
                  <a:schemeClr val="tx1"/>
                </a:solidFill>
                <a:latin typeface="Times New Roman" pitchFamily="18" charset="0"/>
                <a:cs typeface="Times New Roman" pitchFamily="18" charset="0"/>
              </a:rPr>
              <a:t>đốc</a:t>
            </a:r>
            <a:r>
              <a:rPr lang="en-US" altLang="ko-KR" sz="3200" b="1" dirty="0" smtClean="0">
                <a:solidFill>
                  <a:schemeClr val="tx1"/>
                </a:solidFill>
                <a:latin typeface="Times New Roman" pitchFamily="18" charset="0"/>
                <a:cs typeface="Times New Roman" pitchFamily="18" charset="0"/>
              </a:rPr>
              <a:t> </a:t>
            </a:r>
            <a:r>
              <a:rPr lang="en-US" altLang="ko-KR" sz="3200" b="1" dirty="0" err="1" smtClean="0">
                <a:solidFill>
                  <a:schemeClr val="tx1"/>
                </a:solidFill>
                <a:latin typeface="Times New Roman" pitchFamily="18" charset="0"/>
                <a:cs typeface="Times New Roman" pitchFamily="18" charset="0"/>
              </a:rPr>
              <a:t>Sở</a:t>
            </a:r>
            <a:r>
              <a:rPr lang="en-US" altLang="ko-KR" sz="3200" b="1" dirty="0" smtClean="0">
                <a:solidFill>
                  <a:schemeClr val="tx1"/>
                </a:solidFill>
                <a:latin typeface="Times New Roman" pitchFamily="18" charset="0"/>
                <a:cs typeface="Times New Roman" pitchFamily="18" charset="0"/>
              </a:rPr>
              <a:t> </a:t>
            </a:r>
            <a:r>
              <a:rPr lang="en-US" altLang="ko-KR" sz="3200" b="1" dirty="0" err="1" smtClean="0">
                <a:solidFill>
                  <a:schemeClr val="tx1"/>
                </a:solidFill>
                <a:latin typeface="Times New Roman" pitchFamily="18" charset="0"/>
                <a:cs typeface="Times New Roman" pitchFamily="18" charset="0"/>
              </a:rPr>
              <a:t>ngành</a:t>
            </a:r>
            <a:endParaRPr lang="en-US" altLang="ko-KR" sz="3200" b="1" dirty="0" smtClean="0">
              <a:solidFill>
                <a:schemeClr val="tx1"/>
              </a:solidFill>
              <a:latin typeface="Times New Roman" pitchFamily="18" charset="0"/>
              <a:cs typeface="Times New Roman" pitchFamily="18" charset="0"/>
            </a:endParaRPr>
          </a:p>
        </p:txBody>
      </p:sp>
      <p:pic>
        <p:nvPicPr>
          <p:cNvPr id="5" name="Picture 3"/>
          <p:cNvPicPr>
            <a:picLocks noChangeAspect="1" noChangeArrowheads="1"/>
          </p:cNvPicPr>
          <p:nvPr/>
        </p:nvPicPr>
        <p:blipFill>
          <a:blip r:embed="rId2"/>
          <a:srcRect/>
          <a:stretch>
            <a:fillRect/>
          </a:stretch>
        </p:blipFill>
        <p:spPr bwMode="auto">
          <a:xfrm>
            <a:off x="2743201" y="3143250"/>
            <a:ext cx="657225" cy="495300"/>
          </a:xfrm>
          <a:prstGeom prst="rect">
            <a:avLst/>
          </a:prstGeom>
          <a:noFill/>
          <a:ln w="9525">
            <a:noFill/>
            <a:miter lim="800000"/>
            <a:headEnd/>
            <a:tailEnd/>
          </a:ln>
          <a:effectLst/>
        </p:spPr>
      </p:pic>
      <p:sp>
        <p:nvSpPr>
          <p:cNvPr id="6" name="Rectangle 5"/>
          <p:cNvSpPr/>
          <p:nvPr/>
        </p:nvSpPr>
        <p:spPr>
          <a:xfrm>
            <a:off x="914400" y="1581150"/>
            <a:ext cx="7086601" cy="3170099"/>
          </a:xfrm>
          <a:prstGeom prst="rect">
            <a:avLst/>
          </a:prstGeom>
        </p:spPr>
        <p:txBody>
          <a:bodyPr wrap="square">
            <a:spAutoFit/>
          </a:bodyPr>
          <a:lstStyle/>
          <a:p>
            <a:r>
              <a:rPr lang="vi-VN" sz="2000" dirty="0" smtClean="0">
                <a:latin typeface="Times New Roman" pitchFamily="18" charset="0"/>
                <a:cs typeface="Times New Roman" pitchFamily="18" charset="0"/>
              </a:rPr>
              <a:t>Các bước thực hiện:</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Bước 1: Người dùng đăng nhập vào hệ thống.</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Bước 2: Từ thanh menu bên trái, chọn </a:t>
            </a:r>
            <a:r>
              <a:rPr lang="vi-VN" sz="2000" b="1" dirty="0" smtClean="0">
                <a:latin typeface="Times New Roman" pitchFamily="18" charset="0"/>
                <a:cs typeface="Times New Roman" pitchFamily="18" charset="0"/>
              </a:rPr>
              <a:t>Lãnh đạo duyệt kết quả</a:t>
            </a:r>
            <a:r>
              <a:rPr lang="vi-VN" sz="2000" dirty="0" smtClean="0">
                <a:latin typeface="Times New Roman" pitchFamily="18" charset="0"/>
                <a:cs typeface="Times New Roman" pitchFamily="18" charset="0"/>
              </a:rPr>
              <a:t>.</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Bước 3: Chọn </a:t>
            </a:r>
            <a:r>
              <a:rPr lang="vi-VN" sz="2000" b="1" dirty="0" smtClean="0">
                <a:latin typeface="Times New Roman" pitchFamily="18" charset="0"/>
                <a:cs typeface="Times New Roman" pitchFamily="18" charset="0"/>
              </a:rPr>
              <a:t>Phê duyệt kết quả xử lý</a:t>
            </a:r>
            <a:endParaRPr lang="en-US" sz="2000" b="1" dirty="0" smtClean="0">
              <a:latin typeface="Times New Roman" pitchFamily="18" charset="0"/>
              <a:cs typeface="Times New Roman" pitchFamily="18" charset="0"/>
            </a:endParaRPr>
          </a:p>
          <a:p>
            <a:endParaRPr lang="en-US" sz="2000" dirty="0" smtClean="0">
              <a:latin typeface="Times New Roman" pitchFamily="18" charset="0"/>
              <a:cs typeface="Times New Roman" pitchFamily="18" charset="0"/>
            </a:endParaRPr>
          </a:p>
          <a:p>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biểu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tượng</a:t>
            </a:r>
            <a:r>
              <a:rPr lang="en-US" sz="2000" dirty="0" smtClean="0">
                <a:latin typeface="Times New Roman" pitchFamily="18" charset="0"/>
                <a:cs typeface="Times New Roman" pitchFamily="18" charset="0"/>
              </a:rPr>
              <a:t> 	             </a:t>
            </a:r>
          </a:p>
          <a:p>
            <a:endParaRPr lang="en-US" sz="2000" dirty="0" smtClean="0">
              <a:latin typeface="Times New Roman" pitchFamily="18" charset="0"/>
              <a:cs typeface="Times New Roman" pitchFamily="18" charset="0"/>
            </a:endParaRPr>
          </a:p>
          <a:p>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Hướng</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xử</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lý</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là</a:t>
            </a:r>
            <a:r>
              <a:rPr lang="en-US" sz="2000"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Thụ</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lý</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giải</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quyết</a:t>
            </a:r>
            <a:r>
              <a:rPr lang="en-US" sz="2000" dirty="0" smtClean="0">
                <a:latin typeface="Times New Roman" pitchFamily="18" charset="0"/>
                <a:cs typeface="Times New Roman" pitchFamily="18" charset="0"/>
              </a:rPr>
              <a:t>”</a:t>
            </a:r>
          </a:p>
          <a:p>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trình</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xử</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lý</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tiếp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là</a:t>
            </a:r>
            <a:r>
              <a:rPr lang="en-US" sz="2000"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Duyệt</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kết</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quả</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xử</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lý</a:t>
            </a:r>
            <a:r>
              <a:rPr lang="en-US" sz="2000" dirty="0" smtClean="0">
                <a:latin typeface="Times New Roman" pitchFamily="18" charset="0"/>
                <a:cs typeface="Times New Roman" pitchFamily="18" charset="0"/>
              </a:rPr>
              <a:t>”</a:t>
            </a:r>
          </a:p>
          <a:p>
            <a:endParaRPr lang="en-US" sz="2000" dirty="0">
              <a:latin typeface="Times New Roman" pitchFamily="18" charset="0"/>
              <a:cs typeface="Times New Roman" pitchFamily="18" charset="0"/>
            </a:endParaRPr>
          </a:p>
        </p:txBody>
      </p:sp>
    </p:spTree>
    <p:extLst>
      <p:ext uri="{BB962C8B-B14F-4D97-AF65-F5344CB8AC3E}">
        <p14:creationId xmlns="" xmlns:p14="http://schemas.microsoft.com/office/powerpoint/2010/main" val="3239406661"/>
      </p:ext>
    </p:extLst>
  </p:cSld>
  <p:clrMapOvr>
    <a:masterClrMapping/>
  </p:clrMapOvr>
  <p:transition>
    <p:fade/>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4946440" y="3256398"/>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04</a:t>
            </a:r>
            <a:endParaRPr lang="ko-KR" altLang="en-US" sz="3600" b="1" dirty="0">
              <a:solidFill>
                <a:schemeClr val="bg1"/>
              </a:solidFill>
              <a:cs typeface="Arial" pitchFamily="34" charset="0"/>
            </a:endParaRPr>
          </a:p>
        </p:txBody>
      </p:sp>
      <p:pic>
        <p:nvPicPr>
          <p:cNvPr id="5122" name="Picture 2"/>
          <p:cNvPicPr>
            <a:picLocks noChangeAspect="1" noChangeArrowheads="1"/>
          </p:cNvPicPr>
          <p:nvPr/>
        </p:nvPicPr>
        <p:blipFill>
          <a:blip r:embed="rId2"/>
          <a:srcRect/>
          <a:stretch>
            <a:fillRect/>
          </a:stretch>
        </p:blipFill>
        <p:spPr bwMode="auto">
          <a:xfrm>
            <a:off x="914401" y="742951"/>
            <a:ext cx="7467600" cy="954463"/>
          </a:xfrm>
          <a:prstGeom prst="rect">
            <a:avLst/>
          </a:prstGeom>
          <a:noFill/>
          <a:ln w="9525">
            <a:noFill/>
            <a:miter lim="800000"/>
            <a:headEnd/>
            <a:tailEnd/>
          </a:ln>
          <a:effectLst/>
        </p:spPr>
      </p:pic>
      <p:sp>
        <p:nvSpPr>
          <p:cNvPr id="4" name="Rectangle 3"/>
          <p:cNvSpPr/>
          <p:nvPr/>
        </p:nvSpPr>
        <p:spPr>
          <a:xfrm>
            <a:off x="914400" y="209550"/>
            <a:ext cx="2032929" cy="523220"/>
          </a:xfrm>
          <a:prstGeom prst="rect">
            <a:avLst/>
          </a:prstGeom>
        </p:spPr>
        <p:txBody>
          <a:bodyPr wrap="none">
            <a:spAutoFit/>
          </a:bodyPr>
          <a:lstStyle/>
          <a:p>
            <a:r>
              <a:rPr lang="en-US" sz="2800" b="1" dirty="0" err="1" smtClean="0">
                <a:latin typeface="Times New Roman" pitchFamily="18" charset="0"/>
                <a:cs typeface="Times New Roman" pitchFamily="18" charset="0"/>
              </a:rPr>
              <a:t>Chuyển</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đến</a:t>
            </a:r>
            <a:endParaRPr lang="en-US" sz="2800" dirty="0"/>
          </a:p>
        </p:txBody>
      </p:sp>
      <p:pic>
        <p:nvPicPr>
          <p:cNvPr id="3074" name="Picture 2"/>
          <p:cNvPicPr>
            <a:picLocks noChangeAspect="1" noChangeArrowheads="1"/>
          </p:cNvPicPr>
          <p:nvPr/>
        </p:nvPicPr>
        <p:blipFill>
          <a:blip r:embed="rId3"/>
          <a:srcRect/>
          <a:stretch>
            <a:fillRect/>
          </a:stretch>
        </p:blipFill>
        <p:spPr bwMode="auto">
          <a:xfrm>
            <a:off x="2209800" y="1733550"/>
            <a:ext cx="4448175" cy="2948618"/>
          </a:xfrm>
          <a:prstGeom prst="rect">
            <a:avLst/>
          </a:prstGeom>
          <a:noFill/>
          <a:ln w="9525">
            <a:noFill/>
            <a:miter lim="800000"/>
            <a:headEnd/>
            <a:tailEnd/>
          </a:ln>
          <a:effectLst/>
        </p:spPr>
      </p:pic>
    </p:spTree>
    <p:extLst>
      <p:ext uri="{BB962C8B-B14F-4D97-AF65-F5344CB8AC3E}">
        <p14:creationId xmlns="" xmlns:p14="http://schemas.microsoft.com/office/powerpoint/2010/main" val="3239406661"/>
      </p:ext>
    </p:extLst>
  </p:cSld>
  <p:clrMapOvr>
    <a:masterClrMapping/>
  </p:clrMapOvr>
  <p:transition>
    <p:fade/>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1219200" y="285750"/>
            <a:ext cx="6934201" cy="990600"/>
          </a:xfrm>
        </p:spPr>
        <p:txBody>
          <a:bodyPr/>
          <a:lstStyle/>
          <a:p>
            <a:pPr lvl="0"/>
            <a:r>
              <a:rPr lang="en-US" altLang="ko-KR" sz="2400" dirty="0" err="1" smtClean="0">
                <a:solidFill>
                  <a:schemeClr val="tx1"/>
                </a:solidFill>
                <a:latin typeface="Times New Roman" pitchFamily="18" charset="0"/>
                <a:cs typeface="Times New Roman" pitchFamily="18" charset="0"/>
              </a:rPr>
              <a:t>Tài</a:t>
            </a:r>
            <a:r>
              <a:rPr lang="en-US" altLang="ko-KR" sz="2400" dirty="0" smtClean="0">
                <a:solidFill>
                  <a:schemeClr val="tx1"/>
                </a:solidFill>
                <a:latin typeface="Times New Roman" pitchFamily="18" charset="0"/>
                <a:cs typeface="Times New Roman" pitchFamily="18" charset="0"/>
              </a:rPr>
              <a:t> </a:t>
            </a:r>
            <a:r>
              <a:rPr lang="en-US" altLang="ko-KR" sz="2400" dirty="0" err="1" smtClean="0">
                <a:solidFill>
                  <a:schemeClr val="tx1"/>
                </a:solidFill>
                <a:latin typeface="Times New Roman" pitchFamily="18" charset="0"/>
                <a:cs typeface="Times New Roman" pitchFamily="18" charset="0"/>
              </a:rPr>
              <a:t>khoản</a:t>
            </a:r>
            <a:r>
              <a:rPr lang="en-US" altLang="ko-KR" sz="2400" dirty="0" smtClean="0">
                <a:solidFill>
                  <a:schemeClr val="tx1"/>
                </a:solidFill>
                <a:latin typeface="Times New Roman" pitchFamily="18" charset="0"/>
                <a:cs typeface="Times New Roman" pitchFamily="18" charset="0"/>
              </a:rPr>
              <a:t> </a:t>
            </a:r>
            <a:r>
              <a:rPr lang="en-US" altLang="ko-KR" sz="2400" dirty="0" err="1" smtClean="0">
                <a:solidFill>
                  <a:schemeClr val="tx1"/>
                </a:solidFill>
                <a:latin typeface="Times New Roman" pitchFamily="18" charset="0"/>
                <a:cs typeface="Times New Roman" pitchFamily="18" charset="0"/>
              </a:rPr>
              <a:t>đăng</a:t>
            </a:r>
            <a:r>
              <a:rPr lang="en-US" altLang="ko-KR" sz="2400" dirty="0" smtClean="0">
                <a:solidFill>
                  <a:schemeClr val="tx1"/>
                </a:solidFill>
                <a:latin typeface="Times New Roman" pitchFamily="18" charset="0"/>
                <a:cs typeface="Times New Roman" pitchFamily="18" charset="0"/>
              </a:rPr>
              <a:t> </a:t>
            </a:r>
            <a:r>
              <a:rPr lang="en-US" altLang="ko-KR" sz="2400" dirty="0" err="1" smtClean="0">
                <a:solidFill>
                  <a:schemeClr val="tx1"/>
                </a:solidFill>
                <a:latin typeface="Times New Roman" pitchFamily="18" charset="0"/>
                <a:cs typeface="Times New Roman" pitchFamily="18" charset="0"/>
              </a:rPr>
              <a:t>nhập</a:t>
            </a:r>
            <a:endParaRPr lang="en-US" altLang="ko-KR" sz="2400" dirty="0" smtClean="0">
              <a:solidFill>
                <a:schemeClr val="tx1"/>
              </a:solidFill>
              <a:latin typeface="Times New Roman" pitchFamily="18" charset="0"/>
              <a:cs typeface="Times New Roman" pitchFamily="18" charset="0"/>
            </a:endParaRPr>
          </a:p>
          <a:p>
            <a:pPr lvl="0"/>
            <a:r>
              <a:rPr lang="en-US" altLang="ko-KR" sz="2400" b="1" dirty="0" err="1" smtClean="0">
                <a:solidFill>
                  <a:schemeClr val="tx1"/>
                </a:solidFill>
                <a:latin typeface="Times New Roman" pitchFamily="18" charset="0"/>
                <a:cs typeface="Times New Roman" pitchFamily="18" charset="0"/>
              </a:rPr>
              <a:t>Giám</a:t>
            </a:r>
            <a:r>
              <a:rPr lang="en-US" altLang="ko-KR" sz="2400" b="1" dirty="0" smtClean="0">
                <a:solidFill>
                  <a:schemeClr val="tx1"/>
                </a:solidFill>
                <a:latin typeface="Times New Roman" pitchFamily="18" charset="0"/>
                <a:cs typeface="Times New Roman" pitchFamily="18" charset="0"/>
              </a:rPr>
              <a:t> </a:t>
            </a:r>
            <a:r>
              <a:rPr lang="en-US" altLang="ko-KR" sz="2400" b="1" dirty="0" err="1" smtClean="0">
                <a:solidFill>
                  <a:schemeClr val="tx1"/>
                </a:solidFill>
                <a:latin typeface="Times New Roman" pitchFamily="18" charset="0"/>
                <a:cs typeface="Times New Roman" pitchFamily="18" charset="0"/>
              </a:rPr>
              <a:t>đốc</a:t>
            </a:r>
            <a:r>
              <a:rPr lang="en-US" altLang="ko-KR" sz="2400" b="1" dirty="0" smtClean="0">
                <a:solidFill>
                  <a:schemeClr val="tx1"/>
                </a:solidFill>
                <a:latin typeface="Times New Roman" pitchFamily="18" charset="0"/>
                <a:cs typeface="Times New Roman" pitchFamily="18" charset="0"/>
              </a:rPr>
              <a:t> </a:t>
            </a:r>
            <a:r>
              <a:rPr lang="en-US" altLang="ko-KR" sz="2400" b="1" dirty="0" err="1" smtClean="0">
                <a:solidFill>
                  <a:schemeClr val="tx1"/>
                </a:solidFill>
                <a:latin typeface="Times New Roman" pitchFamily="18" charset="0"/>
                <a:cs typeface="Times New Roman" pitchFamily="18" charset="0"/>
              </a:rPr>
              <a:t>Sở</a:t>
            </a:r>
            <a:r>
              <a:rPr lang="en-US" altLang="ko-KR" sz="2400" b="1" dirty="0" smtClean="0">
                <a:solidFill>
                  <a:schemeClr val="tx1"/>
                </a:solidFill>
                <a:latin typeface="Times New Roman" pitchFamily="18" charset="0"/>
                <a:cs typeface="Times New Roman" pitchFamily="18" charset="0"/>
              </a:rPr>
              <a:t> </a:t>
            </a:r>
            <a:r>
              <a:rPr lang="en-US" altLang="ko-KR" sz="2400" b="1" dirty="0" err="1" smtClean="0">
                <a:solidFill>
                  <a:schemeClr val="tx1"/>
                </a:solidFill>
                <a:latin typeface="Times New Roman" pitchFamily="18" charset="0"/>
                <a:cs typeface="Times New Roman" pitchFamily="18" charset="0"/>
              </a:rPr>
              <a:t>ngành</a:t>
            </a:r>
            <a:endParaRPr lang="en-US" altLang="ko-KR" sz="2400" b="1" dirty="0" smtClean="0">
              <a:solidFill>
                <a:schemeClr val="tx1"/>
              </a:solidFill>
              <a:latin typeface="Times New Roman" pitchFamily="18" charset="0"/>
              <a:cs typeface="Times New Roman" pitchFamily="18" charset="0"/>
            </a:endParaRPr>
          </a:p>
        </p:txBody>
      </p:sp>
      <p:pic>
        <p:nvPicPr>
          <p:cNvPr id="5" name="Picture 3"/>
          <p:cNvPicPr>
            <a:picLocks noChangeAspect="1" noChangeArrowheads="1"/>
          </p:cNvPicPr>
          <p:nvPr/>
        </p:nvPicPr>
        <p:blipFill>
          <a:blip r:embed="rId2"/>
          <a:srcRect/>
          <a:stretch>
            <a:fillRect/>
          </a:stretch>
        </p:blipFill>
        <p:spPr bwMode="auto">
          <a:xfrm>
            <a:off x="3733800" y="2266950"/>
            <a:ext cx="657225" cy="495300"/>
          </a:xfrm>
          <a:prstGeom prst="rect">
            <a:avLst/>
          </a:prstGeom>
          <a:noFill/>
          <a:ln w="9525">
            <a:noFill/>
            <a:miter lim="800000"/>
            <a:headEnd/>
            <a:tailEnd/>
          </a:ln>
          <a:effectLst/>
        </p:spPr>
      </p:pic>
      <p:sp>
        <p:nvSpPr>
          <p:cNvPr id="6" name="Rectangle 5"/>
          <p:cNvSpPr/>
          <p:nvPr/>
        </p:nvSpPr>
        <p:spPr>
          <a:xfrm>
            <a:off x="762000" y="1200150"/>
            <a:ext cx="7086601" cy="2246769"/>
          </a:xfrm>
          <a:prstGeom prst="rect">
            <a:avLst/>
          </a:prstGeom>
        </p:spPr>
        <p:txBody>
          <a:bodyPr wrap="square">
            <a:spAutoFit/>
          </a:bodyPr>
          <a:lstStyle/>
          <a:p>
            <a:r>
              <a:rPr lang="vi-VN" sz="2000" dirty="0" smtClean="0">
                <a:latin typeface="Times New Roman" pitchFamily="18" charset="0"/>
                <a:cs typeface="Times New Roman" pitchFamily="18" charset="0"/>
              </a:rPr>
              <a:t>Các bước thực hiện:</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B</a:t>
            </a:r>
            <a:r>
              <a:rPr lang="vi-VN" sz="2000" dirty="0" smtClean="0">
                <a:latin typeface="Times New Roman" pitchFamily="18" charset="0"/>
                <a:cs typeface="Times New Roman" pitchFamily="18" charset="0"/>
              </a:rPr>
              <a:t>ước </a:t>
            </a:r>
            <a:r>
              <a:rPr lang="en-US" sz="2000" dirty="0" smtClean="0">
                <a:latin typeface="Times New Roman" pitchFamily="18" charset="0"/>
                <a:cs typeface="Times New Roman" pitchFamily="18" charset="0"/>
              </a:rPr>
              <a:t>4</a:t>
            </a:r>
            <a:r>
              <a:rPr lang="vi-VN" sz="2000" dirty="0" smtClean="0">
                <a:latin typeface="Times New Roman" pitchFamily="18" charset="0"/>
                <a:cs typeface="Times New Roman" pitchFamily="18" charset="0"/>
              </a:rPr>
              <a:t>: Từ thanh menu bên trái, chọn </a:t>
            </a:r>
            <a:r>
              <a:rPr lang="en-US" sz="2000" b="1" dirty="0" err="1" smtClean="0">
                <a:latin typeface="Times New Roman" pitchFamily="18" charset="0"/>
                <a:cs typeface="Times New Roman" pitchFamily="18" charset="0"/>
              </a:rPr>
              <a:t>Đơn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thư</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cần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phê</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duyệt</a:t>
            </a:r>
            <a:r>
              <a:rPr lang="en-US" sz="2000" b="1" dirty="0" smtClean="0">
                <a:latin typeface="Times New Roman" pitchFamily="18" charset="0"/>
                <a:cs typeface="Times New Roman" pitchFamily="18" charset="0"/>
              </a:rPr>
              <a:t> </a:t>
            </a:r>
          </a:p>
          <a:p>
            <a:r>
              <a:rPr lang="en-US" sz="2000" b="1" dirty="0" err="1" smtClean="0">
                <a:latin typeface="Times New Roman" pitchFamily="18" charset="0"/>
                <a:cs typeface="Times New Roman" pitchFamily="18" charset="0"/>
              </a:rPr>
              <a:t>thụ</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lý</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giải</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quyết</a:t>
            </a:r>
            <a:r>
              <a:rPr lang="vi-VN" sz="2000" dirty="0" smtClean="0">
                <a:latin typeface="Times New Roman" pitchFamily="18" charset="0"/>
                <a:cs typeface="Times New Roman" pitchFamily="18" charset="0"/>
              </a:rPr>
              <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Bước </a:t>
            </a:r>
            <a:r>
              <a:rPr lang="en-US" sz="2000" dirty="0" smtClean="0">
                <a:latin typeface="Times New Roman" pitchFamily="18" charset="0"/>
                <a:cs typeface="Times New Roman" pitchFamily="18" charset="0"/>
              </a:rPr>
              <a:t>5</a:t>
            </a:r>
            <a:r>
              <a:rPr lang="vi-VN" sz="2000" dirty="0" smtClean="0">
                <a:latin typeface="Times New Roman" pitchFamily="18" charset="0"/>
                <a:cs typeface="Times New Roman" pitchFamily="18" charset="0"/>
              </a:rPr>
              <a: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biểu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tượng</a:t>
            </a:r>
            <a:r>
              <a:rPr lang="en-US" sz="2000" dirty="0" smtClean="0">
                <a:latin typeface="Times New Roman" pitchFamily="18" charset="0"/>
                <a:cs typeface="Times New Roman" pitchFamily="18" charset="0"/>
              </a:rPr>
              <a:t> 	             </a:t>
            </a:r>
          </a:p>
          <a:p>
            <a:endParaRPr lang="en-US" sz="2000" dirty="0" smtClean="0">
              <a:latin typeface="Times New Roman" pitchFamily="18" charset="0"/>
              <a:cs typeface="Times New Roman" pitchFamily="18" charset="0"/>
            </a:endParaRPr>
          </a:p>
          <a:p>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trình</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xử</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lý</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tiếp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là</a:t>
            </a:r>
            <a:r>
              <a:rPr lang="en-US" sz="2000"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Phê</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duyệt</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thụ</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lý</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giải</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quyết</a:t>
            </a:r>
            <a:r>
              <a:rPr lang="en-US" sz="2000" dirty="0" smtClean="0">
                <a:latin typeface="Times New Roman" pitchFamily="18" charset="0"/>
                <a:cs typeface="Times New Roman" pitchFamily="18" charset="0"/>
              </a:rPr>
              <a:t>”</a:t>
            </a:r>
          </a:p>
          <a:p>
            <a:endParaRPr lang="en-US" sz="2000" dirty="0">
              <a:latin typeface="Times New Roman" pitchFamily="18" charset="0"/>
              <a:cs typeface="Times New Roman" pitchFamily="18" charset="0"/>
            </a:endParaRPr>
          </a:p>
        </p:txBody>
      </p:sp>
      <p:pic>
        <p:nvPicPr>
          <p:cNvPr id="7" name="Picture 6"/>
          <p:cNvPicPr>
            <a:picLocks noChangeAspect="1" noChangeArrowheads="1"/>
          </p:cNvPicPr>
          <p:nvPr/>
        </p:nvPicPr>
        <p:blipFill>
          <a:blip r:embed="rId3"/>
          <a:srcRect/>
          <a:stretch>
            <a:fillRect/>
          </a:stretch>
        </p:blipFill>
        <p:spPr bwMode="auto">
          <a:xfrm>
            <a:off x="1981200" y="3181350"/>
            <a:ext cx="4800600" cy="1626408"/>
          </a:xfrm>
          <a:prstGeom prst="rect">
            <a:avLst/>
          </a:prstGeom>
          <a:noFill/>
          <a:ln w="9525">
            <a:noFill/>
            <a:miter lim="800000"/>
            <a:headEnd/>
            <a:tailEnd/>
          </a:ln>
          <a:effectLst/>
        </p:spPr>
      </p:pic>
    </p:spTree>
    <p:extLst>
      <p:ext uri="{BB962C8B-B14F-4D97-AF65-F5344CB8AC3E}">
        <p14:creationId xmlns="" xmlns:p14="http://schemas.microsoft.com/office/powerpoint/2010/main" val="3239406661"/>
      </p:ext>
    </p:extLst>
  </p:cSld>
  <p:clrMapOvr>
    <a:masterClrMapping/>
  </p:clrMapOvr>
  <p:transition>
    <p:fade/>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1219200" y="285750"/>
            <a:ext cx="6934201" cy="990600"/>
          </a:xfrm>
        </p:spPr>
        <p:txBody>
          <a:bodyPr/>
          <a:lstStyle/>
          <a:p>
            <a:pPr lvl="0"/>
            <a:r>
              <a:rPr lang="en-US" altLang="ko-KR" sz="2400" dirty="0" err="1" smtClean="0">
                <a:solidFill>
                  <a:schemeClr val="tx1"/>
                </a:solidFill>
                <a:latin typeface="Times New Roman" pitchFamily="18" charset="0"/>
                <a:cs typeface="Times New Roman" pitchFamily="18" charset="0"/>
              </a:rPr>
              <a:t>Tài</a:t>
            </a:r>
            <a:r>
              <a:rPr lang="en-US" altLang="ko-KR" sz="2400" dirty="0" smtClean="0">
                <a:solidFill>
                  <a:schemeClr val="tx1"/>
                </a:solidFill>
                <a:latin typeface="Times New Roman" pitchFamily="18" charset="0"/>
                <a:cs typeface="Times New Roman" pitchFamily="18" charset="0"/>
              </a:rPr>
              <a:t> </a:t>
            </a:r>
            <a:r>
              <a:rPr lang="en-US" altLang="ko-KR" sz="2400" dirty="0" err="1" smtClean="0">
                <a:solidFill>
                  <a:schemeClr val="tx1"/>
                </a:solidFill>
                <a:latin typeface="Times New Roman" pitchFamily="18" charset="0"/>
                <a:cs typeface="Times New Roman" pitchFamily="18" charset="0"/>
              </a:rPr>
              <a:t>khoản</a:t>
            </a:r>
            <a:r>
              <a:rPr lang="en-US" altLang="ko-KR" sz="2400" dirty="0" smtClean="0">
                <a:solidFill>
                  <a:schemeClr val="tx1"/>
                </a:solidFill>
                <a:latin typeface="Times New Roman" pitchFamily="18" charset="0"/>
                <a:cs typeface="Times New Roman" pitchFamily="18" charset="0"/>
              </a:rPr>
              <a:t> </a:t>
            </a:r>
            <a:r>
              <a:rPr lang="en-US" altLang="ko-KR" sz="2400" dirty="0" err="1" smtClean="0">
                <a:solidFill>
                  <a:schemeClr val="tx1"/>
                </a:solidFill>
                <a:latin typeface="Times New Roman" pitchFamily="18" charset="0"/>
                <a:cs typeface="Times New Roman" pitchFamily="18" charset="0"/>
              </a:rPr>
              <a:t>đăng</a:t>
            </a:r>
            <a:r>
              <a:rPr lang="en-US" altLang="ko-KR" sz="2400" dirty="0" smtClean="0">
                <a:solidFill>
                  <a:schemeClr val="tx1"/>
                </a:solidFill>
                <a:latin typeface="Times New Roman" pitchFamily="18" charset="0"/>
                <a:cs typeface="Times New Roman" pitchFamily="18" charset="0"/>
              </a:rPr>
              <a:t> </a:t>
            </a:r>
            <a:r>
              <a:rPr lang="en-US" altLang="ko-KR" sz="2400" dirty="0" err="1" smtClean="0">
                <a:solidFill>
                  <a:schemeClr val="tx1"/>
                </a:solidFill>
                <a:latin typeface="Times New Roman" pitchFamily="18" charset="0"/>
                <a:cs typeface="Times New Roman" pitchFamily="18" charset="0"/>
              </a:rPr>
              <a:t>nhập</a:t>
            </a:r>
            <a:endParaRPr lang="en-US" altLang="ko-KR" sz="2400" dirty="0" smtClean="0">
              <a:solidFill>
                <a:schemeClr val="tx1"/>
              </a:solidFill>
              <a:latin typeface="Times New Roman" pitchFamily="18" charset="0"/>
              <a:cs typeface="Times New Roman" pitchFamily="18" charset="0"/>
            </a:endParaRPr>
          </a:p>
          <a:p>
            <a:pPr lvl="0"/>
            <a:r>
              <a:rPr lang="en-US" altLang="ko-KR" sz="2400" b="1" dirty="0" err="1" smtClean="0">
                <a:solidFill>
                  <a:schemeClr val="tx1"/>
                </a:solidFill>
                <a:latin typeface="Times New Roman" pitchFamily="18" charset="0"/>
                <a:cs typeface="Times New Roman" pitchFamily="18" charset="0"/>
              </a:rPr>
              <a:t>Giám</a:t>
            </a:r>
            <a:r>
              <a:rPr lang="en-US" altLang="ko-KR" sz="2400" b="1" dirty="0" smtClean="0">
                <a:solidFill>
                  <a:schemeClr val="tx1"/>
                </a:solidFill>
                <a:latin typeface="Times New Roman" pitchFamily="18" charset="0"/>
                <a:cs typeface="Times New Roman" pitchFamily="18" charset="0"/>
              </a:rPr>
              <a:t> </a:t>
            </a:r>
            <a:r>
              <a:rPr lang="en-US" altLang="ko-KR" sz="2400" b="1" dirty="0" err="1" smtClean="0">
                <a:solidFill>
                  <a:schemeClr val="tx1"/>
                </a:solidFill>
                <a:latin typeface="Times New Roman" pitchFamily="18" charset="0"/>
                <a:cs typeface="Times New Roman" pitchFamily="18" charset="0"/>
              </a:rPr>
              <a:t>đốc</a:t>
            </a:r>
            <a:r>
              <a:rPr lang="en-US" altLang="ko-KR" sz="2400" b="1" dirty="0" smtClean="0">
                <a:solidFill>
                  <a:schemeClr val="tx1"/>
                </a:solidFill>
                <a:latin typeface="Times New Roman" pitchFamily="18" charset="0"/>
                <a:cs typeface="Times New Roman" pitchFamily="18" charset="0"/>
              </a:rPr>
              <a:t> </a:t>
            </a:r>
            <a:r>
              <a:rPr lang="en-US" altLang="ko-KR" sz="2400" b="1" dirty="0" err="1" smtClean="0">
                <a:solidFill>
                  <a:schemeClr val="tx1"/>
                </a:solidFill>
                <a:latin typeface="Times New Roman" pitchFamily="18" charset="0"/>
                <a:cs typeface="Times New Roman" pitchFamily="18" charset="0"/>
              </a:rPr>
              <a:t>Sở</a:t>
            </a:r>
            <a:r>
              <a:rPr lang="en-US" altLang="ko-KR" sz="2400" b="1" dirty="0" smtClean="0">
                <a:solidFill>
                  <a:schemeClr val="tx1"/>
                </a:solidFill>
                <a:latin typeface="Times New Roman" pitchFamily="18" charset="0"/>
                <a:cs typeface="Times New Roman" pitchFamily="18" charset="0"/>
              </a:rPr>
              <a:t> </a:t>
            </a:r>
            <a:r>
              <a:rPr lang="en-US" altLang="ko-KR" sz="2400" b="1" dirty="0" err="1" smtClean="0">
                <a:solidFill>
                  <a:schemeClr val="tx1"/>
                </a:solidFill>
                <a:latin typeface="Times New Roman" pitchFamily="18" charset="0"/>
                <a:cs typeface="Times New Roman" pitchFamily="18" charset="0"/>
              </a:rPr>
              <a:t>ngành</a:t>
            </a:r>
            <a:endParaRPr lang="en-US" altLang="ko-KR" sz="2400" b="1" dirty="0" smtClean="0">
              <a:solidFill>
                <a:schemeClr val="tx1"/>
              </a:solidFill>
              <a:latin typeface="Times New Roman" pitchFamily="18" charset="0"/>
              <a:cs typeface="Times New Roman" pitchFamily="18" charset="0"/>
            </a:endParaRPr>
          </a:p>
        </p:txBody>
      </p:sp>
      <p:sp>
        <p:nvSpPr>
          <p:cNvPr id="6" name="Rectangle 5"/>
          <p:cNvSpPr/>
          <p:nvPr/>
        </p:nvSpPr>
        <p:spPr>
          <a:xfrm>
            <a:off x="609600" y="1504950"/>
            <a:ext cx="7543800" cy="2554545"/>
          </a:xfrm>
          <a:prstGeom prst="rect">
            <a:avLst/>
          </a:prstGeom>
        </p:spPr>
        <p:txBody>
          <a:bodyPr wrap="square">
            <a:spAutoFit/>
          </a:bodyPr>
          <a:lstStyle/>
          <a:p>
            <a:r>
              <a:rPr lang="vi-VN" sz="2000" dirty="0" smtClean="0">
                <a:latin typeface="Times New Roman" pitchFamily="18" charset="0"/>
                <a:cs typeface="Times New Roman" pitchFamily="18" charset="0"/>
              </a:rPr>
              <a:t>Các bước thực hiện:</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B</a:t>
            </a:r>
            <a:r>
              <a:rPr lang="vi-VN" sz="2000" dirty="0" smtClean="0">
                <a:latin typeface="Times New Roman" pitchFamily="18" charset="0"/>
                <a:cs typeface="Times New Roman" pitchFamily="18" charset="0"/>
              </a:rPr>
              <a:t>ước </a:t>
            </a:r>
            <a:r>
              <a:rPr lang="en-US" sz="2000" dirty="0" smtClean="0">
                <a:latin typeface="Times New Roman" pitchFamily="18" charset="0"/>
                <a:cs typeface="Times New Roman" pitchFamily="18" charset="0"/>
              </a:rPr>
              <a:t>6</a:t>
            </a:r>
            <a:r>
              <a:rPr lang="vi-VN" sz="2000" dirty="0" smtClean="0">
                <a:latin typeface="Times New Roman" pitchFamily="18" charset="0"/>
                <a:cs typeface="Times New Roman" pitchFamily="18" charset="0"/>
              </a:rPr>
              <a:t>: Từ thanh menu bên trái, chọn </a:t>
            </a:r>
            <a:r>
              <a:rPr lang="en-US" sz="2000" b="1" dirty="0" err="1" smtClean="0">
                <a:latin typeface="Times New Roman" pitchFamily="18" charset="0"/>
                <a:cs typeface="Times New Roman" pitchFamily="18" charset="0"/>
              </a:rPr>
              <a:t>Lãnh</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đạo</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phân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giải</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quyết</a:t>
            </a:r>
            <a:r>
              <a:rPr lang="vi-VN" sz="2000" dirty="0" smtClean="0">
                <a:latin typeface="Times New Roman" pitchFamily="18" charset="0"/>
                <a:cs typeface="Times New Roman" pitchFamily="18" charset="0"/>
              </a:rPr>
              <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Bước </a:t>
            </a:r>
            <a:r>
              <a:rPr lang="en-US" sz="2000" dirty="0" smtClean="0">
                <a:latin typeface="Times New Roman" pitchFamily="18" charset="0"/>
                <a:cs typeface="Times New Roman" pitchFamily="18" charset="0"/>
              </a:rPr>
              <a:t>7</a:t>
            </a:r>
            <a:r>
              <a:rPr lang="vi-VN" sz="2000" dirty="0" smtClean="0">
                <a:latin typeface="Times New Roman" pitchFamily="18" charset="0"/>
                <a:cs typeface="Times New Roman" pitchFamily="18" charset="0"/>
              </a:rPr>
              <a: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Đơn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thư</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cần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phân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giải</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quyết</a:t>
            </a:r>
            <a:endParaRPr lang="en-US" sz="2000" b="1" dirty="0" smtClean="0">
              <a:latin typeface="Times New Roman" pitchFamily="18" charset="0"/>
              <a:cs typeface="Times New Roman" pitchFamily="18" charset="0"/>
            </a:endParaRPr>
          </a:p>
          <a:p>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biểu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tượng</a:t>
            </a:r>
            <a:r>
              <a:rPr lang="en-US" sz="2000" dirty="0" smtClean="0">
                <a:latin typeface="Times New Roman" pitchFamily="18" charset="0"/>
                <a:cs typeface="Times New Roman" pitchFamily="18" charset="0"/>
              </a:rPr>
              <a:t>	             </a:t>
            </a:r>
          </a:p>
          <a:p>
            <a:endParaRPr lang="en-US" sz="2000" dirty="0" smtClean="0">
              <a:latin typeface="Times New Roman" pitchFamily="18" charset="0"/>
              <a:cs typeface="Times New Roman" pitchFamily="18" charset="0"/>
            </a:endParaRPr>
          </a:p>
          <a:p>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Ngày</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hết</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hạn</a:t>
            </a:r>
            <a:r>
              <a:rPr lang="en-US" sz="2000" dirty="0" smtClean="0">
                <a:latin typeface="Times New Roman" pitchFamily="18" charset="0"/>
                <a:cs typeface="Times New Roman" pitchFamily="18" charset="0"/>
              </a:rPr>
              <a:t>”</a:t>
            </a:r>
          </a:p>
          <a:p>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Giao</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cho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là</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tên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công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chức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có</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chức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năng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thẩm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xác</a:t>
            </a:r>
            <a:r>
              <a:rPr lang="en-US" sz="2000" dirty="0" smtClean="0">
                <a:latin typeface="Times New Roman" pitchFamily="18" charset="0"/>
                <a:cs typeface="Times New Roman" pitchFamily="18" charset="0"/>
              </a:rPr>
              <a:t> minh</a:t>
            </a:r>
          </a:p>
          <a:p>
            <a:endParaRPr lang="en-US" sz="2000" dirty="0">
              <a:latin typeface="Times New Roman" pitchFamily="18" charset="0"/>
              <a:cs typeface="Times New Roman" pitchFamily="18" charset="0"/>
            </a:endParaRPr>
          </a:p>
        </p:txBody>
      </p:sp>
      <p:pic>
        <p:nvPicPr>
          <p:cNvPr id="8" name="Picture 2"/>
          <p:cNvPicPr>
            <a:picLocks noChangeAspect="1" noChangeArrowheads="1"/>
          </p:cNvPicPr>
          <p:nvPr/>
        </p:nvPicPr>
        <p:blipFill>
          <a:blip r:embed="rId2"/>
          <a:srcRect/>
          <a:stretch>
            <a:fillRect/>
          </a:stretch>
        </p:blipFill>
        <p:spPr bwMode="auto">
          <a:xfrm>
            <a:off x="2590800" y="2530054"/>
            <a:ext cx="400050" cy="447675"/>
          </a:xfrm>
          <a:prstGeom prst="rect">
            <a:avLst/>
          </a:prstGeom>
          <a:noFill/>
          <a:ln w="9525">
            <a:noFill/>
            <a:miter lim="800000"/>
            <a:headEnd/>
            <a:tailEnd/>
          </a:ln>
          <a:effectLst/>
        </p:spPr>
      </p:pic>
    </p:spTree>
    <p:extLst>
      <p:ext uri="{BB962C8B-B14F-4D97-AF65-F5344CB8AC3E}">
        <p14:creationId xmlns="" xmlns:p14="http://schemas.microsoft.com/office/powerpoint/2010/main" val="3239406661"/>
      </p:ext>
    </p:extLst>
  </p:cSld>
  <p:clrMapOvr>
    <a:masterClrMapping/>
  </p:clrMapOvr>
  <p:transition>
    <p:fade/>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a:stretch>
            <a:fillRect/>
          </a:stretch>
        </p:blipFill>
        <p:spPr bwMode="auto">
          <a:xfrm>
            <a:off x="1066800" y="742950"/>
            <a:ext cx="7416800" cy="3643380"/>
          </a:xfrm>
          <a:prstGeom prst="rect">
            <a:avLst/>
          </a:prstGeom>
          <a:noFill/>
          <a:ln w="9525">
            <a:noFill/>
            <a:miter lim="800000"/>
            <a:headEnd/>
            <a:tailEnd/>
          </a:ln>
          <a:effectLst/>
        </p:spPr>
      </p:pic>
    </p:spTree>
    <p:extLst>
      <p:ext uri="{BB962C8B-B14F-4D97-AF65-F5344CB8AC3E}">
        <p14:creationId xmlns="" xmlns:p14="http://schemas.microsoft.com/office/powerpoint/2010/main" val="3239406661"/>
      </p:ext>
    </p:extLst>
  </p:cSld>
  <p:clrMapOvr>
    <a:masterClrMapping/>
  </p:clrMapOvr>
  <p:transition>
    <p:fade/>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1219200" y="285750"/>
            <a:ext cx="6934201" cy="990600"/>
          </a:xfrm>
        </p:spPr>
        <p:txBody>
          <a:bodyPr/>
          <a:lstStyle/>
          <a:p>
            <a:pPr lvl="0"/>
            <a:r>
              <a:rPr lang="en-US" altLang="ko-KR" sz="2200" dirty="0" err="1" smtClean="0">
                <a:solidFill>
                  <a:schemeClr val="tx1"/>
                </a:solidFill>
                <a:latin typeface="Times New Roman" pitchFamily="18" charset="0"/>
                <a:cs typeface="Times New Roman" pitchFamily="18" charset="0"/>
              </a:rPr>
              <a:t>Tài</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khoản</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đăng</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nhập</a:t>
            </a:r>
            <a:endParaRPr lang="en-US" altLang="ko-KR" sz="2200" dirty="0" smtClean="0">
              <a:solidFill>
                <a:schemeClr val="tx1"/>
              </a:solidFill>
              <a:latin typeface="Times New Roman" pitchFamily="18" charset="0"/>
              <a:cs typeface="Times New Roman" pitchFamily="18" charset="0"/>
            </a:endParaRPr>
          </a:p>
          <a:p>
            <a:pPr lvl="0"/>
            <a:r>
              <a:rPr lang="en-US" altLang="ko-KR" sz="2200" b="1" dirty="0" err="1" smtClean="0">
                <a:solidFill>
                  <a:schemeClr val="tx1"/>
                </a:solidFill>
                <a:latin typeface="Times New Roman" pitchFamily="18" charset="0"/>
                <a:cs typeface="Times New Roman" pitchFamily="18" charset="0"/>
              </a:rPr>
              <a:t>Chuyên</a:t>
            </a:r>
            <a:r>
              <a:rPr lang="en-US" altLang="ko-KR" sz="2200" b="1" dirty="0" smtClean="0">
                <a:solidFill>
                  <a:schemeClr val="tx1"/>
                </a:solidFill>
                <a:latin typeface="Times New Roman" pitchFamily="18" charset="0"/>
                <a:cs typeface="Times New Roman" pitchFamily="18" charset="0"/>
              </a:rPr>
              <a:t> </a:t>
            </a:r>
            <a:r>
              <a:rPr lang="en-US" altLang="ko-KR" sz="2200" b="1" dirty="0" err="1" smtClean="0">
                <a:solidFill>
                  <a:schemeClr val="tx1"/>
                </a:solidFill>
                <a:latin typeface="Times New Roman" pitchFamily="18" charset="0"/>
                <a:cs typeface="Times New Roman" pitchFamily="18" charset="0"/>
              </a:rPr>
              <a:t>viên</a:t>
            </a:r>
            <a:r>
              <a:rPr lang="en-US" altLang="ko-KR" sz="2200" b="1" dirty="0" smtClean="0">
                <a:solidFill>
                  <a:schemeClr val="tx1"/>
                </a:solidFill>
                <a:latin typeface="Times New Roman" pitchFamily="18" charset="0"/>
                <a:cs typeface="Times New Roman" pitchFamily="18" charset="0"/>
              </a:rPr>
              <a:t> </a:t>
            </a:r>
            <a:r>
              <a:rPr lang="en-US" altLang="ko-KR" sz="2200" b="1" dirty="0" err="1" smtClean="0">
                <a:solidFill>
                  <a:schemeClr val="tx1"/>
                </a:solidFill>
                <a:latin typeface="Times New Roman" pitchFamily="18" charset="0"/>
                <a:cs typeface="Times New Roman" pitchFamily="18" charset="0"/>
              </a:rPr>
              <a:t>giao</a:t>
            </a:r>
            <a:r>
              <a:rPr lang="en-US" altLang="ko-KR" sz="2200" b="1" dirty="0" smtClean="0">
                <a:solidFill>
                  <a:schemeClr val="tx1"/>
                </a:solidFill>
                <a:latin typeface="Times New Roman" pitchFamily="18" charset="0"/>
                <a:cs typeface="Times New Roman" pitchFamily="18" charset="0"/>
              </a:rPr>
              <a:t> </a:t>
            </a:r>
            <a:r>
              <a:rPr lang="en-US" altLang="ko-KR" sz="2200" b="1" dirty="0" err="1" smtClean="0">
                <a:solidFill>
                  <a:schemeClr val="tx1"/>
                </a:solidFill>
                <a:latin typeface="Times New Roman" pitchFamily="18" charset="0"/>
                <a:cs typeface="Times New Roman" pitchFamily="18" charset="0"/>
              </a:rPr>
              <a:t>thẩm</a:t>
            </a:r>
            <a:r>
              <a:rPr lang="en-US" altLang="ko-KR" sz="2200" b="1" dirty="0" smtClean="0">
                <a:solidFill>
                  <a:schemeClr val="tx1"/>
                </a:solidFill>
                <a:latin typeface="Times New Roman" pitchFamily="18" charset="0"/>
                <a:cs typeface="Times New Roman" pitchFamily="18" charset="0"/>
              </a:rPr>
              <a:t> </a:t>
            </a:r>
            <a:r>
              <a:rPr lang="en-US" altLang="ko-KR" sz="2200" b="1" dirty="0" err="1" smtClean="0">
                <a:solidFill>
                  <a:schemeClr val="tx1"/>
                </a:solidFill>
                <a:latin typeface="Times New Roman" pitchFamily="18" charset="0"/>
                <a:cs typeface="Times New Roman" pitchFamily="18" charset="0"/>
              </a:rPr>
              <a:t>tra</a:t>
            </a:r>
            <a:r>
              <a:rPr lang="en-US" altLang="ko-KR" sz="2200" b="1" dirty="0" smtClean="0">
                <a:solidFill>
                  <a:schemeClr val="tx1"/>
                </a:solidFill>
                <a:latin typeface="Times New Roman" pitchFamily="18" charset="0"/>
                <a:cs typeface="Times New Roman" pitchFamily="18" charset="0"/>
              </a:rPr>
              <a:t> </a:t>
            </a:r>
            <a:r>
              <a:rPr lang="en-US" altLang="ko-KR" sz="2200" b="1" dirty="0" err="1" smtClean="0">
                <a:solidFill>
                  <a:schemeClr val="tx1"/>
                </a:solidFill>
                <a:latin typeface="Times New Roman" pitchFamily="18" charset="0"/>
                <a:cs typeface="Times New Roman" pitchFamily="18" charset="0"/>
              </a:rPr>
              <a:t>xác</a:t>
            </a:r>
            <a:r>
              <a:rPr lang="en-US" altLang="ko-KR" sz="2200" b="1" dirty="0" smtClean="0">
                <a:solidFill>
                  <a:schemeClr val="tx1"/>
                </a:solidFill>
                <a:latin typeface="Times New Roman" pitchFamily="18" charset="0"/>
                <a:cs typeface="Times New Roman" pitchFamily="18" charset="0"/>
              </a:rPr>
              <a:t> minh</a:t>
            </a:r>
          </a:p>
        </p:txBody>
      </p:sp>
      <p:sp>
        <p:nvSpPr>
          <p:cNvPr id="4" name="Rectangle 3"/>
          <p:cNvSpPr/>
          <p:nvPr/>
        </p:nvSpPr>
        <p:spPr>
          <a:xfrm>
            <a:off x="609600" y="1352550"/>
            <a:ext cx="7543801" cy="2862322"/>
          </a:xfrm>
          <a:prstGeom prst="rect">
            <a:avLst/>
          </a:prstGeom>
        </p:spPr>
        <p:txBody>
          <a:bodyPr wrap="square">
            <a:spAutoFit/>
          </a:bodyPr>
          <a:lstStyle/>
          <a:p>
            <a:r>
              <a:rPr lang="en-US" sz="2000" dirty="0" err="1" smtClean="0">
                <a:latin typeface="Times New Roman" pitchFamily="18" charset="0"/>
                <a:cs typeface="Times New Roman" pitchFamily="18" charset="0"/>
              </a:rPr>
              <a:t>Các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bước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thực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hiện</a:t>
            </a:r>
            <a:r>
              <a:rPr lang="en-US" sz="2000" dirty="0" smtClean="0">
                <a:latin typeface="Times New Roman" pitchFamily="18" charset="0"/>
                <a:cs typeface="Times New Roman" pitchFamily="18" charset="0"/>
              </a:rPr>
              <a:t>:</a:t>
            </a:r>
          </a:p>
          <a:p>
            <a:pPr>
              <a:buFontTx/>
              <a:buChar char="-"/>
            </a:pPr>
            <a:r>
              <a:rPr lang="en-US" sz="2000" dirty="0" smtClean="0">
                <a:latin typeface="Times New Roman" pitchFamily="18" charset="0"/>
                <a:cs typeface="Times New Roman" pitchFamily="18" charset="0"/>
              </a:rPr>
              <a:t> </a:t>
            </a:r>
            <a:r>
              <a:rPr lang="vi-VN" sz="2000" dirty="0" smtClean="0">
                <a:latin typeface="Times New Roman" pitchFamily="18" charset="0"/>
                <a:cs typeface="Times New Roman" pitchFamily="18" charset="0"/>
              </a:rPr>
              <a:t>Bước 1: Từ thanh menu bên trái, chọn </a:t>
            </a:r>
            <a:r>
              <a:rPr lang="en-US" sz="2000" b="1" dirty="0" err="1" smtClean="0">
                <a:latin typeface="Times New Roman" pitchFamily="18" charset="0"/>
                <a:cs typeface="Times New Roman" pitchFamily="18" charset="0"/>
              </a:rPr>
              <a:t>Giải</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quyết</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đơn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thư</a:t>
            </a:r>
            <a:r>
              <a:rPr lang="vi-VN" sz="2000" dirty="0" smtClean="0">
                <a:latin typeface="Times New Roman" pitchFamily="18" charset="0"/>
                <a:cs typeface="Times New Roman" pitchFamily="18" charset="0"/>
              </a:rPr>
              <a:t>.</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Bước 2: Chọn </a:t>
            </a:r>
            <a:r>
              <a:rPr lang="en-US" sz="2000" b="1" dirty="0" err="1" smtClean="0">
                <a:latin typeface="Times New Roman" pitchFamily="18" charset="0"/>
                <a:cs typeface="Times New Roman" pitchFamily="18" charset="0"/>
              </a:rPr>
              <a:t>Đơn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thư</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cần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giải</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quyết</a:t>
            </a:r>
            <a:r>
              <a:rPr lang="vi-VN" sz="2000" dirty="0" smtClean="0">
                <a:latin typeface="Times New Roman" pitchFamily="18" charset="0"/>
                <a:cs typeface="Times New Roman" pitchFamily="18" charset="0"/>
              </a:rPr>
              <a:t>.</a:t>
            </a:r>
            <a:endParaRPr lang="en-US" sz="2000" dirty="0" smtClean="0">
              <a:latin typeface="Times New Roman" pitchFamily="18" charset="0"/>
              <a:cs typeface="Times New Roman" pitchFamily="18" charset="0"/>
            </a:endParaRPr>
          </a:p>
          <a:p>
            <a:endParaRPr lang="en-US" sz="2000" dirty="0" smtClean="0">
              <a:latin typeface="Times New Roman" pitchFamily="18" charset="0"/>
              <a:cs typeface="Times New Roman" pitchFamily="18" charset="0"/>
            </a:endParaRPr>
          </a:p>
          <a:p>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biểu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tượng</a:t>
            </a:r>
            <a:r>
              <a:rPr lang="en-US" sz="2000" dirty="0" smtClean="0">
                <a:latin typeface="Times New Roman" pitchFamily="18" charset="0"/>
                <a:cs typeface="Times New Roman" pitchFamily="18" charset="0"/>
              </a:rPr>
              <a:t> </a:t>
            </a:r>
          </a:p>
          <a:p>
            <a:endParaRPr lang="en-US" sz="2000" dirty="0" smtClean="0">
              <a:latin typeface="Times New Roman" pitchFamily="18" charset="0"/>
              <a:cs typeface="Times New Roman" pitchFamily="18" charset="0"/>
            </a:endParaRPr>
          </a:p>
          <a:p>
            <a:r>
              <a:rPr lang="en-US" sz="2000" dirty="0" err="1" smtClean="0">
                <a:latin typeface="Times New Roman" pitchFamily="18" charset="0"/>
                <a:cs typeface="Times New Roman" pitchFamily="18" charset="0"/>
              </a:rPr>
              <a:t>Chọn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Giải</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quyết</a:t>
            </a:r>
            <a:r>
              <a:rPr lang="en-US" sz="2000" b="1" dirty="0" smtClean="0">
                <a:latin typeface="Times New Roman" pitchFamily="18" charset="0"/>
                <a:cs typeface="Times New Roman" pitchFamily="18" charset="0"/>
              </a:rPr>
              <a: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cập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nhật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các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thông</a:t>
            </a:r>
            <a:r>
              <a:rPr lang="en-US" sz="2000" dirty="0" smtClean="0">
                <a:latin typeface="Times New Roman" pitchFamily="18" charset="0"/>
                <a:cs typeface="Times New Roman" pitchFamily="18" charset="0"/>
              </a:rPr>
              <a:t> tin </a:t>
            </a:r>
            <a:r>
              <a:rPr lang="en-US" sz="2000" dirty="0" err="1" smtClean="0">
                <a:latin typeface="Times New Roman" pitchFamily="18" charset="0"/>
                <a:cs typeface="Times New Roman" pitchFamily="18" charset="0"/>
              </a:rPr>
              <a:t>theo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yêu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cầu</a:t>
            </a:r>
            <a:endParaRPr lang="en-US" sz="2000" dirty="0" smtClean="0">
              <a:latin typeface="Times New Roman" pitchFamily="18" charset="0"/>
              <a:cs typeface="Times New Roman" pitchFamily="18" charset="0"/>
            </a:endParaRPr>
          </a:p>
          <a:p>
            <a:r>
              <a:rPr lang="en-US" sz="2000" dirty="0" err="1" smtClean="0">
                <a:latin typeface="Times New Roman" pitchFamily="18" charset="0"/>
                <a:cs typeface="Times New Roman" pitchFamily="18" charset="0"/>
              </a:rPr>
              <a:t>Chọn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Trình</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kết</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luận</a:t>
            </a:r>
            <a:r>
              <a:rPr lang="en-US" sz="2000" b="1" dirty="0" smtClean="0">
                <a:latin typeface="Times New Roman" pitchFamily="18" charset="0"/>
                <a:cs typeface="Times New Roman" pitchFamily="18" charset="0"/>
              </a:rPr>
              <a:t>”</a:t>
            </a:r>
            <a:endParaRPr lang="en-US" sz="2000" dirty="0" smtClean="0">
              <a:latin typeface="Times New Roman" pitchFamily="18" charset="0"/>
              <a:cs typeface="Times New Roman" pitchFamily="18" charset="0"/>
            </a:endParaRPr>
          </a:p>
          <a:p>
            <a:endParaRPr lang="en-US" sz="2000" dirty="0" smtClean="0">
              <a:latin typeface="Times New Roman" pitchFamily="18" charset="0"/>
              <a:cs typeface="Times New Roman" pitchFamily="18" charset="0"/>
            </a:endParaRPr>
          </a:p>
        </p:txBody>
      </p:sp>
      <p:pic>
        <p:nvPicPr>
          <p:cNvPr id="9218" name="Picture 2"/>
          <p:cNvPicPr>
            <a:picLocks noChangeAspect="1" noChangeArrowheads="1"/>
          </p:cNvPicPr>
          <p:nvPr/>
        </p:nvPicPr>
        <p:blipFill>
          <a:blip r:embed="rId2"/>
          <a:srcRect/>
          <a:stretch>
            <a:fillRect/>
          </a:stretch>
        </p:blipFill>
        <p:spPr bwMode="auto">
          <a:xfrm>
            <a:off x="2590800" y="2486026"/>
            <a:ext cx="619125" cy="695325"/>
          </a:xfrm>
          <a:prstGeom prst="rect">
            <a:avLst/>
          </a:prstGeom>
          <a:noFill/>
          <a:ln w="9525">
            <a:noFill/>
            <a:miter lim="800000"/>
            <a:headEnd/>
            <a:tailEnd/>
          </a:ln>
          <a:effectLst/>
        </p:spPr>
      </p:pic>
    </p:spTree>
    <p:extLst>
      <p:ext uri="{BB962C8B-B14F-4D97-AF65-F5344CB8AC3E}">
        <p14:creationId xmlns="" xmlns:p14="http://schemas.microsoft.com/office/powerpoint/2010/main" val="3239406661"/>
      </p:ext>
    </p:extLst>
  </p:cSld>
  <p:clrMapOvr>
    <a:masterClrMapping/>
  </p:clrMapOvr>
  <p:transition>
    <p:fade/>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srcRect/>
          <a:stretch>
            <a:fillRect/>
          </a:stretch>
        </p:blipFill>
        <p:spPr bwMode="auto">
          <a:xfrm>
            <a:off x="1447800" y="285750"/>
            <a:ext cx="4724400" cy="1907549"/>
          </a:xfrm>
          <a:prstGeom prst="rect">
            <a:avLst/>
          </a:prstGeom>
          <a:noFill/>
          <a:ln w="9525">
            <a:noFill/>
            <a:miter lim="800000"/>
            <a:headEnd/>
            <a:tailEnd/>
          </a:ln>
          <a:effectLst/>
        </p:spPr>
      </p:pic>
      <p:pic>
        <p:nvPicPr>
          <p:cNvPr id="3" name="Picture 2"/>
          <p:cNvPicPr>
            <a:picLocks noChangeAspect="1" noChangeArrowheads="1"/>
          </p:cNvPicPr>
          <p:nvPr/>
        </p:nvPicPr>
        <p:blipFill>
          <a:blip r:embed="rId3"/>
          <a:srcRect/>
          <a:stretch>
            <a:fillRect/>
          </a:stretch>
        </p:blipFill>
        <p:spPr bwMode="auto">
          <a:xfrm>
            <a:off x="1828800" y="2266950"/>
            <a:ext cx="4038600" cy="2751725"/>
          </a:xfrm>
          <a:prstGeom prst="rect">
            <a:avLst/>
          </a:prstGeom>
          <a:noFill/>
          <a:ln w="9525">
            <a:noFill/>
            <a:miter lim="800000"/>
            <a:headEnd/>
            <a:tailEnd/>
          </a:ln>
          <a:effectLst/>
        </p:spPr>
      </p:pic>
    </p:spTree>
    <p:extLst>
      <p:ext uri="{BB962C8B-B14F-4D97-AF65-F5344CB8AC3E}">
        <p14:creationId xmlns="" xmlns:p14="http://schemas.microsoft.com/office/powerpoint/2010/main" val="3239406661"/>
      </p:ext>
    </p:extLst>
  </p:cSld>
  <p:clrMapOvr>
    <a:masterClrMapping/>
  </p:clrMapOvr>
  <p:transition>
    <p:fade/>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srcRect/>
          <a:stretch>
            <a:fillRect/>
          </a:stretch>
        </p:blipFill>
        <p:spPr bwMode="auto">
          <a:xfrm>
            <a:off x="1600200" y="514350"/>
            <a:ext cx="5467350" cy="3968568"/>
          </a:xfrm>
          <a:prstGeom prst="rect">
            <a:avLst/>
          </a:prstGeom>
          <a:noFill/>
          <a:ln w="9525">
            <a:noFill/>
            <a:miter lim="800000"/>
            <a:headEnd/>
            <a:tailEnd/>
          </a:ln>
          <a:effectLst/>
        </p:spPr>
      </p:pic>
    </p:spTree>
    <p:extLst>
      <p:ext uri="{BB962C8B-B14F-4D97-AF65-F5344CB8AC3E}">
        <p14:creationId xmlns="" xmlns:p14="http://schemas.microsoft.com/office/powerpoint/2010/main" val="3239406661"/>
      </p:ext>
    </p:extLst>
  </p:cSld>
  <p:clrMapOvr>
    <a:masterClrMapping/>
  </p:clrMapOvr>
  <p:transition>
    <p:fade/>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4946440" y="3256398"/>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04</a:t>
            </a:r>
            <a:endParaRPr lang="ko-KR" altLang="en-US" sz="3600" b="1" dirty="0">
              <a:solidFill>
                <a:schemeClr val="bg1"/>
              </a:solidFill>
              <a:cs typeface="Arial" pitchFamily="34" charset="0"/>
            </a:endParaRPr>
          </a:p>
        </p:txBody>
      </p:sp>
      <p:sp>
        <p:nvSpPr>
          <p:cNvPr id="5" name="Text Placeholder 2"/>
          <p:cNvSpPr>
            <a:spLocks noGrp="1"/>
          </p:cNvSpPr>
          <p:nvPr>
            <p:ph type="body" sz="quarter" idx="11"/>
          </p:nvPr>
        </p:nvSpPr>
        <p:spPr>
          <a:xfrm>
            <a:off x="1022139" y="190910"/>
            <a:ext cx="6934201" cy="990600"/>
          </a:xfrm>
        </p:spPr>
        <p:txBody>
          <a:bodyPr/>
          <a:lstStyle/>
          <a:p>
            <a:pPr lvl="0"/>
            <a:r>
              <a:rPr lang="en-US" altLang="ko-KR" sz="2600" dirty="0" err="1" smtClean="0">
                <a:solidFill>
                  <a:schemeClr val="tx1"/>
                </a:solidFill>
                <a:latin typeface="Times New Roman" pitchFamily="18" charset="0"/>
                <a:cs typeface="Times New Roman" pitchFamily="18" charset="0"/>
              </a:rPr>
              <a:t>Tài</a:t>
            </a:r>
            <a:r>
              <a:rPr lang="en-US" altLang="ko-KR" sz="2600" dirty="0" smtClean="0">
                <a:solidFill>
                  <a:schemeClr val="tx1"/>
                </a:solidFill>
                <a:latin typeface="Times New Roman" pitchFamily="18" charset="0"/>
                <a:cs typeface="Times New Roman" pitchFamily="18" charset="0"/>
              </a:rPr>
              <a:t> </a:t>
            </a:r>
            <a:r>
              <a:rPr lang="en-US" altLang="ko-KR" sz="2600" dirty="0" err="1" smtClean="0">
                <a:solidFill>
                  <a:schemeClr val="tx1"/>
                </a:solidFill>
                <a:latin typeface="Times New Roman" pitchFamily="18" charset="0"/>
                <a:cs typeface="Times New Roman" pitchFamily="18" charset="0"/>
              </a:rPr>
              <a:t>khoản</a:t>
            </a:r>
            <a:r>
              <a:rPr lang="en-US" altLang="ko-KR" sz="2600" dirty="0" smtClean="0">
                <a:solidFill>
                  <a:schemeClr val="tx1"/>
                </a:solidFill>
                <a:latin typeface="Times New Roman" pitchFamily="18" charset="0"/>
                <a:cs typeface="Times New Roman" pitchFamily="18" charset="0"/>
              </a:rPr>
              <a:t> </a:t>
            </a:r>
            <a:r>
              <a:rPr lang="en-US" altLang="ko-KR" sz="2600" dirty="0" err="1" smtClean="0">
                <a:solidFill>
                  <a:schemeClr val="tx1"/>
                </a:solidFill>
                <a:latin typeface="Times New Roman" pitchFamily="18" charset="0"/>
                <a:cs typeface="Times New Roman" pitchFamily="18" charset="0"/>
              </a:rPr>
              <a:t>đăng</a:t>
            </a:r>
            <a:r>
              <a:rPr lang="en-US" altLang="ko-KR" sz="2600" dirty="0" smtClean="0">
                <a:solidFill>
                  <a:schemeClr val="tx1"/>
                </a:solidFill>
                <a:latin typeface="Times New Roman" pitchFamily="18" charset="0"/>
                <a:cs typeface="Times New Roman" pitchFamily="18" charset="0"/>
              </a:rPr>
              <a:t> </a:t>
            </a:r>
            <a:r>
              <a:rPr lang="en-US" altLang="ko-KR" sz="2600" dirty="0" err="1" smtClean="0">
                <a:solidFill>
                  <a:schemeClr val="tx1"/>
                </a:solidFill>
                <a:latin typeface="Times New Roman" pitchFamily="18" charset="0"/>
                <a:cs typeface="Times New Roman" pitchFamily="18" charset="0"/>
              </a:rPr>
              <a:t>nhập</a:t>
            </a:r>
            <a:r>
              <a:rPr lang="en-US" altLang="ko-KR" sz="2600" dirty="0" smtClean="0">
                <a:solidFill>
                  <a:schemeClr val="tx1"/>
                </a:solidFill>
                <a:latin typeface="Times New Roman" pitchFamily="18" charset="0"/>
                <a:cs typeface="Times New Roman" pitchFamily="18" charset="0"/>
              </a:rPr>
              <a:t>: </a:t>
            </a:r>
            <a:r>
              <a:rPr lang="en-US" altLang="ko-KR" sz="2600" b="1" dirty="0" err="1" smtClean="0">
                <a:solidFill>
                  <a:schemeClr val="tx1"/>
                </a:solidFill>
                <a:latin typeface="Times New Roman" pitchFamily="18" charset="0"/>
                <a:cs typeface="Times New Roman" pitchFamily="18" charset="0"/>
              </a:rPr>
              <a:t>Giám</a:t>
            </a:r>
            <a:r>
              <a:rPr lang="en-US" altLang="ko-KR" sz="2600" b="1" dirty="0" smtClean="0">
                <a:solidFill>
                  <a:schemeClr val="tx1"/>
                </a:solidFill>
                <a:latin typeface="Times New Roman" pitchFamily="18" charset="0"/>
                <a:cs typeface="Times New Roman" pitchFamily="18" charset="0"/>
              </a:rPr>
              <a:t> </a:t>
            </a:r>
            <a:r>
              <a:rPr lang="en-US" altLang="ko-KR" sz="2600" b="1" dirty="0" err="1" smtClean="0">
                <a:solidFill>
                  <a:schemeClr val="tx1"/>
                </a:solidFill>
                <a:latin typeface="Times New Roman" pitchFamily="18" charset="0"/>
                <a:cs typeface="Times New Roman" pitchFamily="18" charset="0"/>
              </a:rPr>
              <a:t>đốc</a:t>
            </a:r>
            <a:r>
              <a:rPr lang="en-US" altLang="ko-KR" sz="2600" b="1" dirty="0" smtClean="0">
                <a:solidFill>
                  <a:schemeClr val="tx1"/>
                </a:solidFill>
                <a:latin typeface="Times New Roman" pitchFamily="18" charset="0"/>
                <a:cs typeface="Times New Roman" pitchFamily="18" charset="0"/>
              </a:rPr>
              <a:t> </a:t>
            </a:r>
            <a:r>
              <a:rPr lang="en-US" altLang="ko-KR" sz="2600" b="1" dirty="0" err="1" smtClean="0">
                <a:solidFill>
                  <a:schemeClr val="tx1"/>
                </a:solidFill>
                <a:latin typeface="Times New Roman" pitchFamily="18" charset="0"/>
                <a:cs typeface="Times New Roman" pitchFamily="18" charset="0"/>
              </a:rPr>
              <a:t>Sở</a:t>
            </a:r>
            <a:endParaRPr lang="en-US" altLang="ko-KR" sz="2600" b="1" dirty="0" smtClean="0">
              <a:solidFill>
                <a:schemeClr val="tx1"/>
              </a:solidFill>
              <a:latin typeface="Times New Roman" pitchFamily="18" charset="0"/>
              <a:cs typeface="Times New Roman" pitchFamily="18" charset="0"/>
            </a:endParaRPr>
          </a:p>
        </p:txBody>
      </p:sp>
      <p:sp>
        <p:nvSpPr>
          <p:cNvPr id="6" name="Rectangle 5"/>
          <p:cNvSpPr/>
          <p:nvPr/>
        </p:nvSpPr>
        <p:spPr>
          <a:xfrm>
            <a:off x="914401" y="971550"/>
            <a:ext cx="7467600" cy="1938992"/>
          </a:xfrm>
          <a:prstGeom prst="rect">
            <a:avLst/>
          </a:prstGeom>
        </p:spPr>
        <p:txBody>
          <a:bodyPr wrap="square">
            <a:spAutoFit/>
          </a:bodyPr>
          <a:lstStyle/>
          <a:p>
            <a:pPr marL="457200" indent="-457200"/>
            <a:r>
              <a:rPr lang="en-US" sz="2000" b="1" dirty="0" err="1" smtClean="0">
                <a:latin typeface="Times New Roman" pitchFamily="18" charset="0"/>
                <a:cs typeface="Times New Roman" pitchFamily="18" charset="0"/>
              </a:rPr>
              <a:t>Giám</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đốc</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Sở</a:t>
            </a:r>
            <a:r>
              <a:rPr lang="en-US" sz="2000" b="1" dirty="0" smtClean="0">
                <a:latin typeface="Times New Roman" pitchFamily="18" charset="0"/>
                <a:cs typeface="Times New Roman" pitchFamily="18" charset="0"/>
              </a:rPr>
              <a:t> ban </a:t>
            </a:r>
            <a:r>
              <a:rPr lang="en-US" sz="2000" b="1" dirty="0" err="1">
                <a:latin typeface="Times New Roman" pitchFamily="18" charset="0"/>
                <a:cs typeface="Times New Roman" pitchFamily="18" charset="0"/>
              </a:rPr>
              <a:t>hành</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văn</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bản</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trả</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lời</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hoặc</a:t>
            </a:r>
            <a:r>
              <a:rPr lang="en-US" sz="2000" b="1" dirty="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quyết</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định</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khiếu</a:t>
            </a:r>
            <a:r>
              <a:rPr lang="en-US" sz="2000" b="1" dirty="0" smtClean="0">
                <a:latin typeface="Times New Roman" pitchFamily="18" charset="0"/>
                <a:cs typeface="Times New Roman" pitchFamily="18" charset="0"/>
              </a:rPr>
              <a:t> </a:t>
            </a:r>
            <a:r>
              <a:rPr lang="en-US" sz="2000" b="1" dirty="0" err="1">
                <a:latin typeface="Times New Roman" pitchFamily="18" charset="0"/>
                <a:cs typeface="Times New Roman" pitchFamily="18" charset="0"/>
              </a:rPr>
              <a:t>nại</a:t>
            </a:r>
            <a:r>
              <a:rPr lang="en-US" sz="2000" b="1" dirty="0">
                <a:latin typeface="Times New Roman" pitchFamily="18" charset="0"/>
                <a:cs typeface="Times New Roman" pitchFamily="18" charset="0"/>
              </a:rPr>
              <a:t>, </a:t>
            </a:r>
            <a:endParaRPr lang="en-US" sz="2000" b="1" dirty="0" smtClean="0">
              <a:latin typeface="Times New Roman" pitchFamily="18" charset="0"/>
              <a:cs typeface="Times New Roman" pitchFamily="18" charset="0"/>
            </a:endParaRPr>
          </a:p>
          <a:p>
            <a:pPr marL="457200" indent="-457200"/>
            <a:r>
              <a:rPr lang="en-US" sz="2000" b="1" dirty="0" err="1" smtClean="0">
                <a:latin typeface="Times New Roman" pitchFamily="18" charset="0"/>
                <a:cs typeface="Times New Roman" pitchFamily="18" charset="0"/>
              </a:rPr>
              <a:t>kết</a:t>
            </a:r>
            <a:r>
              <a:rPr lang="en-US" sz="2000" b="1" dirty="0" smtClean="0">
                <a:latin typeface="Times New Roman" pitchFamily="18" charset="0"/>
                <a:cs typeface="Times New Roman" pitchFamily="18" charset="0"/>
              </a:rPr>
              <a:t> </a:t>
            </a:r>
            <a:r>
              <a:rPr lang="en-US" sz="2000" b="1" dirty="0" err="1">
                <a:latin typeface="Times New Roman" pitchFamily="18" charset="0"/>
                <a:cs typeface="Times New Roman" pitchFamily="18" charset="0"/>
              </a:rPr>
              <a:t>luận</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tố</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cáo</a:t>
            </a:r>
            <a:r>
              <a:rPr lang="en-US" sz="2000" b="1" dirty="0">
                <a:latin typeface="Times New Roman" pitchFamily="18" charset="0"/>
                <a:cs typeface="Times New Roman" pitchFamily="18" charset="0"/>
              </a:rPr>
              <a:t>:</a:t>
            </a:r>
          </a:p>
          <a:p>
            <a:r>
              <a:rPr lang="vi-VN" sz="2000" dirty="0" smtClean="0">
                <a:latin typeface="Times New Roman" pitchFamily="18" charset="0"/>
                <a:cs typeface="Times New Roman" pitchFamily="18" charset="0"/>
              </a:rPr>
              <a:t>Các bước thực hiện:</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Từ thanh menu bên trái, chọn </a:t>
            </a:r>
            <a:r>
              <a:rPr lang="en-US" sz="2000" b="1" dirty="0" err="1" smtClean="0">
                <a:latin typeface="Times New Roman" pitchFamily="18" charset="0"/>
                <a:cs typeface="Times New Roman" pitchFamily="18" charset="0"/>
              </a:rPr>
              <a:t>Phê</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duyệt</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kết</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quả</a:t>
            </a:r>
            <a:r>
              <a:rPr lang="vi-VN" sz="2000" b="1" dirty="0" smtClean="0">
                <a:latin typeface="Times New Roman" pitchFamily="18" charset="0"/>
                <a:cs typeface="Times New Roman" pitchFamily="18" charset="0"/>
              </a:rPr>
              <a:t> giải quyết</a:t>
            </a:r>
            <a:r>
              <a:rPr lang="vi-VN" sz="2000" dirty="0" smtClean="0">
                <a:latin typeface="Times New Roman" pitchFamily="18" charset="0"/>
                <a:cs typeface="Times New Roman" pitchFamily="18" charset="0"/>
              </a:rPr>
              <a:t/>
            </a:r>
            <a:br>
              <a:rPr lang="vi-VN" sz="2000" dirty="0" smtClean="0">
                <a:latin typeface="Times New Roman" pitchFamily="18" charset="0"/>
                <a:cs typeface="Times New Roman" pitchFamily="18" charset="0"/>
              </a:rPr>
            </a:b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biểu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tượng</a:t>
            </a:r>
            <a:r>
              <a:rPr lang="en-US" sz="2000" dirty="0" smtClean="0">
                <a:latin typeface="Times New Roman" pitchFamily="18" charset="0"/>
                <a:cs typeface="Times New Roman" pitchFamily="18" charset="0"/>
              </a:rPr>
              <a:t> </a:t>
            </a:r>
            <a:endParaRPr lang="en-US" sz="2000" b="1" dirty="0" smtClean="0">
              <a:latin typeface="Times New Roman" pitchFamily="18" charset="0"/>
              <a:cs typeface="Times New Roman" pitchFamily="18" charset="0"/>
            </a:endParaRPr>
          </a:p>
          <a:p>
            <a:endParaRPr lang="en-US" sz="2000" dirty="0" smtClean="0">
              <a:latin typeface="Times New Roman" pitchFamily="18" charset="0"/>
              <a:cs typeface="Times New Roman" pitchFamily="18" charset="0"/>
            </a:endParaRPr>
          </a:p>
        </p:txBody>
      </p:sp>
      <p:pic>
        <p:nvPicPr>
          <p:cNvPr id="7" name="Picture 3"/>
          <p:cNvPicPr>
            <a:picLocks noChangeAspect="1" noChangeArrowheads="1"/>
          </p:cNvPicPr>
          <p:nvPr/>
        </p:nvPicPr>
        <p:blipFill>
          <a:blip r:embed="rId2"/>
          <a:srcRect/>
          <a:stretch>
            <a:fillRect/>
          </a:stretch>
        </p:blipFill>
        <p:spPr bwMode="auto">
          <a:xfrm>
            <a:off x="3124202" y="2266951"/>
            <a:ext cx="657225" cy="495300"/>
          </a:xfrm>
          <a:prstGeom prst="rect">
            <a:avLst/>
          </a:prstGeom>
          <a:noFill/>
          <a:ln w="9525">
            <a:noFill/>
            <a:miter lim="800000"/>
            <a:headEnd/>
            <a:tailEnd/>
          </a:ln>
          <a:effectLst/>
        </p:spPr>
      </p:pic>
      <p:pic>
        <p:nvPicPr>
          <p:cNvPr id="2" name="Picture 1"/>
          <p:cNvPicPr>
            <a:picLocks noChangeAspect="1"/>
          </p:cNvPicPr>
          <p:nvPr/>
        </p:nvPicPr>
        <p:blipFill>
          <a:blip r:embed="rId3"/>
          <a:stretch>
            <a:fillRect/>
          </a:stretch>
        </p:blipFill>
        <p:spPr>
          <a:xfrm>
            <a:off x="1600200" y="2800350"/>
            <a:ext cx="5867401" cy="1992272"/>
          </a:xfrm>
          <a:prstGeom prst="rect">
            <a:avLst/>
          </a:prstGeom>
        </p:spPr>
      </p:pic>
    </p:spTree>
    <p:extLst>
      <p:ext uri="{BB962C8B-B14F-4D97-AF65-F5344CB8AC3E}">
        <p14:creationId xmlns="" xmlns:p14="http://schemas.microsoft.com/office/powerpoint/2010/main" val="1483847040"/>
      </p:ext>
    </p:extLst>
  </p:cSld>
  <p:clrMapOvr>
    <a:masterClrMapping/>
  </p:clrMapOvr>
  <p:transition>
    <p:fade/>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1493284"/>
            <a:ext cx="7848601" cy="1354217"/>
          </a:xfrm>
          <a:prstGeom prst="rect">
            <a:avLst/>
          </a:prstGeom>
        </p:spPr>
        <p:txBody>
          <a:bodyPr wrap="square">
            <a:spAutoFit/>
          </a:bodyPr>
          <a:lstStyle/>
          <a:p>
            <a:r>
              <a:rPr lang="en-US" sz="2400" b="1" dirty="0" smtClean="0">
                <a:latin typeface="Times New Roman" panose="02020603050405020304" pitchFamily="18" charset="0"/>
                <a:cs typeface="Times New Roman" panose="02020603050405020304" pitchFamily="18" charset="0"/>
              </a:rPr>
              <a:t>1. </a:t>
            </a:r>
            <a:r>
              <a:rPr lang="vi-VN" sz="2400" b="1" dirty="0" smtClean="0">
                <a:latin typeface="Times New Roman" panose="02020603050405020304" pitchFamily="18" charset="0"/>
                <a:cs typeface="Times New Roman" panose="02020603050405020304" pitchFamily="18" charset="0"/>
              </a:rPr>
              <a:t>Cán </a:t>
            </a:r>
            <a:r>
              <a:rPr lang="vi-VN" sz="2400" b="1" dirty="0">
                <a:latin typeface="Times New Roman" panose="02020603050405020304" pitchFamily="18" charset="0"/>
                <a:cs typeface="Times New Roman" panose="02020603050405020304" pitchFamily="18" charset="0"/>
              </a:rPr>
              <a:t>bộ cập nhật thông tin kết quả xác minh </a:t>
            </a:r>
            <a:r>
              <a:rPr lang="vi-VN" sz="2400" b="1" dirty="0" smtClean="0">
                <a:latin typeface="Times New Roman" panose="02020603050405020304" pitchFamily="18" charset="0"/>
                <a:cs typeface="Times New Roman" panose="02020603050405020304" pitchFamily="18" charset="0"/>
              </a:rPr>
              <a:t>đơn </a:t>
            </a:r>
            <a:r>
              <a:rPr lang="vi-VN" sz="2400" b="1" dirty="0">
                <a:latin typeface="Times New Roman" panose="02020603050405020304" pitchFamily="18" charset="0"/>
                <a:cs typeface="Times New Roman" panose="02020603050405020304" pitchFamily="18" charset="0"/>
              </a:rPr>
              <a:t>thư </a:t>
            </a:r>
            <a:endParaRPr lang="en-US" sz="2400" b="1" dirty="0" smtClean="0">
              <a:latin typeface="Times New Roman" panose="02020603050405020304" pitchFamily="18" charset="0"/>
              <a:cs typeface="Times New Roman" panose="02020603050405020304" pitchFamily="18" charset="0"/>
            </a:endParaRPr>
          </a:p>
          <a:p>
            <a:endParaRPr lang="en-US" b="1" dirty="0" smtClean="0">
              <a:latin typeface="Times New Roman" panose="02020603050405020304" pitchFamily="18" charset="0"/>
              <a:cs typeface="Times New Roman" panose="02020603050405020304" pitchFamily="18" charset="0"/>
            </a:endParaRPr>
          </a:p>
          <a:p>
            <a:r>
              <a:rPr lang="vi-VN" sz="2000" dirty="0" smtClean="0">
                <a:latin typeface="Times New Roman" panose="02020603050405020304" pitchFamily="18" charset="0"/>
                <a:cs typeface="Times New Roman" panose="02020603050405020304" pitchFamily="18" charset="0"/>
              </a:rPr>
              <a:t>Cán </a:t>
            </a:r>
            <a:r>
              <a:rPr lang="vi-VN" sz="2000" dirty="0">
                <a:latin typeface="Times New Roman" panose="02020603050405020304" pitchFamily="18" charset="0"/>
                <a:cs typeface="Times New Roman" panose="02020603050405020304" pitchFamily="18" charset="0"/>
              </a:rPr>
              <a:t>bộ thực hiện cập nhật thông tin kết quả sau khi </a:t>
            </a:r>
            <a:r>
              <a:rPr lang="en-US" sz="2000" dirty="0" smtClean="0">
                <a:latin typeface="Times New Roman" panose="02020603050405020304" pitchFamily="18" charset="0"/>
                <a:cs typeface="Times New Roman" panose="02020603050405020304" pitchFamily="18" charset="0"/>
              </a:rPr>
              <a:t>C</a:t>
            </a:r>
            <a:r>
              <a:rPr lang="vi-VN" sz="2000" dirty="0" smtClean="0">
                <a:latin typeface="Times New Roman" panose="02020603050405020304" pitchFamily="18" charset="0"/>
                <a:cs typeface="Times New Roman" panose="02020603050405020304" pitchFamily="18" charset="0"/>
              </a:rPr>
              <a:t>hủ </a:t>
            </a:r>
            <a:r>
              <a:rPr lang="vi-VN" sz="2000" dirty="0">
                <a:latin typeface="Times New Roman" panose="02020603050405020304" pitchFamily="18" charset="0"/>
                <a:cs typeface="Times New Roman" panose="02020603050405020304" pitchFamily="18" charset="0"/>
              </a:rPr>
              <a:t>tịch </a:t>
            </a:r>
            <a:r>
              <a:rPr lang="vi-VN" sz="2000" dirty="0" smtClean="0">
                <a:latin typeface="Times New Roman" panose="02020603050405020304" pitchFamily="18" charset="0"/>
                <a:cs typeface="Times New Roman" panose="02020603050405020304" pitchFamily="18" charset="0"/>
              </a:rPr>
              <a:t>UBND</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tỉnh</a:t>
            </a:r>
            <a:endParaRPr lang="en-US" sz="2000" dirty="0" smtClean="0">
              <a:latin typeface="Times New Roman" panose="02020603050405020304" pitchFamily="18" charset="0"/>
              <a:cs typeface="Times New Roman" panose="02020603050405020304" pitchFamily="18" charset="0"/>
            </a:endParaRPr>
          </a:p>
          <a:p>
            <a:r>
              <a:rPr lang="vi-VN" sz="2000" dirty="0" smtClean="0">
                <a:latin typeface="Times New Roman" panose="02020603050405020304" pitchFamily="18" charset="0"/>
                <a:cs typeface="Times New Roman" panose="02020603050405020304" pitchFamily="18" charset="0"/>
              </a:rPr>
              <a:t>quyết </a:t>
            </a:r>
            <a:r>
              <a:rPr lang="vi-VN" sz="2000" dirty="0">
                <a:latin typeface="Times New Roman" panose="02020603050405020304" pitchFamily="18" charset="0"/>
                <a:cs typeface="Times New Roman" panose="02020603050405020304" pitchFamily="18" charset="0"/>
              </a:rPr>
              <a:t>định giải quyết hoặc kết luận tố cáo</a:t>
            </a:r>
            <a:endParaRPr lang="en-US" sz="2000" dirty="0">
              <a:latin typeface="Times New Roman" panose="02020603050405020304" pitchFamily="18" charset="0"/>
              <a:cs typeface="Times New Roman" panose="02020603050405020304" pitchFamily="18" charset="0"/>
            </a:endParaRPr>
          </a:p>
        </p:txBody>
      </p:sp>
      <p:sp>
        <p:nvSpPr>
          <p:cNvPr id="4" name="Text Placeholder 2"/>
          <p:cNvSpPr>
            <a:spLocks noGrp="1"/>
          </p:cNvSpPr>
          <p:nvPr>
            <p:ph type="body" sz="quarter" idx="11"/>
          </p:nvPr>
        </p:nvSpPr>
        <p:spPr>
          <a:xfrm>
            <a:off x="1219200" y="285750"/>
            <a:ext cx="6934201" cy="990600"/>
          </a:xfrm>
        </p:spPr>
        <p:txBody>
          <a:bodyPr/>
          <a:lstStyle/>
          <a:p>
            <a:pPr lvl="0"/>
            <a:r>
              <a:rPr lang="en-US" altLang="ko-KR" sz="2200" dirty="0" err="1" smtClean="0">
                <a:solidFill>
                  <a:schemeClr val="tx1"/>
                </a:solidFill>
                <a:latin typeface="Times New Roman" pitchFamily="18" charset="0"/>
                <a:cs typeface="Times New Roman" pitchFamily="18" charset="0"/>
              </a:rPr>
              <a:t>Tài</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khoản</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đăng</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nhập</a:t>
            </a:r>
            <a:endParaRPr lang="en-US" altLang="ko-KR" sz="2200" dirty="0" smtClean="0">
              <a:solidFill>
                <a:schemeClr val="tx1"/>
              </a:solidFill>
              <a:latin typeface="Times New Roman" pitchFamily="18" charset="0"/>
              <a:cs typeface="Times New Roman" pitchFamily="18" charset="0"/>
            </a:endParaRPr>
          </a:p>
          <a:p>
            <a:pPr lvl="0"/>
            <a:r>
              <a:rPr lang="en-US" altLang="ko-KR" sz="2400" b="1" dirty="0" err="1" smtClean="0">
                <a:solidFill>
                  <a:schemeClr val="tx1"/>
                </a:solidFill>
                <a:latin typeface="Times New Roman" pitchFamily="18" charset="0"/>
                <a:cs typeface="Times New Roman" pitchFamily="18" charset="0"/>
              </a:rPr>
              <a:t>Chuyên</a:t>
            </a:r>
            <a:r>
              <a:rPr lang="en-US" altLang="ko-KR" sz="2400" b="1" dirty="0" smtClean="0">
                <a:solidFill>
                  <a:schemeClr val="tx1"/>
                </a:solidFill>
                <a:latin typeface="Times New Roman" pitchFamily="18" charset="0"/>
                <a:cs typeface="Times New Roman" pitchFamily="18" charset="0"/>
              </a:rPr>
              <a:t> </a:t>
            </a:r>
            <a:r>
              <a:rPr lang="en-US" altLang="ko-KR" sz="2400" b="1" dirty="0" err="1" smtClean="0">
                <a:solidFill>
                  <a:schemeClr val="tx1"/>
                </a:solidFill>
                <a:latin typeface="Times New Roman" pitchFamily="18" charset="0"/>
                <a:cs typeface="Times New Roman" pitchFamily="18" charset="0"/>
              </a:rPr>
              <a:t>viên</a:t>
            </a:r>
            <a:r>
              <a:rPr lang="en-US" altLang="ko-KR" sz="2400" b="1" dirty="0" smtClean="0">
                <a:solidFill>
                  <a:schemeClr val="tx1"/>
                </a:solidFill>
                <a:latin typeface="Times New Roman" pitchFamily="18" charset="0"/>
                <a:cs typeface="Times New Roman" pitchFamily="18" charset="0"/>
              </a:rPr>
              <a:t> </a:t>
            </a:r>
            <a:r>
              <a:rPr lang="en-US" altLang="ko-KR" sz="2400" b="1" dirty="0" err="1" smtClean="0">
                <a:solidFill>
                  <a:schemeClr val="tx1"/>
                </a:solidFill>
                <a:latin typeface="Times New Roman" pitchFamily="18" charset="0"/>
                <a:cs typeface="Times New Roman" pitchFamily="18" charset="0"/>
              </a:rPr>
              <a:t>giao</a:t>
            </a:r>
            <a:r>
              <a:rPr lang="en-US" altLang="ko-KR" sz="2400" b="1" dirty="0" smtClean="0">
                <a:solidFill>
                  <a:schemeClr val="tx1"/>
                </a:solidFill>
                <a:latin typeface="Times New Roman" pitchFamily="18" charset="0"/>
                <a:cs typeface="Times New Roman" pitchFamily="18" charset="0"/>
              </a:rPr>
              <a:t> </a:t>
            </a:r>
            <a:r>
              <a:rPr lang="en-US" altLang="ko-KR" sz="2400" b="1" dirty="0" err="1" smtClean="0">
                <a:solidFill>
                  <a:schemeClr val="tx1"/>
                </a:solidFill>
                <a:latin typeface="Times New Roman" pitchFamily="18" charset="0"/>
                <a:cs typeface="Times New Roman" pitchFamily="18" charset="0"/>
              </a:rPr>
              <a:t>thẩm</a:t>
            </a:r>
            <a:r>
              <a:rPr lang="en-US" altLang="ko-KR" sz="2400" b="1" dirty="0" smtClean="0">
                <a:solidFill>
                  <a:schemeClr val="tx1"/>
                </a:solidFill>
                <a:latin typeface="Times New Roman" pitchFamily="18" charset="0"/>
                <a:cs typeface="Times New Roman" pitchFamily="18" charset="0"/>
              </a:rPr>
              <a:t> </a:t>
            </a:r>
            <a:r>
              <a:rPr lang="en-US" altLang="ko-KR" sz="2400" b="1" dirty="0" err="1" smtClean="0">
                <a:solidFill>
                  <a:schemeClr val="tx1"/>
                </a:solidFill>
                <a:latin typeface="Times New Roman" pitchFamily="18" charset="0"/>
                <a:cs typeface="Times New Roman" pitchFamily="18" charset="0"/>
              </a:rPr>
              <a:t>tra</a:t>
            </a:r>
            <a:r>
              <a:rPr lang="en-US" altLang="ko-KR" sz="2400" b="1" dirty="0" smtClean="0">
                <a:solidFill>
                  <a:schemeClr val="tx1"/>
                </a:solidFill>
                <a:latin typeface="Times New Roman" pitchFamily="18" charset="0"/>
                <a:cs typeface="Times New Roman" pitchFamily="18" charset="0"/>
              </a:rPr>
              <a:t>, </a:t>
            </a:r>
            <a:r>
              <a:rPr lang="en-US" altLang="ko-KR" sz="2400" b="1" dirty="0" err="1" smtClean="0">
                <a:solidFill>
                  <a:schemeClr val="tx1"/>
                </a:solidFill>
                <a:latin typeface="Times New Roman" pitchFamily="18" charset="0"/>
                <a:cs typeface="Times New Roman" pitchFamily="18" charset="0"/>
              </a:rPr>
              <a:t>xác</a:t>
            </a:r>
            <a:r>
              <a:rPr lang="en-US" altLang="ko-KR" sz="2400" b="1" dirty="0" smtClean="0">
                <a:solidFill>
                  <a:schemeClr val="tx1"/>
                </a:solidFill>
                <a:latin typeface="Times New Roman" pitchFamily="18" charset="0"/>
                <a:cs typeface="Times New Roman" pitchFamily="18" charset="0"/>
              </a:rPr>
              <a:t> minh</a:t>
            </a:r>
            <a:endParaRPr lang="en-US" altLang="ko-KR" sz="2800" b="1" dirty="0" smtClean="0">
              <a:solidFill>
                <a:schemeClr val="tx1"/>
              </a:solidFill>
              <a:latin typeface="Times New Roman" pitchFamily="18" charset="0"/>
              <a:cs typeface="Times New Roman" pitchFamily="18" charset="0"/>
            </a:endParaRPr>
          </a:p>
        </p:txBody>
      </p:sp>
      <p:sp>
        <p:nvSpPr>
          <p:cNvPr id="5" name="Rectangle 4"/>
          <p:cNvSpPr/>
          <p:nvPr/>
        </p:nvSpPr>
        <p:spPr>
          <a:xfrm>
            <a:off x="609600" y="3028950"/>
            <a:ext cx="7543801" cy="1015663"/>
          </a:xfrm>
          <a:prstGeom prst="rect">
            <a:avLst/>
          </a:prstGeom>
        </p:spPr>
        <p:txBody>
          <a:bodyPr wrap="square">
            <a:spAutoFit/>
          </a:bodyPr>
          <a:lstStyle/>
          <a:p>
            <a:r>
              <a:rPr lang="en-US" sz="2000" dirty="0" err="1" smtClean="0">
                <a:latin typeface="Times New Roman" pitchFamily="18" charset="0"/>
                <a:cs typeface="Times New Roman" pitchFamily="18" charset="0"/>
              </a:rPr>
              <a:t>Các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bước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thực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hiện</a:t>
            </a:r>
            <a:r>
              <a:rPr lang="en-US" sz="2000" dirty="0" smtClean="0">
                <a:latin typeface="Times New Roman" pitchFamily="18" charset="0"/>
                <a:cs typeface="Times New Roman" pitchFamily="18" charset="0"/>
              </a:rPr>
              <a:t>:</a:t>
            </a:r>
          </a:p>
          <a:p>
            <a:pPr>
              <a:buFontTx/>
              <a:buChar char="-"/>
            </a:pPr>
            <a:r>
              <a:rPr lang="en-US" sz="2000" dirty="0" smtClean="0">
                <a:latin typeface="Times New Roman" pitchFamily="18" charset="0"/>
                <a:cs typeface="Times New Roman" pitchFamily="18" charset="0"/>
              </a:rPr>
              <a:t> </a:t>
            </a:r>
            <a:r>
              <a:rPr lang="vi-VN" sz="2000" dirty="0" smtClean="0">
                <a:latin typeface="Times New Roman" pitchFamily="18" charset="0"/>
                <a:cs typeface="Times New Roman" pitchFamily="18" charset="0"/>
              </a:rPr>
              <a:t>Từ thanh menu bên trái, chọn </a:t>
            </a:r>
            <a:r>
              <a:rPr lang="en-US" sz="2000" b="1" dirty="0" err="1" smtClean="0">
                <a:latin typeface="Times New Roman" pitchFamily="18" charset="0"/>
                <a:cs typeface="Times New Roman" pitchFamily="18" charset="0"/>
              </a:rPr>
              <a:t>Kết</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luận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giải</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quyết</a:t>
            </a:r>
            <a:endParaRPr lang="en-US" sz="2000" b="1" dirty="0" smtClean="0">
              <a:latin typeface="Times New Roman" pitchFamily="18" charset="0"/>
              <a:cs typeface="Times New Roman" pitchFamily="18" charset="0"/>
            </a:endParaRPr>
          </a:p>
          <a:p>
            <a:pPr>
              <a:buFontTx/>
              <a:buChar char="-"/>
            </a:pPr>
            <a:r>
              <a:rPr lang="en-US" sz="2000" b="1" dirty="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biểu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tượng</a:t>
            </a:r>
            <a:r>
              <a:rPr lang="en-US" sz="2000" dirty="0" smtClean="0">
                <a:latin typeface="Times New Roman" pitchFamily="18" charset="0"/>
                <a:cs typeface="Times New Roman" pitchFamily="18" charset="0"/>
              </a:rPr>
              <a:t> </a:t>
            </a:r>
          </a:p>
        </p:txBody>
      </p:sp>
      <p:pic>
        <p:nvPicPr>
          <p:cNvPr id="6" name="Picture 3"/>
          <p:cNvPicPr>
            <a:picLocks noChangeAspect="1" noChangeArrowheads="1"/>
          </p:cNvPicPr>
          <p:nvPr/>
        </p:nvPicPr>
        <p:blipFill>
          <a:blip r:embed="rId2"/>
          <a:srcRect/>
          <a:stretch>
            <a:fillRect/>
          </a:stretch>
        </p:blipFill>
        <p:spPr bwMode="auto">
          <a:xfrm>
            <a:off x="2743200" y="3790950"/>
            <a:ext cx="657225" cy="495300"/>
          </a:xfrm>
          <a:prstGeom prst="rect">
            <a:avLst/>
          </a:prstGeom>
          <a:noFill/>
          <a:ln w="9525">
            <a:noFill/>
            <a:miter lim="800000"/>
            <a:headEnd/>
            <a:tailEnd/>
          </a:ln>
          <a:effectLst/>
        </p:spPr>
      </p:pic>
    </p:spTree>
    <p:extLst>
      <p:ext uri="{BB962C8B-B14F-4D97-AF65-F5344CB8AC3E}">
        <p14:creationId xmlns="" xmlns:p14="http://schemas.microsoft.com/office/powerpoint/2010/main" val="3239406661"/>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Cover and End Slide Master">
  <a:themeElements>
    <a:clrScheme name="ALLPPT-COLOR-A23">
      <a:dk1>
        <a:sysClr val="windowText" lastClr="000000"/>
      </a:dk1>
      <a:lt1>
        <a:sysClr val="window" lastClr="FFFFFF"/>
      </a:lt1>
      <a:dk2>
        <a:srgbClr val="1F497D"/>
      </a:dk2>
      <a:lt2>
        <a:srgbClr val="EEECE1"/>
      </a:lt2>
      <a:accent1>
        <a:srgbClr val="F8B2A3"/>
      </a:accent1>
      <a:accent2>
        <a:srgbClr val="A4B4EA"/>
      </a:accent2>
      <a:accent3>
        <a:srgbClr val="9AD3E9"/>
      </a:accent3>
      <a:accent4>
        <a:srgbClr val="98DFBB"/>
      </a:accent4>
      <a:accent5>
        <a:srgbClr val="CBCBCB"/>
      </a:accent5>
      <a:accent6>
        <a:srgbClr val="576868"/>
      </a:accent6>
      <a:hlink>
        <a:srgbClr val="0000FF"/>
      </a:hlink>
      <a:folHlink>
        <a:srgbClr val="800080"/>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ontents Slide Master">
  <a:themeElements>
    <a:clrScheme name="ALLPPT-COLOR-A23">
      <a:dk1>
        <a:sysClr val="windowText" lastClr="000000"/>
      </a:dk1>
      <a:lt1>
        <a:sysClr val="window" lastClr="FFFFFF"/>
      </a:lt1>
      <a:dk2>
        <a:srgbClr val="1F497D"/>
      </a:dk2>
      <a:lt2>
        <a:srgbClr val="EEECE1"/>
      </a:lt2>
      <a:accent1>
        <a:srgbClr val="F8B2A3"/>
      </a:accent1>
      <a:accent2>
        <a:srgbClr val="A4B4EA"/>
      </a:accent2>
      <a:accent3>
        <a:srgbClr val="9AD3E9"/>
      </a:accent3>
      <a:accent4>
        <a:srgbClr val="98DFBB"/>
      </a:accent4>
      <a:accent5>
        <a:srgbClr val="CBCBCB"/>
      </a:accent5>
      <a:accent6>
        <a:srgbClr val="576868"/>
      </a:accent6>
      <a:hlink>
        <a:srgbClr val="3F3F3F"/>
      </a:hlink>
      <a:folHlink>
        <a:srgbClr val="3F3F3F"/>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3">
            <a:lumMod val="20000"/>
            <a:lumOff val="80000"/>
          </a:schemeClr>
        </a:solid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3.xml><?xml version="1.0" encoding="utf-8"?>
<a:theme xmlns:a="http://schemas.openxmlformats.org/drawingml/2006/main" name="Section Break Slide Master">
  <a:themeElements>
    <a:clrScheme name="ALLPPT-COLOR-A23">
      <a:dk1>
        <a:sysClr val="windowText" lastClr="000000"/>
      </a:dk1>
      <a:lt1>
        <a:sysClr val="window" lastClr="FFFFFF"/>
      </a:lt1>
      <a:dk2>
        <a:srgbClr val="1F497D"/>
      </a:dk2>
      <a:lt2>
        <a:srgbClr val="EEECE1"/>
      </a:lt2>
      <a:accent1>
        <a:srgbClr val="F8B2A3"/>
      </a:accent1>
      <a:accent2>
        <a:srgbClr val="A4B4EA"/>
      </a:accent2>
      <a:accent3>
        <a:srgbClr val="9AD3E9"/>
      </a:accent3>
      <a:accent4>
        <a:srgbClr val="98DFBB"/>
      </a:accent4>
      <a:accent5>
        <a:srgbClr val="CBCBCB"/>
      </a:accent5>
      <a:accent6>
        <a:srgbClr val="576868"/>
      </a:accent6>
      <a:hlink>
        <a:srgbClr val="3F3F3F"/>
      </a:hlink>
      <a:folHlink>
        <a:srgbClr val="3F3F3F"/>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3453</TotalTime>
  <Words>3876</Words>
  <Application>Microsoft Office PowerPoint</Application>
  <PresentationFormat>On-screen Show (16:9)</PresentationFormat>
  <Paragraphs>757</Paragraphs>
  <Slides>118</Slides>
  <Notes>1</Notes>
  <HiddenSlides>0</HiddenSlides>
  <MMClips>0</MMClips>
  <ScaleCrop>false</ScaleCrop>
  <HeadingPairs>
    <vt:vector size="4" baseType="variant">
      <vt:variant>
        <vt:lpstr>Theme</vt:lpstr>
      </vt:variant>
      <vt:variant>
        <vt:i4>3</vt:i4>
      </vt:variant>
      <vt:variant>
        <vt:lpstr>Slide Titles</vt:lpstr>
      </vt:variant>
      <vt:variant>
        <vt:i4>118</vt:i4>
      </vt:variant>
    </vt:vector>
  </HeadingPairs>
  <TitlesOfParts>
    <vt:vector size="121" baseType="lpstr">
      <vt:lpstr>Cover and End Slide Master</vt:lpstr>
      <vt:lpstr>Contents Slide Master</vt:lpstr>
      <vt:lpstr>Section Break Slide Master</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lpstr>Slide 80</vt:lpstr>
      <vt:lpstr>Slide 81</vt:lpstr>
      <vt:lpstr>Slide 82</vt:lpstr>
      <vt:lpstr>Slide 83</vt:lpstr>
      <vt:lpstr>Slide 84</vt:lpstr>
      <vt:lpstr>Slide 85</vt:lpstr>
      <vt:lpstr>Slide 86</vt:lpstr>
      <vt:lpstr>Slide 87</vt:lpstr>
      <vt:lpstr>Slide 88</vt:lpstr>
      <vt:lpstr>Slide 89</vt:lpstr>
      <vt:lpstr>Slide 90</vt:lpstr>
      <vt:lpstr>Slide 91</vt:lpstr>
      <vt:lpstr>Slide 92</vt:lpstr>
      <vt:lpstr>Slide 93</vt:lpstr>
      <vt:lpstr>Slide 94</vt:lpstr>
      <vt:lpstr>Slide 95</vt:lpstr>
      <vt:lpstr>Slide 96</vt:lpstr>
      <vt:lpstr>Slide 97</vt:lpstr>
      <vt:lpstr>Slide 98</vt:lpstr>
      <vt:lpstr>Slide 99</vt:lpstr>
      <vt:lpstr>Slide 100</vt:lpstr>
      <vt:lpstr>Slide 101</vt:lpstr>
      <vt:lpstr>Slide 102</vt:lpstr>
      <vt:lpstr>Slide 103</vt:lpstr>
      <vt:lpstr>Slide 104</vt:lpstr>
      <vt:lpstr>Slide 105</vt:lpstr>
      <vt:lpstr>Slide 106</vt:lpstr>
      <vt:lpstr>Slide 107</vt:lpstr>
      <vt:lpstr>Slide 108</vt:lpstr>
      <vt:lpstr>Slide 109</vt:lpstr>
      <vt:lpstr>Slide 110</vt:lpstr>
      <vt:lpstr>Slide 111</vt:lpstr>
      <vt:lpstr>Slide 112</vt:lpstr>
      <vt:lpstr>Slide 113</vt:lpstr>
      <vt:lpstr>Slide 114</vt:lpstr>
      <vt:lpstr>Slide 115</vt:lpstr>
      <vt:lpstr>Slide 116</vt:lpstr>
      <vt:lpstr>Slide 117</vt:lpstr>
      <vt:lpstr>Slide 118</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GoogleSlidesPPT.com;Allppt.com</dc:creator>
  <cp:lastModifiedBy>FPT</cp:lastModifiedBy>
  <cp:revision>240</cp:revision>
  <dcterms:created xsi:type="dcterms:W3CDTF">2016-12-05T23:26:54Z</dcterms:created>
  <dcterms:modified xsi:type="dcterms:W3CDTF">2018-08-23T18:29:39Z</dcterms:modified>
</cp:coreProperties>
</file>