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97" r:id="rId2"/>
  </p:sldMasterIdLst>
  <p:notesMasterIdLst>
    <p:notesMasterId r:id="rId13"/>
  </p:notesMasterIdLst>
  <p:sldIdLst>
    <p:sldId id="379" r:id="rId3"/>
    <p:sldId id="4943" r:id="rId4"/>
    <p:sldId id="4927" r:id="rId5"/>
    <p:sldId id="5018" r:id="rId6"/>
    <p:sldId id="5020" r:id="rId7"/>
    <p:sldId id="5021" r:id="rId8"/>
    <p:sldId id="5022" r:id="rId9"/>
    <p:sldId id="5024" r:id="rId10"/>
    <p:sldId id="5026" r:id="rId11"/>
    <p:sldId id="5028" r:id="rId12"/>
  </p:sldIdLst>
  <p:sldSz cx="9144000" cy="5143500" type="screen16x9"/>
  <p:notesSz cx="7010400" cy="92964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aira Semi Condensed" charset="0"/>
      <p:regular r:id="rId18"/>
      <p:bold r:id="rId19"/>
    </p:embeddedFont>
    <p:embeddedFont>
      <p:font typeface="Inria Sans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jsWx3Dn7tqOPupNajtwuvnCDaH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3E94"/>
    <a:srgbClr val="378BAC"/>
    <a:srgbClr val="1B196C"/>
    <a:srgbClr val="E6E6E6"/>
    <a:srgbClr val="1B1E6F"/>
    <a:srgbClr val="1B1E74"/>
    <a:srgbClr val="0ECCBE"/>
    <a:srgbClr val="27F1E3"/>
    <a:srgbClr val="2CDCA6"/>
    <a:srgbClr val="5AAA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5097" autoAdjust="0"/>
  </p:normalViewPr>
  <p:slideViewPr>
    <p:cSldViewPr snapToGrid="0">
      <p:cViewPr>
        <p:scale>
          <a:sx n="75" d="100"/>
          <a:sy n="75" d="100"/>
        </p:scale>
        <p:origin x="-1260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9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883985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3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97CC297-1B20-5CC8-1BE2-892ADC6E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51D7CD2-DCB4-F61F-0071-39880435A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E9B59FC-32A4-2E40-358C-81BF4F9FF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410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606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814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1540546-E0C7-E3D4-C0DC-8D0FCB7B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88F5E319-CBD6-5FEE-76ED-5D92E3753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ED90CAC-489D-2862-3215-A61624A35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551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6DC99EC-A925-25E1-0A5E-EF8FB5A2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F173D49-EB83-1D96-63C8-F39473FCD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A8D9976-AF33-1DFB-C4CA-3DFF2D23C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87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14EB0A9-4F52-221D-212A-D8C45BFA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26A2BA1D-CC95-8674-06DA-BD0986B84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5F53F4A1-5C6A-573A-1963-08661309F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652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5EDB72-06F3-EF8A-47FC-965E78CF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D701B20-BFE1-F850-2BEC-BF94E764B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B3262140-B86A-0ED7-FEDB-C5CAAD983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907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97CC297-1B20-5CC8-1BE2-892ADC6E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51D7CD2-DCB4-F61F-0071-39880435A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E9B59FC-32A4-2E40-358C-81BF4F9FF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410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97CC297-1B20-5CC8-1BE2-892ADC6E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51D7CD2-DCB4-F61F-0071-39880435A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E9B59FC-32A4-2E40-358C-81BF4F9FF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410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4" name="Google Shape;44;p2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4705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4705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9" name="Google Shape;49;p25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50" name="Google Shape;50;p25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2" name="Google Shape;52;p25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22/03/2024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53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9232" y="206223"/>
            <a:ext cx="2647315" cy="738664"/>
          </a:xfrm>
        </p:spPr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22/03/2024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7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5166"/>
            <a:ext cx="7015163" cy="475615"/>
          </a:xfrm>
          <a:custGeom>
            <a:avLst/>
            <a:gdLst/>
            <a:ahLst/>
            <a:cxnLst/>
            <a:rect l="l" t="t" r="r" b="b"/>
            <a:pathLst>
              <a:path w="14030325" h="951230">
                <a:moveTo>
                  <a:pt x="14029944" y="0"/>
                </a:moveTo>
                <a:lnTo>
                  <a:pt x="13371576" y="0"/>
                </a:lnTo>
                <a:lnTo>
                  <a:pt x="0" y="0"/>
                </a:lnTo>
                <a:lnTo>
                  <a:pt x="0" y="950976"/>
                </a:lnTo>
                <a:lnTo>
                  <a:pt x="13371576" y="950976"/>
                </a:lnTo>
                <a:lnTo>
                  <a:pt x="14029944" y="0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1826" y="67818"/>
            <a:ext cx="705612" cy="706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377224" y="241780"/>
            <a:ext cx="1348811" cy="376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000895" y="1762329"/>
            <a:ext cx="2054860" cy="2789238"/>
          </a:xfrm>
          <a:custGeom>
            <a:avLst/>
            <a:gdLst/>
            <a:ahLst/>
            <a:cxnLst/>
            <a:rect l="l" t="t" r="r" b="b"/>
            <a:pathLst>
              <a:path w="4109720" h="5578475">
                <a:moveTo>
                  <a:pt x="3857518" y="0"/>
                </a:moveTo>
                <a:lnTo>
                  <a:pt x="252121" y="0"/>
                </a:lnTo>
                <a:lnTo>
                  <a:pt x="201309" y="4961"/>
                </a:lnTo>
                <a:lnTo>
                  <a:pt x="153982" y="19190"/>
                </a:lnTo>
                <a:lnTo>
                  <a:pt x="111156" y="41702"/>
                </a:lnTo>
                <a:lnTo>
                  <a:pt x="73843" y="71516"/>
                </a:lnTo>
                <a:lnTo>
                  <a:pt x="43057" y="107646"/>
                </a:lnTo>
                <a:lnTo>
                  <a:pt x="19812" y="149111"/>
                </a:lnTo>
                <a:lnTo>
                  <a:pt x="5122" y="194926"/>
                </a:lnTo>
                <a:lnTo>
                  <a:pt x="0" y="244108"/>
                </a:lnTo>
                <a:lnTo>
                  <a:pt x="0" y="5333826"/>
                </a:lnTo>
                <a:lnTo>
                  <a:pt x="5122" y="5383022"/>
                </a:lnTo>
                <a:lnTo>
                  <a:pt x="19812" y="5428844"/>
                </a:lnTo>
                <a:lnTo>
                  <a:pt x="43057" y="5470309"/>
                </a:lnTo>
                <a:lnTo>
                  <a:pt x="73843" y="5506436"/>
                </a:lnTo>
                <a:lnTo>
                  <a:pt x="111156" y="5536243"/>
                </a:lnTo>
                <a:lnTo>
                  <a:pt x="153983" y="5558749"/>
                </a:lnTo>
                <a:lnTo>
                  <a:pt x="201309" y="5572972"/>
                </a:lnTo>
                <a:lnTo>
                  <a:pt x="252121" y="5577932"/>
                </a:lnTo>
                <a:lnTo>
                  <a:pt x="3857518" y="5577932"/>
                </a:lnTo>
                <a:lnTo>
                  <a:pt x="3908315" y="5572972"/>
                </a:lnTo>
                <a:lnTo>
                  <a:pt x="3955635" y="5558749"/>
                </a:lnTo>
                <a:lnTo>
                  <a:pt x="3998461" y="5536243"/>
                </a:lnTo>
                <a:lnTo>
                  <a:pt x="4035778" y="5506436"/>
                </a:lnTo>
                <a:lnTo>
                  <a:pt x="4066570" y="5470309"/>
                </a:lnTo>
                <a:lnTo>
                  <a:pt x="4089822" y="5428844"/>
                </a:lnTo>
                <a:lnTo>
                  <a:pt x="4104518" y="5383022"/>
                </a:lnTo>
                <a:lnTo>
                  <a:pt x="4109642" y="5333826"/>
                </a:lnTo>
                <a:lnTo>
                  <a:pt x="4109642" y="244108"/>
                </a:lnTo>
                <a:lnTo>
                  <a:pt x="4104518" y="194926"/>
                </a:lnTo>
                <a:lnTo>
                  <a:pt x="4089822" y="149111"/>
                </a:lnTo>
                <a:lnTo>
                  <a:pt x="4066570" y="107646"/>
                </a:lnTo>
                <a:lnTo>
                  <a:pt x="4035778" y="71516"/>
                </a:lnTo>
                <a:lnTo>
                  <a:pt x="3998461" y="41702"/>
                </a:lnTo>
                <a:lnTo>
                  <a:pt x="3955635" y="19190"/>
                </a:lnTo>
                <a:lnTo>
                  <a:pt x="3908315" y="4961"/>
                </a:lnTo>
                <a:lnTo>
                  <a:pt x="3857518" y="0"/>
                </a:lnTo>
                <a:close/>
              </a:path>
            </a:pathLst>
          </a:custGeom>
          <a:solidFill>
            <a:srgbClr val="CFE6FF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9232" y="206223"/>
            <a:ext cx="2647315" cy="738664"/>
          </a:xfrm>
        </p:spPr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6045" y="1066229"/>
            <a:ext cx="183102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22/03/2024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16252"/>
            <a:ext cx="9134793" cy="2080260"/>
          </a:xfrm>
          <a:custGeom>
            <a:avLst/>
            <a:gdLst/>
            <a:ahLst/>
            <a:cxnLst/>
            <a:rect l="l" t="t" r="r" b="b"/>
            <a:pathLst>
              <a:path w="18269585" h="4160520">
                <a:moveTo>
                  <a:pt x="18269585" y="0"/>
                </a:moveTo>
                <a:lnTo>
                  <a:pt x="0" y="0"/>
                </a:lnTo>
                <a:lnTo>
                  <a:pt x="0" y="4160266"/>
                </a:lnTo>
                <a:lnTo>
                  <a:pt x="16137890" y="4160266"/>
                </a:lnTo>
                <a:lnTo>
                  <a:pt x="18269585" y="0"/>
                </a:lnTo>
                <a:close/>
              </a:path>
            </a:pathLst>
          </a:custGeom>
          <a:solidFill>
            <a:srgbClr val="0060AE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723382" y="2286"/>
            <a:ext cx="3419792" cy="4085908"/>
          </a:xfrm>
          <a:custGeom>
            <a:avLst/>
            <a:gdLst/>
            <a:ahLst/>
            <a:cxnLst/>
            <a:rect l="l" t="t" r="r" b="b"/>
            <a:pathLst>
              <a:path w="6839584" h="8171815">
                <a:moveTo>
                  <a:pt x="6839457" y="0"/>
                </a:moveTo>
                <a:lnTo>
                  <a:pt x="4192397" y="0"/>
                </a:lnTo>
                <a:lnTo>
                  <a:pt x="0" y="8171433"/>
                </a:lnTo>
                <a:lnTo>
                  <a:pt x="6839457" y="8171433"/>
                </a:lnTo>
                <a:lnTo>
                  <a:pt x="6839457" y="0"/>
                </a:lnTo>
                <a:close/>
              </a:path>
            </a:pathLst>
          </a:custGeom>
          <a:solidFill>
            <a:srgbClr val="00ADEE">
              <a:alpha val="5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3730752" y="0"/>
            <a:ext cx="5412423" cy="5141913"/>
          </a:xfrm>
          <a:custGeom>
            <a:avLst/>
            <a:gdLst/>
            <a:ahLst/>
            <a:cxnLst/>
            <a:rect l="l" t="t" r="r" b="b"/>
            <a:pathLst>
              <a:path w="10824844" h="10283825">
                <a:moveTo>
                  <a:pt x="5256149" y="0"/>
                </a:moveTo>
                <a:lnTo>
                  <a:pt x="0" y="10283607"/>
                </a:lnTo>
                <a:lnTo>
                  <a:pt x="7590790" y="10283607"/>
                </a:lnTo>
                <a:lnTo>
                  <a:pt x="10808208" y="4015994"/>
                </a:lnTo>
                <a:lnTo>
                  <a:pt x="10824337" y="4825"/>
                </a:lnTo>
                <a:lnTo>
                  <a:pt x="5256149" y="0"/>
                </a:lnTo>
                <a:close/>
              </a:path>
            </a:pathLst>
          </a:custGeom>
          <a:solidFill>
            <a:srgbClr val="00ADEE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9232" y="206223"/>
            <a:ext cx="2647315" cy="738664"/>
          </a:xfrm>
        </p:spPr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22/03/2024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37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5166"/>
            <a:ext cx="6095365" cy="475615"/>
          </a:xfrm>
          <a:custGeom>
            <a:avLst/>
            <a:gdLst/>
            <a:ahLst/>
            <a:cxnLst/>
            <a:rect l="l" t="t" r="r" b="b"/>
            <a:pathLst>
              <a:path w="12190730" h="951230">
                <a:moveTo>
                  <a:pt x="12190476" y="0"/>
                </a:moveTo>
                <a:lnTo>
                  <a:pt x="11618976" y="0"/>
                </a:lnTo>
                <a:lnTo>
                  <a:pt x="0" y="0"/>
                </a:lnTo>
                <a:lnTo>
                  <a:pt x="0" y="950976"/>
                </a:lnTo>
                <a:lnTo>
                  <a:pt x="11618976" y="950976"/>
                </a:lnTo>
                <a:lnTo>
                  <a:pt x="12190476" y="0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1826" y="67818"/>
            <a:ext cx="705612" cy="706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377224" y="241780"/>
            <a:ext cx="1348811" cy="376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22/03/2024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2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1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 descr="A picture containing clock, meter&#10;&#10;Description automatically generated">
            <a:extLst>
              <a:ext uri="{FF2B5EF4-FFF2-40B4-BE49-F238E27FC236}">
                <a16:creationId xmlns="" xmlns:a16="http://schemas.microsoft.com/office/drawing/2014/main" id="{F429DFA4-FEAB-428E-8F6A-01976228C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04" t="-2720" r="84638" b="2720"/>
          <a:stretch/>
        </p:blipFill>
        <p:spPr>
          <a:xfrm>
            <a:off x="101511" y="101576"/>
            <a:ext cx="472172" cy="45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283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4705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 b="0" i="0" u="none" strike="noStrike" cap="none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4705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"/>
              <a:buChar char="⬥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"/>
              <a:buChar char="⬦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"/>
              <a:buChar char="⬩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●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○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■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●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○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"/>
              <a:buChar char="■"/>
              <a:defRPr sz="2400" b="0" i="0" u="none" strike="noStrike" cap="none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5166"/>
            <a:ext cx="7015163" cy="475615"/>
          </a:xfrm>
          <a:custGeom>
            <a:avLst/>
            <a:gdLst/>
            <a:ahLst/>
            <a:cxnLst/>
            <a:rect l="l" t="t" r="r" b="b"/>
            <a:pathLst>
              <a:path w="14030325" h="951230">
                <a:moveTo>
                  <a:pt x="14029944" y="0"/>
                </a:moveTo>
                <a:lnTo>
                  <a:pt x="13371576" y="0"/>
                </a:lnTo>
                <a:lnTo>
                  <a:pt x="0" y="0"/>
                </a:lnTo>
                <a:lnTo>
                  <a:pt x="0" y="950976"/>
                </a:lnTo>
                <a:lnTo>
                  <a:pt x="13371576" y="950976"/>
                </a:lnTo>
                <a:lnTo>
                  <a:pt x="14029944" y="0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1826" y="67818"/>
            <a:ext cx="705612" cy="7063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377224" y="241780"/>
            <a:ext cx="1348811" cy="376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9232" y="206223"/>
            <a:ext cx="264731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070" y="1066229"/>
            <a:ext cx="85318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200">
              <a:buClrTx/>
            </a:pPr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buClrTx/>
              </a:pPr>
              <a:t>22/03/2024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buClrTx/>
              </a:pPr>
              <a:t>‹#›</a:t>
            </a:fld>
            <a:endParaRPr lang="en-US" sz="9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5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>
        <a:defRPr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Calibri" panose="020F0502020204030204" pitchFamily="34" charset="0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;p1"/>
          <p:cNvSpPr txBox="1"/>
          <p:nvPr/>
        </p:nvSpPr>
        <p:spPr>
          <a:xfrm>
            <a:off x="748331" y="1483720"/>
            <a:ext cx="764733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VNPT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CÀI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SMARTCA</a:t>
            </a:r>
            <a:endParaRPr lang="en-US" sz="3600" b="1" i="0" u="none" strike="noStrike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F3E104-7FDC-36E9-0965-A43735A437D3}"/>
              </a:ext>
            </a:extLst>
          </p:cNvPr>
          <p:cNvSpPr txBox="1"/>
          <p:nvPr/>
        </p:nvSpPr>
        <p:spPr>
          <a:xfrm>
            <a:off x="5118100" y="4573488"/>
            <a:ext cx="388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Thanh </a:t>
            </a:r>
            <a:r>
              <a:rPr lang="en-US" b="1" dirty="0" err="1">
                <a:solidFill>
                  <a:schemeClr val="tx1"/>
                </a:solidFill>
              </a:rPr>
              <a:t>Hóa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ngày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13 </a:t>
            </a:r>
            <a:r>
              <a:rPr lang="en-US" b="1" dirty="0" err="1" smtClean="0">
                <a:solidFill>
                  <a:schemeClr val="tx1"/>
                </a:solidFill>
              </a:rPr>
              <a:t>tháng</a:t>
            </a:r>
            <a:r>
              <a:rPr lang="en-US" b="1" dirty="0" smtClean="0">
                <a:solidFill>
                  <a:schemeClr val="tx1"/>
                </a:solidFill>
              </a:rPr>
              <a:t> 03 </a:t>
            </a:r>
            <a:r>
              <a:rPr lang="en-US" b="1" dirty="0" err="1" smtClean="0">
                <a:solidFill>
                  <a:schemeClr val="tx1"/>
                </a:solidFill>
              </a:rPr>
              <a:t>năm</a:t>
            </a:r>
            <a:r>
              <a:rPr lang="en-US" b="1" dirty="0" smtClean="0">
                <a:solidFill>
                  <a:schemeClr val="tx1"/>
                </a:solidFill>
              </a:rPr>
              <a:t> 2024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4495800"/>
            <a:ext cx="38989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hiện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Lê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Thanh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Huyền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54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CFBEEF-BC95-01D5-968A-45386E87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B12000C0-905F-D737-A097-9FCB6ADC7E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88CB66-DA19-326A-D20D-36110BE2D288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225" y="1020763"/>
            <a:ext cx="5695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CÀI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KÝ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b="1" kern="1200" dirty="0" err="1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SỐ</a:t>
            </a:r>
            <a:r>
              <a:rPr lang="en-US" b="1" kern="1200" dirty="0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lang="en-US" b="1" kern="1200" dirty="0" err="1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CÔNG</a:t>
            </a:r>
            <a:r>
              <a:rPr lang="en-US" b="1" kern="1200" dirty="0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  </a:t>
            </a:r>
            <a:r>
              <a:rPr lang="en-US" b="1" kern="1200" dirty="0" err="1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DÂN</a:t>
            </a:r>
            <a:r>
              <a:rPr lang="en-US" b="1" kern="1200" dirty="0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lang="en-US" b="1" kern="1200" dirty="0" err="1" smtClean="0">
                <a:solidFill>
                  <a:prstClr val="white"/>
                </a:solidFill>
                <a:latin typeface="Calibri"/>
                <a:ea typeface="+mn-ea"/>
                <a:cs typeface="Calibri" panose="020F0502020204030204" pitchFamily="34" charset="0"/>
              </a:rPr>
              <a:t>SMARTCA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25DCBF-498E-A28B-5A58-F66201B77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0" y="3564976"/>
            <a:ext cx="683031" cy="68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ải xuống (3)">
            <a:extLst>
              <a:ext uri="{FF2B5EF4-FFF2-40B4-BE49-F238E27FC236}">
                <a16:creationId xmlns="" xmlns:a16="http://schemas.microsoft.com/office/drawing/2014/main" id="{F7443907-1CC3-C6B3-DA6F-70B6F45A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92" y="1521228"/>
            <a:ext cx="808774" cy="75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2">
            <a:extLst>
              <a:ext uri="{FF2B5EF4-FFF2-40B4-BE49-F238E27FC236}">
                <a16:creationId xmlns="" xmlns:a16="http://schemas.microsoft.com/office/drawing/2014/main" id="{9B5FBA74-3C9B-E8A2-7CAA-CD0C30FD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09" y="1664924"/>
            <a:ext cx="2144907" cy="5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 Play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máy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hệ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hành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Android (Samsung, OPPO, …)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D0DFF37-B7F1-340B-F572-7B661E727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400" y="3391101"/>
            <a:ext cx="1787573" cy="14872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390A767-382A-109D-C9AC-A383F2D72841}"/>
              </a:ext>
            </a:extLst>
          </p:cNvPr>
          <p:cNvSpPr/>
          <p:nvPr/>
        </p:nvSpPr>
        <p:spPr>
          <a:xfrm>
            <a:off x="349383" y="884874"/>
            <a:ext cx="3397885" cy="391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1: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Tải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ứng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dụng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VNPT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SmartCA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600B04-AFAF-157F-294B-47BEDA479232}"/>
              </a:ext>
            </a:extLst>
          </p:cNvPr>
          <p:cNvSpPr txBox="1"/>
          <p:nvPr/>
        </p:nvSpPr>
        <p:spPr>
          <a:xfrm>
            <a:off x="2048326" y="4278383"/>
            <a:ext cx="149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21272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App Store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09A3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IPHONE,..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Flowchart: Merge 28">
            <a:extLst>
              <a:ext uri="{FF2B5EF4-FFF2-40B4-BE49-F238E27FC236}">
                <a16:creationId xmlns="" xmlns:a16="http://schemas.microsoft.com/office/drawing/2014/main" id="{D6605BD9-CB6B-6A8A-FDE4-F83B2EEB1CB1}"/>
              </a:ext>
            </a:extLst>
          </p:cNvPr>
          <p:cNvSpPr/>
          <p:nvPr/>
        </p:nvSpPr>
        <p:spPr>
          <a:xfrm flipV="1">
            <a:off x="3390900" y="2186554"/>
            <a:ext cx="2971800" cy="2112248"/>
          </a:xfrm>
          <a:prstGeom prst="flowChartMerg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30" name="Picture 29" descr="A picture containing text, logo, font, graphics&#10;&#10;Description automatically generated">
            <a:extLst>
              <a:ext uri="{FF2B5EF4-FFF2-40B4-BE49-F238E27FC236}">
                <a16:creationId xmlns="" xmlns:a16="http://schemas.microsoft.com/office/drawing/2014/main" id="{9A673402-629C-0FF8-9D52-BE7ABE499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2" y="3235215"/>
            <a:ext cx="1396996" cy="976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717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9F6D965-D056-C467-E709-A8EFC7AABC48}"/>
              </a:ext>
            </a:extLst>
          </p:cNvPr>
          <p:cNvSpPr/>
          <p:nvPr/>
        </p:nvSpPr>
        <p:spPr>
          <a:xfrm>
            <a:off x="597732" y="692873"/>
            <a:ext cx="3397885" cy="391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2: Đăng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ký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tài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khoản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VNPT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SmartCA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177A35-7389-4FB8-052A-1D534B3B8D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697" y="1093188"/>
            <a:ext cx="4973320" cy="31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14A200-5C4C-3367-B50E-80D84358FF9B}"/>
              </a:ext>
            </a:extLst>
          </p:cNvPr>
          <p:cNvSpPr txBox="1"/>
          <p:nvPr/>
        </p:nvSpPr>
        <p:spPr>
          <a:xfrm>
            <a:off x="1807697" y="4259454"/>
            <a:ext cx="6365631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5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5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5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5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CCCD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CMND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5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5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5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59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D5208C0-F318-C697-39C0-384A3E91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699BE6A7-DEDA-1DD2-A77B-1609C7F96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D4F801-3DB4-8D8B-A902-23B0645ECDE7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D9EADF8-00C8-6EC7-4471-F2A331034815}"/>
              </a:ext>
            </a:extLst>
          </p:cNvPr>
          <p:cNvSpPr/>
          <p:nvPr/>
        </p:nvSpPr>
        <p:spPr>
          <a:xfrm>
            <a:off x="597732" y="692873"/>
            <a:ext cx="3397885" cy="391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3: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Xác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thực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OTP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EE82F9-70FE-F219-8366-8CF1DC29D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39" y="1279207"/>
            <a:ext cx="2808513" cy="3433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2EF50C-8796-E68C-5E9F-E3596DEFD333}"/>
              </a:ext>
            </a:extLst>
          </p:cNvPr>
          <p:cNvSpPr txBox="1"/>
          <p:nvPr/>
        </p:nvSpPr>
        <p:spPr>
          <a:xfrm>
            <a:off x="3873237" y="1394230"/>
            <a:ext cx="4572000" cy="81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SMS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8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CCFCA1B-345E-341A-BD83-2C5E53BA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1406B36C-2941-7A43-747E-959F9A6C7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8D54B1-6243-FEA1-7368-74BB807BEFDA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24DA01D-A23A-69EE-D317-AC39ED83D11D}"/>
              </a:ext>
            </a:extLst>
          </p:cNvPr>
          <p:cNvSpPr/>
          <p:nvPr/>
        </p:nvSpPr>
        <p:spPr>
          <a:xfrm>
            <a:off x="597732" y="713975"/>
            <a:ext cx="4973074" cy="391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Xác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thực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eKYC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CCCD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mặt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trước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mặt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sau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và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khuôn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mặt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15F49D-BD71-F1E5-D2EC-6C03E5951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2" y="1333602"/>
            <a:ext cx="8357662" cy="3322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0733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01CC21-29BB-370C-EAB8-241A60F44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7EE9E412-D041-C0DB-0001-38849B8B8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00D029-D1DC-FA09-E087-97CEB9FC13F3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350DFC9-B989-D47B-3DBE-49B056099B36}"/>
              </a:ext>
            </a:extLst>
          </p:cNvPr>
          <p:cNvSpPr/>
          <p:nvPr/>
        </p:nvSpPr>
        <p:spPr>
          <a:xfrm>
            <a:off x="597732" y="713975"/>
            <a:ext cx="4973074" cy="391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Xác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nhận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thông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tin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đăng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ký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và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kết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thúc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7F2B5E-D310-EA45-0945-23242E1CE1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4482"/>
            <a:ext cx="5010150" cy="40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F3DACE7-086D-961A-6B1D-3CB7068FB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982" y="1458487"/>
            <a:ext cx="431878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thêm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phường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ấn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F2A44F4-BCCA-50BE-9FFA-CA469C6A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982" y="3172876"/>
            <a:ext cx="4318781" cy="10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Nhấn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”.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0" lang="en-US" altLang="en-US" sz="13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1)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đăng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xong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khoản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SmartCA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2)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346769-C2AA-005A-E184-DF6ABF896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13" y="2826436"/>
            <a:ext cx="2607968" cy="388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2982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3613C12-9705-63A9-3301-1C1E7CEC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9BFC82-7BE0-47E6-6A86-0DE13D720FF6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B20DC8D-8C7B-A140-DF98-966E1DC9CC02}"/>
              </a:ext>
            </a:extLst>
          </p:cNvPr>
          <p:cNvSpPr/>
          <p:nvPr/>
        </p:nvSpPr>
        <p:spPr>
          <a:xfrm>
            <a:off x="597732" y="713975"/>
            <a:ext cx="2965993" cy="391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6: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Đăng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ký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gói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Chứng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thư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PS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 descr="A screenshot of a chat&#10;&#10;Description automatically generated">
            <a:extLst>
              <a:ext uri="{FF2B5EF4-FFF2-40B4-BE49-F238E27FC236}">
                <a16:creationId xmlns="" xmlns:a16="http://schemas.microsoft.com/office/drawing/2014/main" id="{38F3648C-9FEB-2E24-34CF-9BDE2D25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264" y="1143000"/>
            <a:ext cx="2429136" cy="3721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1271588"/>
            <a:ext cx="248822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838" y="1181100"/>
            <a:ext cx="26003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86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CFBEEF-BC95-01D5-968A-45386E87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B12000C0-905F-D737-A097-9FCB6ADC7E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88CB66-DA19-326A-D20D-36110BE2D288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C88EE86-4945-938B-1C16-F8705D702E3D}"/>
              </a:ext>
            </a:extLst>
          </p:cNvPr>
          <p:cNvSpPr/>
          <p:nvPr/>
        </p:nvSpPr>
        <p:spPr>
          <a:xfrm>
            <a:off x="77229" y="713975"/>
            <a:ext cx="3511791" cy="3833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7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: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Ký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hợp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đồng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hoàn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thiện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F6FC1D-2AC4-DC64-BDF9-6CFB29435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244600"/>
            <a:ext cx="732504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22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CFBEEF-BC95-01D5-968A-45386E87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B12000C0-905F-D737-A097-9FCB6ADC7E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36" y="226378"/>
            <a:ext cx="473304" cy="3295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algn="ctr">
              <a:spcBef>
                <a:spcPts val="50"/>
              </a:spcBef>
            </a:pPr>
            <a:endParaRPr sz="2100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88CB66-DA19-326A-D20D-36110BE2D288}"/>
              </a:ext>
            </a:extLst>
          </p:cNvPr>
          <p:cNvSpPr txBox="1"/>
          <p:nvPr/>
        </p:nvSpPr>
        <p:spPr>
          <a:xfrm>
            <a:off x="801568" y="248178"/>
            <a:ext cx="61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HƯỚNG DẪN CÀI ĐẶT VÀ SỬ DỤNG APP CHỮ KÝ SỐ CÔNG DÂN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C88EE86-4945-938B-1C16-F8705D702E3D}"/>
              </a:ext>
            </a:extLst>
          </p:cNvPr>
          <p:cNvSpPr/>
          <p:nvPr/>
        </p:nvSpPr>
        <p:spPr>
          <a:xfrm>
            <a:off x="77229" y="713975"/>
            <a:ext cx="4837671" cy="3833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Bước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8: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Kích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hoạt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chứng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thư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số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và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ký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biên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bản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nghiệm</a:t>
            </a:r>
            <a:r>
              <a:rPr lang="en-US" noProof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noProof="0" dirty="0" err="1" smtClean="0">
                <a:solidFill>
                  <a:prstClr val="white"/>
                </a:solidFill>
                <a:latin typeface="Calibri"/>
              </a:rPr>
              <a:t>thu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06501"/>
            <a:ext cx="199023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7600" y="1168400"/>
            <a:ext cx="2007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4" y="1206500"/>
            <a:ext cx="2282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6074" y="1231900"/>
            <a:ext cx="200342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20243"/>
      </p:ext>
    </p:extLst>
  </p:cSld>
  <p:clrMapOvr>
    <a:masterClrMapping/>
  </p:clrMapOvr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382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Carlito</vt:lpstr>
      <vt:lpstr>Times New Roman</vt:lpstr>
      <vt:lpstr>Wingdings</vt:lpstr>
      <vt:lpstr>Saira Semi Condensed</vt:lpstr>
      <vt:lpstr>Inria Sans</vt:lpstr>
      <vt:lpstr>Gurney template</vt:lpstr>
      <vt:lpstr>11_Office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………………</dc:title>
  <dc:creator>Lương Lan Hương</dc:creator>
  <cp:lastModifiedBy>Mrs Huyen</cp:lastModifiedBy>
  <cp:revision>138</cp:revision>
  <dcterms:modified xsi:type="dcterms:W3CDTF">2024-03-22T01:01:05Z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0x010100AE515FFB7153E34296364F6353E9C7E2</vt:lpwstr>
  </property>
</Properties>
</file>