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emf" ContentType="image/x-emf"/>
  <Default Extension="png" ContentType="image/png"/>
  <Default Extension="wmf" ContentType="image/x-w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0" r:id="rId3"/>
    <p:sldId id="347" r:id="rId4"/>
    <p:sldId id="438" r:id="rId6"/>
    <p:sldId id="433" r:id="rId7"/>
    <p:sldId id="434" r:id="rId8"/>
    <p:sldId id="435" r:id="rId9"/>
    <p:sldId id="436" r:id="rId10"/>
    <p:sldId id="523" r:id="rId11"/>
    <p:sldId id="482" r:id="rId12"/>
    <p:sldId id="466" r:id="rId13"/>
    <p:sldId id="469" r:id="rId14"/>
    <p:sldId id="470" r:id="rId15"/>
    <p:sldId id="475" r:id="rId16"/>
    <p:sldId id="472" r:id="rId17"/>
    <p:sldId id="476" r:id="rId18"/>
    <p:sldId id="477" r:id="rId19"/>
    <p:sldId id="479" r:id="rId20"/>
    <p:sldId id="480" r:id="rId21"/>
    <p:sldId id="481" r:id="rId22"/>
    <p:sldId id="522" r:id="rId23"/>
    <p:sldId id="541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36"/>
    <p:restoredTop sz="94573"/>
  </p:normalViewPr>
  <p:slideViewPr>
    <p:cSldViewPr showGuides="1">
      <p:cViewPr>
        <p:scale>
          <a:sx n="71" d="100"/>
          <a:sy n="71" d="100"/>
        </p:scale>
        <p:origin x="-1736" y="44"/>
      </p:cViewPr>
      <p:guideLst>
        <p:guide orient="horz" pos="2112"/>
        <p:guide pos="2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1124 30 24575,'-122'3'0,"-133"-6"0,185-12 0,60 12 0,-1 0 0,1 0 0,-1 1 0,1 1 0,-1 0 0,0 0 0,1 1 0,-1 0 0,-20 4 0,28-3 0,0 1 0,0-1 0,0 1 0,0 0 0,0 0 0,0 0 0,1 0 0,0 0 0,0 1 0,-1 0 0,1 0 0,0-1 0,0 1 0,1 0 0,-1 0 0,1 0 0,-1 0 0,1 0 0,0 1 0,-1 4 0,1-4 0,0 0 0,0 0 0,-1 0 0,1-1 0,-1 1 0,-1 0 0,2-1 0,-1 1 0,-1-1 0,0 0 0,0 0 0,0 0 0,0 0 0,0 0 0,-6 3 0,-36 10 0,41-15 0,-1 0 0,1-1 0,0 2 0,0-1 0,-1 1 0,1-1 0,0 2 0,0-1 0,0 0 0,1 1 0,-1-1 0,0 1 0,1 0 0,-1 0 0,1 0 0,-3 6 0,-6 7 0,9-9 0,-1-1 0,-1 0 0,1 0 0,-1 0 0,0-1 0,0 0 0,0 1 0,-1-2 0,0 1 0,0-1 0,-12 7 0,7-7 0,0 1 0,0 1 0,0 1 0,1 0 0,-1 0 0,1 1 0,1 0 0,0 0 0,0 1 0,1 0 0,-13 19 0,-15 20 0,27-37 0,0 1 0,0 0 0,2 0 0,-1 1 0,-10 23 0,9-6 0,1-1 0,2 1 0,0 1 0,-1 29 0,4 125 0,3-181 0,0 14 0,1 1 0,0 0 0,6 23 0,-5-36 0,0 1 0,0 0 0,0-1 0,1 0 0,0 0 0,1 0 0,-1 0 0,2 0 0,-2-1 0,2 1 0,-1-2 0,8 8 0,3 1 0,-5-3 0,1 0 0,0-1 0,0-1 0,1 0 0,0 0 0,23 10 0,213 78 0,-233-89 0,-1 1 0,0 1 0,0 0 0,23 20 0,-25-18 0,1-1 0,1 0 0,-1-1 0,1-1 0,19 8 0,3-2 0,1-3 0,1-2 0,0-1 0,49 4 0,235-8 0,-167-6 0,-135 0 0,1 0 0,0-1 0,26-7 0,-22 4 0,46-5 0,-57 10 0,1-1 0,-1-1 0,0 0 0,1 0 0,-2-1 0,2-2 0,-2 1 0,0-1 0,0-1 0,0 0 0,-1-1 0,0 0 0,20-19 0,6-9 0,-30 27 0,0 0 0,1 1 0,0 0 0,0 1 0,1-1 0,1 2 0,-1 0 0,16-8 0,184-46 0,-168 53 0,2 1 0,-1 3 0,0 2 0,52 5 0,-1-2 0,-1-1 0,120-3 0,-194 0 0,-1-1 0,1-2 0,-1 1 0,0-1 0,-1-1 0,31-16 0,-30 9 0,-1 0 0,0 0 0,-2-2 0,25-28 0,-6 8 0,-18 16 0,-1-2 0,0 0 0,-1 0 0,17-40 0,-20 41 0,-3 2 0,0 0 0,-2 0 0,0-1 0,-1 0 0,-1 1 0,3-39 0,-5 20 0,-1-1 0,-7-59 0,5 93 0,1 1 0,0 0 0,-1-1 0,0 1 0,0 0 0,0 0 0,-1 0 0,1 0 0,-1 0 0,1 0 0,-1 0 0,0 1 0,0-1 0,0 1 0,-1-1 0,1 0 0,-1 2 0,1-1 0,-1-1 0,1 2 0,-1-1 0,0 0 0,0 1 0,0-1 0,0 1 0,0 0 0,-1 0 0,-5 0 0,-8-2 0,0 1 0,0 1 0,0 1 0,-26 2 0,17-1 0,-13 2 0,15-1 0,-1-1 0,1-1 0,0 0 0,-1-3 0,-43-9 0,39 6 0,0 0 0,0 0 0,0 3 0,-1 1 0,0 1 0,-43 4 0,57 0 0,1 1 0,1 1 0,-1 0 0,1 0 0,-1 2 0,-23 14 0,-4 1 0,21-11 0,0-1 0,-1-1 0,1 0 0,-1-3 0,-1 1 0,0-2 0,-31 4 0,-279-8 0,155-3 0,169 2 0,0-1 0,1 0 0,-1 1 0,1-2 0,-1 0 0,1 0 0,0-1 0,0 0 0,-1 0 0,2 0 0,-1-1 0,-13-10 0,10 5 0,1 0 0,-1-1 0,2-1 0,-1 1 0,2-1 0,0-1 0,-9-14 0,13 19 0,-1 0 0,-1 0 0,0 0 0,0 1 0,0 0 0,0 0 0,-1 1 0,-1 0 0,2 0 0,-2 1 0,1 0 0,-2 0 0,2 1 0,-1 0 0,-12-3 0,8 1 0,-7-2 0,0 0 0,-19-11 0,32 16 0,1-2 0,1 1 0,-2-1 0,2 0 0,-1 1 0,1-2 0,0 1 0,0 0 0,1-1 0,-1 0 0,-4-8 0,-23-34 0,23 37 0,1-1 0,0 1 0,-6-15 0,1 3-1365,1 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24575,'-6'0'0,"-2"6"0,-5 1 0,-1 7 0,3 6 0,-4-2 0,-3-1 0,-1 0 0,-1-2 0,2 2 0,-3-3 0,5 4 0,3-2-8191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0 24575,'0'5'0,"0"0"0,-1-1 0,0 1 0,-1 0 0,1 0 0,0-1 0,-1 1 0,0-1 0,0 0 0,0 0 0,-1 1 0,1-1 0,-5 5 0,-6 5 0,0-1 0,-17 15 0,-7 8 0,22-17 0,1 0 0,1 2 0,-14 27 0,-13 21 0,6-17 0,20-28 0,-2-1 0,1-1 0,-27 28 0,-113 106 0,134-137-1365,1-3-5461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24575,'0'8'0,"-1"-1"0,1 0 0,-1 0 0,-1 1 0,0-1 0,0 0 0,0 1 0,-1-2 0,-7 15 0,-1-3 0,-1-1 0,-17 18 0,-5 8 0,31-36 0,-2 0 0,2 0 0,0 0 0,0 1 0,0-1 0,-2 11 0,4-11 0,-1 0 0,-1 0 0,1 0 0,-1 1 0,-1-2 0,-6 13 0,-13 14-11,13-19-440,0 0-1,-20 21 1,15-22-6375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 24575,'-5'1'0,"0"1"0,1 0 0,-1 0 0,1 1 0,-1-1 0,1 1 0,-1 0 0,2 0 0,-1 0 0,0 1 0,0-1 0,-2 5 0,-1-1 0,-31 26 0,16-13 0,1 0 0,-30 36 0,6-2 0,-95 89 0,110-116 0,15-13 0,-1 0 0,2 1 0,-1 0 0,-12 19 0,20-24 14,-1 0-1,0-1 0,-15 12 1,1 1-1433,4-4-5407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24575,'0'6'0,"-6"2"0,-1 4 0,-7 2 0,1 3 0,-4 0 0,0 1 0,-2-1 0,-3 2 0,1-3-8191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24575,'-6'0'0,"-2"6"0,-5 1 0,-1 7 0,3 6 0,-4-2 0,-3-1 0,-1 0 0,-1-2 0,2 2 0,-3-3 0,5 4 0,3-2-8191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0 24575,'0'5'0,"0"0"0,-1-1 0,0 1 0,-1 0 0,1 0 0,0-1 0,-1 1 0,0-1 0,0 0 0,0 0 0,-1 1 0,1-1 0,-5 5 0,-6 5 0,0-1 0,-17 15 0,-7 8 0,22-17 0,1 0 0,1 2 0,-14 27 0,-13 21 0,6-17 0,20-28 0,-2-1 0,1-1 0,-27 28 0,-113 106 0,134-137-1365,1-3-5461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24575,'0'8'0,"-1"-1"0,1 0 0,-1 0 0,-1 1 0,0-1 0,0 0 0,0 1 0,-1-2 0,-7 15 0,-1-3 0,-1-1 0,-17 18 0,-5 8 0,31-36 0,-2 0 0,2 0 0,0 0 0,0 1 0,0-1 0,-2 11 0,4-11 0,-1 0 0,-1 0 0,1 0 0,-1 1 0,-1-2 0,-6 13 0,-13 14-11,13-19-440,0 0-1,-20 21 1,15-22-6375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1124 30 24575,'-122'3'0,"-133"-6"0,185-12 0,60 12 0,-1 0 0,1 0 0,-1 1 0,1 1 0,-1 0 0,0 0 0,1 1 0,-1 0 0,-20 4 0,28-3 0,0 1 0,0-1 0,0 1 0,0 0 0,0 0 0,0 0 0,1 0 0,0 0 0,0 1 0,-1 0 0,1 0 0,0-1 0,0 1 0,1 0 0,-1 0 0,1 0 0,-1 0 0,1 0 0,0 1 0,-1 4 0,1-4 0,0 0 0,0 0 0,-1 0 0,1-1 0,-1 1 0,-1 0 0,2-1 0,-1 1 0,-1-1 0,0 0 0,0 0 0,0 0 0,0 0 0,0 0 0,-6 3 0,-36 10 0,41-15 0,-1 0 0,1-1 0,0 2 0,0-1 0,-1 1 0,1-1 0,0 2 0,0-1 0,0 0 0,1 1 0,-1-1 0,0 1 0,1 0 0,-1 0 0,1 0 0,-3 6 0,-6 7 0,9-9 0,-1-1 0,-1 0 0,1 0 0,-1 0 0,0-1 0,0 0 0,0 1 0,-1-2 0,0 1 0,0-1 0,-12 7 0,7-7 0,0 1 0,0 1 0,0 1 0,1 0 0,-1 0 0,1 1 0,1 0 0,0 0 0,0 1 0,1 0 0,-13 19 0,-15 20 0,27-37 0,0 1 0,0 0 0,2 0 0,-1 1 0,-10 23 0,9-6 0,1-1 0,2 1 0,0 1 0,-1 29 0,4 125 0,3-181 0,0 14 0,1 1 0,0 0 0,6 23 0,-5-36 0,0 1 0,0 0 0,0-1 0,1 0 0,0 0 0,1 0 0,-1 0 0,2 0 0,-2-1 0,2 1 0,-1-2 0,8 8 0,3 1 0,-5-3 0,1 0 0,0-1 0,0-1 0,1 0 0,0 0 0,23 10 0,213 78 0,-233-89 0,-1 1 0,0 1 0,0 0 0,23 20 0,-25-18 0,1-1 0,1 0 0,-1-1 0,1-1 0,19 8 0,3-2 0,1-3 0,1-2 0,0-1 0,49 4 0,235-8 0,-167-6 0,-135 0 0,1 0 0,0-1 0,26-7 0,-22 4 0,46-5 0,-57 10 0,1-1 0,-1-1 0,0 0 0,1 0 0,-2-1 0,2-2 0,-2 1 0,0-1 0,0-1 0,0 0 0,-1-1 0,0 0 0,20-19 0,6-9 0,-30 27 0,0 0 0,1 1 0,0 0 0,0 1 0,1-1 0,1 2 0,-1 0 0,16-8 0,184-46 0,-168 53 0,2 1 0,-1 3 0,0 2 0,52 5 0,-1-2 0,-1-1 0,120-3 0,-194 0 0,-1-1 0,1-2 0,-1 1 0,0-1 0,-1-1 0,31-16 0,-30 9 0,-1 0 0,0 0 0,-2-2 0,25-28 0,-6 8 0,-18 16 0,-1-2 0,0 0 0,-1 0 0,17-40 0,-20 41 0,-3 2 0,0 0 0,-2 0 0,0-1 0,-1 0 0,-1 1 0,3-39 0,-5 20 0,-1-1 0,-7-59 0,5 93 0,1 1 0,0 0 0,-1-1 0,0 1 0,0 0 0,0 0 0,-1 0 0,1 0 0,-1 0 0,1 0 0,-1 0 0,0 1 0,0-1 0,0 1 0,-1-1 0,1 0 0,-1 2 0,1-1 0,-1-1 0,1 2 0,-1-1 0,0 0 0,0 1 0,0-1 0,0 1 0,0 0 0,-1 0 0,-5 0 0,-8-2 0,0 1 0,0 1 0,0 1 0,-26 2 0,17-1 0,-13 2 0,15-1 0,-1-1 0,1-1 0,0 0 0,-1-3 0,-43-9 0,39 6 0,0 0 0,0 0 0,0 3 0,-1 1 0,0 1 0,-43 4 0,57 0 0,1 1 0,1 1 0,-1 0 0,1 0 0,-1 2 0,-23 14 0,-4 1 0,21-11 0,0-1 0,-1-1 0,1 0 0,-1-3 0,-1 1 0,0-2 0,-31 4 0,-279-8 0,155-3 0,169 2 0,0-1 0,1 0 0,-1 1 0,1-2 0,-1 0 0,1 0 0,0-1 0,0 0 0,-1 0 0,2 0 0,-1-1 0,-13-10 0,10 5 0,1 0 0,-1-1 0,2-1 0,-1 1 0,2-1 0,0-1 0,-9-14 0,13 19 0,-1 0 0,-1 0 0,0 0 0,0 1 0,0 0 0,0 0 0,-1 1 0,-1 0 0,2 0 0,-2 1 0,1 0 0,-2 0 0,2 1 0,-1 0 0,-12-3 0,8 1 0,-7-2 0,0 0 0,-19-11 0,32 16 0,1-2 0,1 1 0,-2-1 0,2 0 0,-1 1 0,1-2 0,0 1 0,0 0 0,1-1 0,-1 0 0,-4-8 0,-23-34 0,23 37 0,1-1 0,0 1 0,-6-15 0,1 3-1365,1 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1 24575,'-5'1'0,"0"1"0,1 0 0,-1 0 0,1 1 0,-1-1 0,1 1 0,-1 0 0,2 0 0,-1 0 0,0 1 0,0-1 0,-2 5 0,-1-1 0,-31 26 0,16-13 0,1 0 0,-30 36 0,6-2 0,-95 89 0,110-116 0,15-13 0,-1 0 0,2 1 0,-1 0 0,-12 19 0,20-24 14,-1 0-1,0-1 0,-15 12 1,1 1-1433,4-4-5407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3:07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24575,'0'6'0,"-6"2"0,-1 4 0,-7 2 0,1 3 0,-4 0 0,0 1 0,-2-1 0,-3 2 0,1-3-8191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355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3 </a:t>
            </a:r>
            <a:r>
              <a:rPr lang="en-US" dirty="0" err="1"/>
              <a:t>phút</a:t>
            </a:r>
            <a:r>
              <a:rPr lang="en-US" dirty="0"/>
              <a:t>. GV </a:t>
            </a:r>
            <a:r>
              <a:rPr lang="en-US" dirty="0" err="1"/>
              <a:t>cử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2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- GV </a:t>
            </a:r>
            <a:r>
              <a:rPr lang="en-US" dirty="0" err="1"/>
              <a:t>gọi</a:t>
            </a:r>
            <a:r>
              <a:rPr lang="en-US" dirty="0"/>
              <a:t> 1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soi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goi</a:t>
            </a:r>
            <a:r>
              <a:rPr lang="en-US" dirty="0"/>
              <a:t> 1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gc03ac8c6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8" name="Google Shape;2908;gc03ac8c6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beee71bed4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beee71bed4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3 </a:t>
            </a:r>
            <a:r>
              <a:rPr lang="en-US" dirty="0" err="1"/>
              <a:t>phút</a:t>
            </a:r>
            <a:r>
              <a:rPr lang="en-US" dirty="0"/>
              <a:t>. GV </a:t>
            </a:r>
            <a:r>
              <a:rPr lang="en-US" dirty="0" err="1"/>
              <a:t>cử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..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560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2765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goi</a:t>
            </a:r>
            <a:r>
              <a:rPr lang="en-US" dirty="0"/>
              <a:t> 1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HĐ 1 </a:t>
            </a:r>
            <a:r>
              <a:rPr lang="en-US" dirty="0" err="1"/>
              <a:t>trong</a:t>
            </a:r>
            <a:r>
              <a:rPr lang="en-US" dirty="0"/>
              <a:t> 15 </a:t>
            </a:r>
            <a:r>
              <a:rPr lang="en-US" dirty="0" err="1"/>
              <a:t>giây</a:t>
            </a:r>
            <a:endParaRPr lang="en-US" dirty="0"/>
          </a:p>
          <a:p>
            <a:r>
              <a:rPr lang="en-US" dirty="0"/>
              <a:t>- 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beee71bed4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beee71bed4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beee71bed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4" name="Google Shape;1914;gbeee71bed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8"/>
          <p:cNvGrpSpPr/>
          <p:nvPr/>
        </p:nvGrpSpPr>
        <p:grpSpPr>
          <a:xfrm>
            <a:off x="-72533" y="-72267"/>
            <a:ext cx="9281436" cy="6970400"/>
            <a:chOff x="-72533" y="-54200"/>
            <a:chExt cx="9281436" cy="5227800"/>
          </a:xfrm>
        </p:grpSpPr>
        <p:grpSp>
          <p:nvGrpSpPr>
            <p:cNvPr id="310" name="Google Shape;310;p8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311" name="Google Shape;311;p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8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8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8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8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8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8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8" name="Google Shape;338;p8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339" name="Google Shape;339;p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4" name="Google Shape;354;p8"/>
          <p:cNvSpPr txBox="1">
            <a:spLocks noGrp="1"/>
          </p:cNvSpPr>
          <p:nvPr>
            <p:ph type="title"/>
          </p:nvPr>
        </p:nvSpPr>
        <p:spPr>
          <a:xfrm>
            <a:off x="720000" y="1202933"/>
            <a:ext cx="4353000" cy="2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5" name="Google Shape;355;p8"/>
          <p:cNvSpPr txBox="1">
            <a:spLocks noGrp="1"/>
          </p:cNvSpPr>
          <p:nvPr>
            <p:ph type="subTitle" idx="1"/>
          </p:nvPr>
        </p:nvSpPr>
        <p:spPr>
          <a:xfrm>
            <a:off x="720000" y="4775367"/>
            <a:ext cx="3376800" cy="10552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17"/>
          <p:cNvGrpSpPr/>
          <p:nvPr/>
        </p:nvGrpSpPr>
        <p:grpSpPr>
          <a:xfrm>
            <a:off x="-72533" y="-72267"/>
            <a:ext cx="9281436" cy="6970400"/>
            <a:chOff x="-72533" y="-54200"/>
            <a:chExt cx="9281436" cy="5227800"/>
          </a:xfrm>
        </p:grpSpPr>
        <p:grpSp>
          <p:nvGrpSpPr>
            <p:cNvPr id="667" name="Google Shape;667;p17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668" name="Google Shape;668;p1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7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7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7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7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7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7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7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7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7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7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7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7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5" name="Google Shape;695;p17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696" name="Google Shape;696;p1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1" name="Google Shape;711;p17"/>
          <p:cNvSpPr txBox="1">
            <a:spLocks noGrp="1"/>
          </p:cNvSpPr>
          <p:nvPr>
            <p:ph type="title"/>
          </p:nvPr>
        </p:nvSpPr>
        <p:spPr>
          <a:xfrm>
            <a:off x="720000" y="1202933"/>
            <a:ext cx="2965800" cy="2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12" name="Google Shape;712;p17"/>
          <p:cNvSpPr txBox="1">
            <a:spLocks noGrp="1"/>
          </p:cNvSpPr>
          <p:nvPr>
            <p:ph type="subTitle" idx="1"/>
          </p:nvPr>
        </p:nvSpPr>
        <p:spPr>
          <a:xfrm>
            <a:off x="720000" y="4485115"/>
            <a:ext cx="2965800" cy="1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17"/>
          <p:cNvSpPr/>
          <p:nvPr/>
        </p:nvSpPr>
        <p:spPr>
          <a:xfrm>
            <a:off x="-115600" y="-162667"/>
            <a:ext cx="2061250" cy="2808267"/>
          </a:xfrm>
          <a:custGeom>
            <a:avLst/>
            <a:gdLst/>
            <a:ahLst/>
            <a:cxnLst/>
            <a:rect l="l" t="t" r="r" b="b"/>
            <a:pathLst>
              <a:path w="82450" h="84248" extrusionOk="0">
                <a:moveTo>
                  <a:pt x="82450" y="0"/>
                </a:moveTo>
                <a:cubicBezTo>
                  <a:pt x="80283" y="8679"/>
                  <a:pt x="74444" y="20805"/>
                  <a:pt x="65498" y="20805"/>
                </a:cubicBezTo>
                <a:cubicBezTo>
                  <a:pt x="59211" y="20805"/>
                  <a:pt x="45403" y="16674"/>
                  <a:pt x="49059" y="11559"/>
                </a:cubicBezTo>
                <a:cubicBezTo>
                  <a:pt x="52082" y="7329"/>
                  <a:pt x="61632" y="11531"/>
                  <a:pt x="63957" y="16182"/>
                </a:cubicBezTo>
                <a:cubicBezTo>
                  <a:pt x="65843" y="19954"/>
                  <a:pt x="65307" y="25475"/>
                  <a:pt x="62673" y="28768"/>
                </a:cubicBezTo>
                <a:cubicBezTo>
                  <a:pt x="52410" y="41598"/>
                  <a:pt x="29517" y="33888"/>
                  <a:pt x="15155" y="41868"/>
                </a:cubicBezTo>
                <a:cubicBezTo>
                  <a:pt x="4774" y="47636"/>
                  <a:pt x="14136" y="65720"/>
                  <a:pt x="11559" y="77313"/>
                </a:cubicBezTo>
                <a:cubicBezTo>
                  <a:pt x="10584" y="81699"/>
                  <a:pt x="4493" y="84248"/>
                  <a:pt x="0" y="8424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5"/>
          <p:cNvGrpSpPr/>
          <p:nvPr/>
        </p:nvGrpSpPr>
        <p:grpSpPr>
          <a:xfrm>
            <a:off x="-72533" y="-72267"/>
            <a:ext cx="9281436" cy="6970400"/>
            <a:chOff x="-72533" y="-54200"/>
            <a:chExt cx="9281436" cy="5227800"/>
          </a:xfrm>
        </p:grpSpPr>
        <p:grpSp>
          <p:nvGrpSpPr>
            <p:cNvPr id="160" name="Google Shape;160;p5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61" name="Google Shape;161;p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5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5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5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5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5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5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5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5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5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5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5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5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8" name="Google Shape;188;p5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89" name="Google Shape;189;p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719925" y="593300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877689" y="2515000"/>
            <a:ext cx="3193500" cy="2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6" name="Google Shape;206;p5"/>
          <p:cNvSpPr txBox="1">
            <a:spLocks noGrp="1"/>
          </p:cNvSpPr>
          <p:nvPr>
            <p:ph type="body" idx="2"/>
          </p:nvPr>
        </p:nvSpPr>
        <p:spPr>
          <a:xfrm>
            <a:off x="5089395" y="3649585"/>
            <a:ext cx="3193500" cy="2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877689" y="1967167"/>
            <a:ext cx="31935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 panose="02000000000000000000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5089395" y="3100785"/>
            <a:ext cx="31935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 panose="02000000000000000000"/>
              <a:buNone/>
              <a:defRPr sz="24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4"/>
          <p:cNvGrpSpPr/>
          <p:nvPr/>
        </p:nvGrpSpPr>
        <p:grpSpPr>
          <a:xfrm>
            <a:off x="-72533" y="-72267"/>
            <a:ext cx="9281436" cy="6970400"/>
            <a:chOff x="-72533" y="-54200"/>
            <a:chExt cx="9281436" cy="5227800"/>
          </a:xfrm>
        </p:grpSpPr>
        <p:grpSp>
          <p:nvGrpSpPr>
            <p:cNvPr id="519" name="Google Shape;519;p14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520" name="Google Shape;520;p1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4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4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4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4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4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4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4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4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4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4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4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4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7" name="Google Shape;547;p14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548" name="Google Shape;548;p1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3" name="Google Shape;563;p14"/>
          <p:cNvSpPr txBox="1">
            <a:spLocks noGrp="1"/>
          </p:cNvSpPr>
          <p:nvPr>
            <p:ph type="title"/>
          </p:nvPr>
        </p:nvSpPr>
        <p:spPr>
          <a:xfrm>
            <a:off x="719925" y="593300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64" name="Google Shape;564;p14"/>
          <p:cNvSpPr txBox="1">
            <a:spLocks noGrp="1"/>
          </p:cNvSpPr>
          <p:nvPr>
            <p:ph type="subTitle" idx="1"/>
          </p:nvPr>
        </p:nvSpPr>
        <p:spPr>
          <a:xfrm>
            <a:off x="5067421" y="2795900"/>
            <a:ext cx="3203400" cy="1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_1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28"/>
          <p:cNvGrpSpPr/>
          <p:nvPr/>
        </p:nvGrpSpPr>
        <p:grpSpPr>
          <a:xfrm>
            <a:off x="-72533" y="-72267"/>
            <a:ext cx="9281436" cy="6970400"/>
            <a:chOff x="-72533" y="-54200"/>
            <a:chExt cx="9281436" cy="5227800"/>
          </a:xfrm>
        </p:grpSpPr>
        <p:grpSp>
          <p:nvGrpSpPr>
            <p:cNvPr id="1253" name="Google Shape;1253;p28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254" name="Google Shape;1254;p2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2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2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2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2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2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2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2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2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2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2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2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8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8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8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8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8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8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8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8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8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8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28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8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81" name="Google Shape;1281;p28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282" name="Google Shape;1282;p2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3" name="Google Shape;1293;p2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2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97" name="Google Shape;1297;p28"/>
          <p:cNvSpPr txBox="1">
            <a:spLocks noGrp="1"/>
          </p:cNvSpPr>
          <p:nvPr>
            <p:ph type="title"/>
          </p:nvPr>
        </p:nvSpPr>
        <p:spPr>
          <a:xfrm>
            <a:off x="719925" y="593300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298" name="Google Shape;1298;p28"/>
          <p:cNvSpPr/>
          <p:nvPr/>
        </p:nvSpPr>
        <p:spPr>
          <a:xfrm>
            <a:off x="6602000" y="-8600"/>
            <a:ext cx="2555750" cy="3872133"/>
          </a:xfrm>
          <a:custGeom>
            <a:avLst/>
            <a:gdLst/>
            <a:ahLst/>
            <a:cxnLst/>
            <a:rect l="l" t="t" r="r" b="b"/>
            <a:pathLst>
              <a:path w="102230" h="116164" extrusionOk="0">
                <a:moveTo>
                  <a:pt x="0" y="0"/>
                </a:moveTo>
                <a:cubicBezTo>
                  <a:pt x="3586" y="14324"/>
                  <a:pt x="20870" y="25740"/>
                  <a:pt x="35624" y="26330"/>
                </a:cubicBezTo>
                <a:cubicBezTo>
                  <a:pt x="46173" y="26752"/>
                  <a:pt x="58468" y="16922"/>
                  <a:pt x="67118" y="22975"/>
                </a:cubicBezTo>
                <a:cubicBezTo>
                  <a:pt x="69112" y="24370"/>
                  <a:pt x="68372" y="29371"/>
                  <a:pt x="66085" y="30203"/>
                </a:cubicBezTo>
                <a:cubicBezTo>
                  <a:pt x="62973" y="31335"/>
                  <a:pt x="54190" y="27741"/>
                  <a:pt x="57050" y="26072"/>
                </a:cubicBezTo>
                <a:cubicBezTo>
                  <a:pt x="62111" y="23119"/>
                  <a:pt x="71390" y="29058"/>
                  <a:pt x="72280" y="34849"/>
                </a:cubicBezTo>
                <a:cubicBezTo>
                  <a:pt x="74483" y="49175"/>
                  <a:pt x="65529" y="63505"/>
                  <a:pt x="66601" y="77959"/>
                </a:cubicBezTo>
                <a:cubicBezTo>
                  <a:pt x="67470" y="89670"/>
                  <a:pt x="72978" y="103488"/>
                  <a:pt x="83381" y="108936"/>
                </a:cubicBezTo>
                <a:cubicBezTo>
                  <a:pt x="89270" y="112020"/>
                  <a:pt x="104069" y="109858"/>
                  <a:pt x="101967" y="11616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299" name="Google Shape;1299;p28"/>
          <p:cNvSpPr/>
          <p:nvPr/>
        </p:nvSpPr>
        <p:spPr>
          <a:xfrm>
            <a:off x="-12900" y="25800"/>
            <a:ext cx="2594325" cy="2358433"/>
          </a:xfrm>
          <a:custGeom>
            <a:avLst/>
            <a:gdLst/>
            <a:ahLst/>
            <a:cxnLst/>
            <a:rect l="l" t="t" r="r" b="b"/>
            <a:pathLst>
              <a:path w="103773" h="70753" extrusionOk="0">
                <a:moveTo>
                  <a:pt x="103773" y="0"/>
                </a:moveTo>
                <a:cubicBezTo>
                  <a:pt x="102564" y="7860"/>
                  <a:pt x="96946" y="15805"/>
                  <a:pt x="89833" y="19361"/>
                </a:cubicBezTo>
                <a:cubicBezTo>
                  <a:pt x="84210" y="22172"/>
                  <a:pt x="77180" y="21229"/>
                  <a:pt x="70989" y="20136"/>
                </a:cubicBezTo>
                <a:cubicBezTo>
                  <a:pt x="66298" y="19308"/>
                  <a:pt x="56531" y="19881"/>
                  <a:pt x="57566" y="15231"/>
                </a:cubicBezTo>
                <a:cubicBezTo>
                  <a:pt x="58282" y="12012"/>
                  <a:pt x="65043" y="14190"/>
                  <a:pt x="67375" y="16522"/>
                </a:cubicBezTo>
                <a:cubicBezTo>
                  <a:pt x="70258" y="19405"/>
                  <a:pt x="71807" y="25771"/>
                  <a:pt x="68924" y="28654"/>
                </a:cubicBezTo>
                <a:cubicBezTo>
                  <a:pt x="60051" y="37527"/>
                  <a:pt x="42646" y="28367"/>
                  <a:pt x="31751" y="34592"/>
                </a:cubicBezTo>
                <a:cubicBezTo>
                  <a:pt x="27312" y="37128"/>
                  <a:pt x="27868" y="45150"/>
                  <a:pt x="29944" y="49822"/>
                </a:cubicBezTo>
                <a:cubicBezTo>
                  <a:pt x="31911" y="54249"/>
                  <a:pt x="37537" y="59473"/>
                  <a:pt x="34849" y="63504"/>
                </a:cubicBezTo>
                <a:cubicBezTo>
                  <a:pt x="28404" y="73169"/>
                  <a:pt x="6444" y="73169"/>
                  <a:pt x="0" y="635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"/>
          <p:cNvGrpSpPr/>
          <p:nvPr/>
        </p:nvGrpSpPr>
        <p:grpSpPr>
          <a:xfrm>
            <a:off x="-72533" y="-72267"/>
            <a:ext cx="9281436" cy="6970400"/>
            <a:chOff x="-72533" y="-54200"/>
            <a:chExt cx="9281436" cy="5227800"/>
          </a:xfrm>
        </p:grpSpPr>
        <p:grpSp>
          <p:nvGrpSpPr>
            <p:cNvPr id="358" name="Google Shape;358;p9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359" name="Google Shape;359;p9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9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9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9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9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9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6" name="Google Shape;386;p9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387" name="Google Shape;387;p9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9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9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9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9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9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9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9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9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9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9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9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9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9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2" name="Google Shape;402;p9"/>
          <p:cNvSpPr/>
          <p:nvPr/>
        </p:nvSpPr>
        <p:spPr>
          <a:xfrm>
            <a:off x="914400" y="1160924"/>
            <a:ext cx="3739500" cy="455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9"/>
          <p:cNvSpPr/>
          <p:nvPr/>
        </p:nvSpPr>
        <p:spPr>
          <a:xfrm rot="-241879">
            <a:off x="2346096" y="1001812"/>
            <a:ext cx="947344" cy="336856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9"/>
          <p:cNvSpPr txBox="1">
            <a:spLocks noGrp="1"/>
          </p:cNvSpPr>
          <p:nvPr>
            <p:ph type="title"/>
          </p:nvPr>
        </p:nvSpPr>
        <p:spPr>
          <a:xfrm>
            <a:off x="1214700" y="3028205"/>
            <a:ext cx="3051300" cy="9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5" name="Google Shape;405;p9"/>
          <p:cNvSpPr txBox="1">
            <a:spLocks noGrp="1"/>
          </p:cNvSpPr>
          <p:nvPr>
            <p:ph type="subTitle" idx="1"/>
          </p:nvPr>
        </p:nvSpPr>
        <p:spPr>
          <a:xfrm>
            <a:off x="1214675" y="3975405"/>
            <a:ext cx="3051300" cy="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6" name="Google Shape;406;p9"/>
          <p:cNvSpPr txBox="1">
            <a:spLocks noGrp="1"/>
          </p:cNvSpPr>
          <p:nvPr>
            <p:ph type="title" idx="2" hasCustomPrompt="1"/>
          </p:nvPr>
        </p:nvSpPr>
        <p:spPr>
          <a:xfrm>
            <a:off x="2226425" y="1957013"/>
            <a:ext cx="1027800" cy="1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7"/>
          <p:cNvGrpSpPr/>
          <p:nvPr/>
        </p:nvGrpSpPr>
        <p:grpSpPr>
          <a:xfrm>
            <a:off x="-72533" y="-72267"/>
            <a:ext cx="9281436" cy="6970400"/>
            <a:chOff x="-72533" y="-54200"/>
            <a:chExt cx="9281436" cy="5227800"/>
          </a:xfrm>
        </p:grpSpPr>
        <p:grpSp>
          <p:nvGrpSpPr>
            <p:cNvPr id="262" name="Google Shape;262;p7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263" name="Google Shape;263;p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7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7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7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7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7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7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0" name="Google Shape;290;p7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291" name="Google Shape;291;p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6" name="Google Shape;306;p7"/>
          <p:cNvSpPr txBox="1">
            <a:spLocks noGrp="1"/>
          </p:cNvSpPr>
          <p:nvPr>
            <p:ph type="title"/>
          </p:nvPr>
        </p:nvSpPr>
        <p:spPr>
          <a:xfrm>
            <a:off x="1177200" y="2006760"/>
            <a:ext cx="2808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7" name="Google Shape;307;p7"/>
          <p:cNvSpPr txBox="1">
            <a:spLocks noGrp="1"/>
          </p:cNvSpPr>
          <p:nvPr>
            <p:ph type="subTitle" idx="1"/>
          </p:nvPr>
        </p:nvSpPr>
        <p:spPr>
          <a:xfrm>
            <a:off x="1177200" y="2748752"/>
            <a:ext cx="2808000" cy="2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emf"/><Relationship Id="rId8" Type="http://schemas.openxmlformats.org/officeDocument/2006/relationships/image" Target="../media/image35.emf"/><Relationship Id="rId7" Type="http://schemas.openxmlformats.org/officeDocument/2006/relationships/image" Target="../media/image34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3" Type="http://schemas.openxmlformats.org/officeDocument/2006/relationships/image" Target="../media/image30.png"/><Relationship Id="rId2" Type="http://schemas.microsoft.com/office/2007/relationships/media" Target="../media/media2.mp4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video" Target="../media/media2.mp4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27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customXml" Target="../ink/ink8.xml"/><Relationship Id="rId8" Type="http://schemas.openxmlformats.org/officeDocument/2006/relationships/image" Target="../media/image14.png"/><Relationship Id="rId7" Type="http://schemas.openxmlformats.org/officeDocument/2006/relationships/customXml" Target="../ink/ink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7.png"/><Relationship Id="rId3" Type="http://schemas.microsoft.com/office/2007/relationships/media" Target="../media/media1.mp4"/><Relationship Id="rId20" Type="http://schemas.openxmlformats.org/officeDocument/2006/relationships/notesSlide" Target="../notesSlides/notesSlide12.xml"/><Relationship Id="rId2" Type="http://schemas.openxmlformats.org/officeDocument/2006/relationships/video" Target="../media/media1.mp4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17" Type="http://schemas.openxmlformats.org/officeDocument/2006/relationships/customXml" Target="../ink/ink12.xml"/><Relationship Id="rId16" Type="http://schemas.openxmlformats.org/officeDocument/2006/relationships/image" Target="../media/image18.png"/><Relationship Id="rId15" Type="http://schemas.openxmlformats.org/officeDocument/2006/relationships/customXml" Target="../ink/ink11.xml"/><Relationship Id="rId14" Type="http://schemas.openxmlformats.org/officeDocument/2006/relationships/image" Target="../media/image17.png"/><Relationship Id="rId13" Type="http://schemas.openxmlformats.org/officeDocument/2006/relationships/customXml" Target="../ink/ink10.xml"/><Relationship Id="rId12" Type="http://schemas.openxmlformats.org/officeDocument/2006/relationships/image" Target="../media/image16.png"/><Relationship Id="rId11" Type="http://schemas.openxmlformats.org/officeDocument/2006/relationships/customXml" Target="../ink/ink9.xml"/><Relationship Id="rId10" Type="http://schemas.openxmlformats.org/officeDocument/2006/relationships/image" Target="../media/image15.png"/><Relationship Id="rId1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emf"/><Relationship Id="rId8" Type="http://schemas.openxmlformats.org/officeDocument/2006/relationships/image" Target="../media/image35.emf"/><Relationship Id="rId7" Type="http://schemas.openxmlformats.org/officeDocument/2006/relationships/image" Target="../media/image34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3" Type="http://schemas.openxmlformats.org/officeDocument/2006/relationships/image" Target="../media/image30.png"/><Relationship Id="rId2" Type="http://schemas.microsoft.com/office/2007/relationships/media" Target="../media/media2.mp4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2.xml"/><Relationship Id="rId1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customXml" Target="../ink/ink4.xml"/><Relationship Id="rId8" Type="http://schemas.openxmlformats.org/officeDocument/2006/relationships/image" Target="../media/image16.png"/><Relationship Id="rId7" Type="http://schemas.openxmlformats.org/officeDocument/2006/relationships/customXml" Target="../ink/ink3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Relationship Id="rId3" Type="http://schemas.openxmlformats.org/officeDocument/2006/relationships/customXml" Target="../ink/ink1.xml"/><Relationship Id="rId2" Type="http://schemas.openxmlformats.org/officeDocument/2006/relationships/image" Target="../media/image13.emf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customXml" Target="../ink/ink6.xml"/><Relationship Id="rId12" Type="http://schemas.openxmlformats.org/officeDocument/2006/relationships/image" Target="../media/image18.png"/><Relationship Id="rId11" Type="http://schemas.openxmlformats.org/officeDocument/2006/relationships/customXml" Target="../ink/ink5.xml"/><Relationship Id="rId10" Type="http://schemas.openxmlformats.org/officeDocument/2006/relationships/image" Target="../media/image17.png"/><Relationship Id="rId1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ate Placeholder 3"/>
          <p:cNvSpPr txBox="1">
            <a:spLocks noGrp="1"/>
          </p:cNvSpPr>
          <p:nvPr>
            <p:ph type="dt" sz="half" idx="10"/>
          </p:nvPr>
        </p:nvSpPr>
        <p:spPr bwMode="auto"/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FE9BEA-B457-4172-8E91-78A0CA2A6C6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6" descr="truy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8359" name="Freeform 7"/>
          <p:cNvSpPr>
            <a:spLocks noEditPoints="1"/>
          </p:cNvSpPr>
          <p:nvPr/>
        </p:nvSpPr>
        <p:spPr bwMode="gray">
          <a:xfrm rot="-1358056">
            <a:off x="1077913" y="2309813"/>
            <a:ext cx="6853238" cy="2803525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9412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3" name="Oval 8"/>
          <p:cNvSpPr/>
          <p:nvPr/>
        </p:nvSpPr>
        <p:spPr>
          <a:xfrm rot="-1543677">
            <a:off x="4572000" y="22098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</a:endParaRPr>
          </a:p>
        </p:txBody>
      </p:sp>
      <p:sp>
        <p:nvSpPr>
          <p:cNvPr id="2054" name="Oval 9"/>
          <p:cNvSpPr/>
          <p:nvPr/>
        </p:nvSpPr>
        <p:spPr>
          <a:xfrm rot="-1543677">
            <a:off x="7391400" y="25146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</a:endParaRPr>
          </a:p>
        </p:txBody>
      </p:sp>
      <p:sp>
        <p:nvSpPr>
          <p:cNvPr id="2055" name="Oval 10"/>
          <p:cNvSpPr/>
          <p:nvPr/>
        </p:nvSpPr>
        <p:spPr>
          <a:xfrm rot="-1543677">
            <a:off x="2971800" y="54102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</a:endParaRPr>
          </a:p>
        </p:txBody>
      </p:sp>
      <p:sp>
        <p:nvSpPr>
          <p:cNvPr id="2056" name="Oval 11"/>
          <p:cNvSpPr/>
          <p:nvPr/>
        </p:nvSpPr>
        <p:spPr>
          <a:xfrm rot="-1543677">
            <a:off x="5580063" y="4652963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</a:endParaRPr>
          </a:p>
        </p:txBody>
      </p:sp>
      <p:sp>
        <p:nvSpPr>
          <p:cNvPr id="2057" name="Oval 12"/>
          <p:cNvSpPr/>
          <p:nvPr/>
        </p:nvSpPr>
        <p:spPr>
          <a:xfrm rot="-2292805">
            <a:off x="2339975" y="35560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</a:endParaRPr>
          </a:p>
        </p:txBody>
      </p:sp>
      <p:sp>
        <p:nvSpPr>
          <p:cNvPr id="228365" name="Oval 13"/>
          <p:cNvSpPr>
            <a:spLocks noChangeArrowheads="1"/>
          </p:cNvSpPr>
          <p:nvPr/>
        </p:nvSpPr>
        <p:spPr bwMode="gray">
          <a:xfrm>
            <a:off x="3810000" y="1447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8366" name="Oval 14"/>
          <p:cNvSpPr>
            <a:spLocks noChangeArrowheads="1"/>
          </p:cNvSpPr>
          <p:nvPr/>
        </p:nvSpPr>
        <p:spPr bwMode="gray">
          <a:xfrm>
            <a:off x="1547813" y="2852738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8367" name="Oval 15"/>
          <p:cNvSpPr>
            <a:spLocks noChangeArrowheads="1"/>
          </p:cNvSpPr>
          <p:nvPr/>
        </p:nvSpPr>
        <p:spPr bwMode="gray">
          <a:xfrm>
            <a:off x="2178050" y="4668838"/>
            <a:ext cx="1282700" cy="12747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1" name="Oval 16"/>
          <p:cNvSpPr/>
          <p:nvPr/>
        </p:nvSpPr>
        <p:spPr>
          <a:xfrm>
            <a:off x="4859338" y="3933825"/>
            <a:ext cx="1284287" cy="1274763"/>
          </a:xfrm>
          <a:prstGeom prst="ellipse">
            <a:avLst/>
          </a:prstGeom>
          <a:gradFill rotWithShape="1">
            <a:gsLst>
              <a:gs pos="0">
                <a:srgbClr val="D476D6"/>
              </a:gs>
              <a:gs pos="100000">
                <a:srgbClr val="5A325B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</a:endParaRPr>
          </a:p>
        </p:txBody>
      </p:sp>
      <p:sp>
        <p:nvSpPr>
          <p:cNvPr id="228369" name="Oval 17"/>
          <p:cNvSpPr>
            <a:spLocks noChangeArrowheads="1"/>
          </p:cNvSpPr>
          <p:nvPr/>
        </p:nvSpPr>
        <p:spPr bwMode="gray">
          <a:xfrm>
            <a:off x="6877050" y="1700213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3" name="Text Box 18"/>
          <p:cNvSpPr txBox="1"/>
          <p:nvPr/>
        </p:nvSpPr>
        <p:spPr>
          <a:xfrm>
            <a:off x="4114800" y="1905000"/>
            <a:ext cx="68897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Text</a:t>
            </a:r>
            <a:endParaRPr lang="en-US" altLang="en-US" sz="18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064" name="Picture 20" descr="465af33b3ec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525" y="1052513"/>
            <a:ext cx="1033463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21" descr="465af2fcdcb5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876300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22" descr="465af32f750a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981075"/>
            <a:ext cx="876300" cy="162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23" descr="465af31acd5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2347913"/>
            <a:ext cx="1008063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24" descr="465af30fc02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038600"/>
            <a:ext cx="876300" cy="1695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5"/>
          <p:cNvGrpSpPr/>
          <p:nvPr/>
        </p:nvGrpSpPr>
        <p:grpSpPr>
          <a:xfrm rot="-1834154">
            <a:off x="7685088" y="3159125"/>
            <a:ext cx="493712" cy="503238"/>
            <a:chOff x="3504" y="672"/>
            <a:chExt cx="1776" cy="1536"/>
          </a:xfrm>
        </p:grpSpPr>
        <p:grpSp>
          <p:nvGrpSpPr>
            <p:cNvPr id="2122" name="Group 26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24" name="Freeform 27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>
                  <a:gd name="txL" fmla="*/ 0 w 701"/>
                  <a:gd name="txT" fmla="*/ 0 h 898"/>
                  <a:gd name="txR" fmla="*/ 701 w 701"/>
                  <a:gd name="txB" fmla="*/ 898 h 898"/>
                </a:gdLst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rect l="txL" t="txT" r="txR" b="txB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28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29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30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31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32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23" name="Freeform 33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>
                <a:gd name="txL" fmla="*/ 0 w 332"/>
                <a:gd name="txT" fmla="*/ 0 h 361"/>
                <a:gd name="txR" fmla="*/ 332 w 332"/>
                <a:gd name="txB" fmla="*/ 361 h 361"/>
              </a:gdLst>
              <a:ahLst/>
              <a:cxnLst>
                <a:cxn ang="0">
                  <a:pos x="4581" y="10"/>
                </a:cxn>
                <a:cxn ang="0">
                  <a:pos x="1825" y="10"/>
                </a:cxn>
                <a:cxn ang="0">
                  <a:pos x="921" y="14"/>
                </a:cxn>
                <a:cxn ang="0">
                  <a:pos x="0" y="32"/>
                </a:cxn>
                <a:cxn ang="0">
                  <a:pos x="4260" y="81"/>
                </a:cxn>
                <a:cxn ang="0">
                  <a:pos x="7021" y="60"/>
                </a:cxn>
                <a:cxn ang="0">
                  <a:pos x="6686" y="22"/>
                </a:cxn>
                <a:cxn ang="0">
                  <a:pos x="4581" y="10"/>
                </a:cxn>
              </a:cxnLst>
              <a:rect l="txL" t="txT" r="txR" b="txB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3022600" y="6192838"/>
            <a:ext cx="538163" cy="476250"/>
            <a:chOff x="403" y="2880"/>
            <a:chExt cx="1663" cy="1712"/>
          </a:xfrm>
        </p:grpSpPr>
        <p:sp>
          <p:nvSpPr>
            <p:cNvPr id="2116" name="Freeform 35"/>
            <p:cNvSpPr/>
            <p:nvPr/>
          </p:nvSpPr>
          <p:spPr>
            <a:xfrm>
              <a:off x="403" y="3326"/>
              <a:ext cx="701" cy="898"/>
            </a:xfrm>
            <a:custGeom>
              <a:avLst/>
              <a:gdLst>
                <a:gd name="txL" fmla="*/ 0 w 701"/>
                <a:gd name="txT" fmla="*/ 0 h 898"/>
                <a:gd name="txR" fmla="*/ 701 w 701"/>
                <a:gd name="txB" fmla="*/ 898 h 898"/>
              </a:gdLst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txL" t="txT" r="txR" b="tx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36"/>
            <p:cNvSpPr/>
            <p:nvPr/>
          </p:nvSpPr>
          <p:spPr>
            <a:xfrm>
              <a:off x="768" y="2880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37"/>
            <p:cNvSpPr/>
            <p:nvPr/>
          </p:nvSpPr>
          <p:spPr>
            <a:xfrm rot="-5056700">
              <a:off x="423" y="3417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38"/>
            <p:cNvSpPr/>
            <p:nvPr/>
          </p:nvSpPr>
          <p:spPr>
            <a:xfrm rot="4858387">
              <a:off x="1335" y="3081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39"/>
            <p:cNvSpPr/>
            <p:nvPr/>
          </p:nvSpPr>
          <p:spPr>
            <a:xfrm rot="8396864">
              <a:off x="1344" y="3696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40"/>
            <p:cNvSpPr/>
            <p:nvPr/>
          </p:nvSpPr>
          <p:spPr>
            <a:xfrm rot="-8543921">
              <a:off x="814" y="3888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1"/>
          <p:cNvGrpSpPr/>
          <p:nvPr/>
        </p:nvGrpSpPr>
        <p:grpSpPr>
          <a:xfrm rot="-1834154">
            <a:off x="2112963" y="2079625"/>
            <a:ext cx="525462" cy="401638"/>
            <a:chOff x="3504" y="672"/>
            <a:chExt cx="1776" cy="1536"/>
          </a:xfrm>
        </p:grpSpPr>
        <p:grpSp>
          <p:nvGrpSpPr>
            <p:cNvPr id="2108" name="Group 42"/>
            <p:cNvGrpSpPr/>
            <p:nvPr/>
          </p:nvGrpSpPr>
          <p:grpSpPr>
            <a:xfrm>
              <a:off x="3504" y="672"/>
              <a:ext cx="1776" cy="1536"/>
              <a:chOff x="403" y="2880"/>
              <a:chExt cx="1663" cy="1712"/>
            </a:xfrm>
          </p:grpSpPr>
          <p:sp>
            <p:nvSpPr>
              <p:cNvPr id="2110" name="Freeform 43"/>
              <p:cNvSpPr/>
              <p:nvPr/>
            </p:nvSpPr>
            <p:spPr>
              <a:xfrm>
                <a:off x="403" y="3326"/>
                <a:ext cx="701" cy="898"/>
              </a:xfrm>
              <a:custGeom>
                <a:avLst/>
                <a:gdLst>
                  <a:gd name="txL" fmla="*/ 0 w 701"/>
                  <a:gd name="txT" fmla="*/ 0 h 898"/>
                  <a:gd name="txR" fmla="*/ 701 w 701"/>
                  <a:gd name="txB" fmla="*/ 898 h 898"/>
                </a:gdLst>
                <a:ahLst/>
                <a:cxnLst>
                  <a:cxn ang="0">
                    <a:pos x="0" y="0"/>
                  </a:cxn>
                  <a:cxn ang="0">
                    <a:pos x="245" y="375"/>
                  </a:cxn>
                  <a:cxn ang="0">
                    <a:pos x="317" y="461"/>
                  </a:cxn>
                  <a:cxn ang="0">
                    <a:pos x="701" y="898"/>
                  </a:cxn>
                </a:cxnLst>
                <a:rect l="txL" t="txT" r="txR" b="txB"/>
                <a:pathLst>
                  <a:path w="701" h="898">
                    <a:moveTo>
                      <a:pt x="0" y="0"/>
                    </a:moveTo>
                    <a:cubicBezTo>
                      <a:pt x="75" y="113"/>
                      <a:pt x="134" y="300"/>
                      <a:pt x="245" y="375"/>
                    </a:cubicBezTo>
                    <a:cubicBezTo>
                      <a:pt x="267" y="443"/>
                      <a:pt x="270" y="414"/>
                      <a:pt x="317" y="461"/>
                    </a:cubicBezTo>
                    <a:lnTo>
                      <a:pt x="701" y="898"/>
                    </a:lnTo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44"/>
              <p:cNvSpPr/>
              <p:nvPr/>
            </p:nvSpPr>
            <p:spPr>
              <a:xfrm>
                <a:off x="768" y="2880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45"/>
              <p:cNvSpPr/>
              <p:nvPr/>
            </p:nvSpPr>
            <p:spPr>
              <a:xfrm rot="-5056700">
                <a:off x="423" y="3417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46"/>
              <p:cNvSpPr/>
              <p:nvPr/>
            </p:nvSpPr>
            <p:spPr>
              <a:xfrm rot="4858387">
                <a:off x="1335" y="3081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47"/>
              <p:cNvSpPr/>
              <p:nvPr/>
            </p:nvSpPr>
            <p:spPr>
              <a:xfrm rot="8396864">
                <a:off x="1344" y="3696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48"/>
              <p:cNvSpPr/>
              <p:nvPr/>
            </p:nvSpPr>
            <p:spPr>
              <a:xfrm rot="-8543921">
                <a:off x="814" y="3888"/>
                <a:ext cx="722" cy="704"/>
              </a:xfrm>
              <a:custGeom>
                <a:avLst/>
                <a:gdLst>
                  <a:gd name="txL" fmla="*/ 0 w 722"/>
                  <a:gd name="txT" fmla="*/ 0 h 704"/>
                  <a:gd name="txR" fmla="*/ 722 w 722"/>
                  <a:gd name="txB" fmla="*/ 704 h 704"/>
                </a:gdLst>
                <a:ahLst/>
                <a:cxnLst>
                  <a:cxn ang="0">
                    <a:pos x="346" y="622"/>
                  </a:cxn>
                  <a:cxn ang="0">
                    <a:pos x="58" y="492"/>
                  </a:cxn>
                  <a:cxn ang="0">
                    <a:pos x="15" y="449"/>
                  </a:cxn>
                  <a:cxn ang="0">
                    <a:pos x="1" y="406"/>
                  </a:cxn>
                  <a:cxn ang="0">
                    <a:pos x="102" y="103"/>
                  </a:cxn>
                  <a:cxn ang="0">
                    <a:pos x="145" y="89"/>
                  </a:cxn>
                  <a:cxn ang="0">
                    <a:pos x="274" y="31"/>
                  </a:cxn>
                  <a:cxn ang="0">
                    <a:pos x="318" y="17"/>
                  </a:cxn>
                  <a:cxn ang="0">
                    <a:pos x="361" y="3"/>
                  </a:cxn>
                  <a:cxn ang="0">
                    <a:pos x="591" y="17"/>
                  </a:cxn>
                  <a:cxn ang="0">
                    <a:pos x="649" y="147"/>
                  </a:cxn>
                  <a:cxn ang="0">
                    <a:pos x="505" y="593"/>
                  </a:cxn>
                  <a:cxn ang="0">
                    <a:pos x="418" y="521"/>
                  </a:cxn>
                  <a:cxn ang="0">
                    <a:pos x="390" y="435"/>
                  </a:cxn>
                  <a:cxn ang="0">
                    <a:pos x="375" y="391"/>
                  </a:cxn>
                  <a:cxn ang="0">
                    <a:pos x="361" y="535"/>
                  </a:cxn>
                  <a:cxn ang="0">
                    <a:pos x="390" y="622"/>
                  </a:cxn>
                  <a:cxn ang="0">
                    <a:pos x="375" y="679"/>
                  </a:cxn>
                  <a:cxn ang="0">
                    <a:pos x="318" y="622"/>
                  </a:cxn>
                  <a:cxn ang="0">
                    <a:pos x="346" y="622"/>
                  </a:cxn>
                </a:cxnLst>
                <a:rect l="txL" t="txT" r="txR" b="txB"/>
                <a:pathLst>
                  <a:path w="722" h="704">
                    <a:moveTo>
                      <a:pt x="346" y="622"/>
                    </a:moveTo>
                    <a:cubicBezTo>
                      <a:pt x="242" y="586"/>
                      <a:pt x="170" y="515"/>
                      <a:pt x="58" y="492"/>
                    </a:cubicBezTo>
                    <a:cubicBezTo>
                      <a:pt x="44" y="478"/>
                      <a:pt x="26" y="466"/>
                      <a:pt x="15" y="449"/>
                    </a:cubicBezTo>
                    <a:cubicBezTo>
                      <a:pt x="7" y="436"/>
                      <a:pt x="0" y="421"/>
                      <a:pt x="1" y="406"/>
                    </a:cubicBezTo>
                    <a:cubicBezTo>
                      <a:pt x="3" y="377"/>
                      <a:pt x="31" y="126"/>
                      <a:pt x="102" y="103"/>
                    </a:cubicBezTo>
                    <a:cubicBezTo>
                      <a:pt x="116" y="98"/>
                      <a:pt x="131" y="94"/>
                      <a:pt x="145" y="89"/>
                    </a:cubicBezTo>
                    <a:cubicBezTo>
                      <a:pt x="212" y="44"/>
                      <a:pt x="174" y="64"/>
                      <a:pt x="274" y="31"/>
                    </a:cubicBezTo>
                    <a:cubicBezTo>
                      <a:pt x="289" y="26"/>
                      <a:pt x="303" y="22"/>
                      <a:pt x="318" y="17"/>
                    </a:cubicBezTo>
                    <a:cubicBezTo>
                      <a:pt x="332" y="12"/>
                      <a:pt x="361" y="3"/>
                      <a:pt x="361" y="3"/>
                    </a:cubicBezTo>
                    <a:cubicBezTo>
                      <a:pt x="438" y="8"/>
                      <a:pt x="516" y="0"/>
                      <a:pt x="591" y="17"/>
                    </a:cubicBezTo>
                    <a:cubicBezTo>
                      <a:pt x="637" y="27"/>
                      <a:pt x="649" y="147"/>
                      <a:pt x="649" y="147"/>
                    </a:cubicBezTo>
                    <a:cubicBezTo>
                      <a:pt x="638" y="421"/>
                      <a:pt x="722" y="523"/>
                      <a:pt x="505" y="593"/>
                    </a:cubicBezTo>
                    <a:cubicBezTo>
                      <a:pt x="454" y="568"/>
                      <a:pt x="441" y="573"/>
                      <a:pt x="418" y="521"/>
                    </a:cubicBezTo>
                    <a:cubicBezTo>
                      <a:pt x="406" y="493"/>
                      <a:pt x="399" y="464"/>
                      <a:pt x="390" y="435"/>
                    </a:cubicBezTo>
                    <a:cubicBezTo>
                      <a:pt x="385" y="420"/>
                      <a:pt x="375" y="391"/>
                      <a:pt x="375" y="391"/>
                    </a:cubicBezTo>
                    <a:cubicBezTo>
                      <a:pt x="331" y="457"/>
                      <a:pt x="336" y="429"/>
                      <a:pt x="361" y="535"/>
                    </a:cubicBezTo>
                    <a:cubicBezTo>
                      <a:pt x="368" y="565"/>
                      <a:pt x="390" y="622"/>
                      <a:pt x="390" y="622"/>
                    </a:cubicBezTo>
                    <a:cubicBezTo>
                      <a:pt x="385" y="641"/>
                      <a:pt x="391" y="667"/>
                      <a:pt x="375" y="679"/>
                    </a:cubicBezTo>
                    <a:cubicBezTo>
                      <a:pt x="341" y="704"/>
                      <a:pt x="314" y="635"/>
                      <a:pt x="318" y="622"/>
                    </a:cubicBezTo>
                    <a:cubicBezTo>
                      <a:pt x="321" y="613"/>
                      <a:pt x="337" y="622"/>
                      <a:pt x="346" y="622"/>
                    </a:cubicBezTo>
                    <a:close/>
                  </a:path>
                </a:pathLst>
              </a:custGeom>
              <a:solidFill>
                <a:srgbClr val="FFFF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9" name="Freeform 49"/>
            <p:cNvSpPr/>
            <p:nvPr/>
          </p:nvSpPr>
          <p:spPr>
            <a:xfrm>
              <a:off x="4224" y="1248"/>
              <a:ext cx="384" cy="336"/>
            </a:xfrm>
            <a:custGeom>
              <a:avLst/>
              <a:gdLst>
                <a:gd name="txL" fmla="*/ 0 w 332"/>
                <a:gd name="txT" fmla="*/ 0 h 361"/>
                <a:gd name="txR" fmla="*/ 332 w 332"/>
                <a:gd name="txB" fmla="*/ 361 h 361"/>
              </a:gdLst>
              <a:ahLst/>
              <a:cxnLst>
                <a:cxn ang="0">
                  <a:pos x="4581" y="10"/>
                </a:cxn>
                <a:cxn ang="0">
                  <a:pos x="1825" y="10"/>
                </a:cxn>
                <a:cxn ang="0">
                  <a:pos x="921" y="14"/>
                </a:cxn>
                <a:cxn ang="0">
                  <a:pos x="0" y="32"/>
                </a:cxn>
                <a:cxn ang="0">
                  <a:pos x="4260" y="81"/>
                </a:cxn>
                <a:cxn ang="0">
                  <a:pos x="7021" y="60"/>
                </a:cxn>
                <a:cxn ang="0">
                  <a:pos x="6686" y="22"/>
                </a:cxn>
                <a:cxn ang="0">
                  <a:pos x="4581" y="10"/>
                </a:cxn>
              </a:cxnLst>
              <a:rect l="txL" t="txT" r="txR" b="txB"/>
              <a:pathLst>
                <a:path w="332" h="361">
                  <a:moveTo>
                    <a:pt x="216" y="44"/>
                  </a:moveTo>
                  <a:cubicBezTo>
                    <a:pt x="147" y="0"/>
                    <a:pt x="188" y="10"/>
                    <a:pt x="86" y="44"/>
                  </a:cubicBezTo>
                  <a:cubicBezTo>
                    <a:pt x="72" y="49"/>
                    <a:pt x="43" y="59"/>
                    <a:pt x="43" y="59"/>
                  </a:cubicBezTo>
                  <a:cubicBezTo>
                    <a:pt x="28" y="82"/>
                    <a:pt x="0" y="114"/>
                    <a:pt x="0" y="145"/>
                  </a:cubicBezTo>
                  <a:cubicBezTo>
                    <a:pt x="0" y="256"/>
                    <a:pt x="108" y="331"/>
                    <a:pt x="201" y="361"/>
                  </a:cubicBezTo>
                  <a:cubicBezTo>
                    <a:pt x="268" y="345"/>
                    <a:pt x="292" y="332"/>
                    <a:pt x="331" y="275"/>
                  </a:cubicBezTo>
                  <a:cubicBezTo>
                    <a:pt x="326" y="217"/>
                    <a:pt x="332" y="158"/>
                    <a:pt x="316" y="102"/>
                  </a:cubicBezTo>
                  <a:cubicBezTo>
                    <a:pt x="307" y="70"/>
                    <a:pt x="237" y="67"/>
                    <a:pt x="216" y="44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514350" y="4014788"/>
            <a:ext cx="431800" cy="404812"/>
            <a:chOff x="403" y="2880"/>
            <a:chExt cx="1663" cy="1712"/>
          </a:xfrm>
        </p:grpSpPr>
        <p:sp>
          <p:nvSpPr>
            <p:cNvPr id="2102" name="Freeform 51"/>
            <p:cNvSpPr/>
            <p:nvPr/>
          </p:nvSpPr>
          <p:spPr>
            <a:xfrm>
              <a:off x="403" y="3326"/>
              <a:ext cx="701" cy="898"/>
            </a:xfrm>
            <a:custGeom>
              <a:avLst/>
              <a:gdLst>
                <a:gd name="txL" fmla="*/ 0 w 701"/>
                <a:gd name="txT" fmla="*/ 0 h 898"/>
                <a:gd name="txR" fmla="*/ 701 w 701"/>
                <a:gd name="txB" fmla="*/ 898 h 898"/>
              </a:gdLst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txL" t="txT" r="txR" b="tx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2"/>
            <p:cNvSpPr/>
            <p:nvPr/>
          </p:nvSpPr>
          <p:spPr>
            <a:xfrm>
              <a:off x="768" y="2880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3"/>
            <p:cNvSpPr/>
            <p:nvPr/>
          </p:nvSpPr>
          <p:spPr>
            <a:xfrm rot="-5056700">
              <a:off x="423" y="3417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4"/>
            <p:cNvSpPr/>
            <p:nvPr/>
          </p:nvSpPr>
          <p:spPr>
            <a:xfrm rot="4858387">
              <a:off x="1335" y="3081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5"/>
            <p:cNvSpPr/>
            <p:nvPr/>
          </p:nvSpPr>
          <p:spPr>
            <a:xfrm rot="8396864">
              <a:off x="1344" y="3696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6"/>
            <p:cNvSpPr/>
            <p:nvPr/>
          </p:nvSpPr>
          <p:spPr>
            <a:xfrm rot="-8543921">
              <a:off x="814" y="3888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7"/>
          <p:cNvGrpSpPr/>
          <p:nvPr/>
        </p:nvGrpSpPr>
        <p:grpSpPr>
          <a:xfrm>
            <a:off x="7886700" y="5629275"/>
            <a:ext cx="431800" cy="404813"/>
            <a:chOff x="403" y="2880"/>
            <a:chExt cx="1663" cy="1712"/>
          </a:xfrm>
        </p:grpSpPr>
        <p:sp>
          <p:nvSpPr>
            <p:cNvPr id="2096" name="Freeform 58"/>
            <p:cNvSpPr/>
            <p:nvPr/>
          </p:nvSpPr>
          <p:spPr>
            <a:xfrm>
              <a:off x="403" y="3326"/>
              <a:ext cx="701" cy="898"/>
            </a:xfrm>
            <a:custGeom>
              <a:avLst/>
              <a:gdLst>
                <a:gd name="txL" fmla="*/ 0 w 701"/>
                <a:gd name="txT" fmla="*/ 0 h 898"/>
                <a:gd name="txR" fmla="*/ 701 w 701"/>
                <a:gd name="txB" fmla="*/ 898 h 898"/>
              </a:gdLst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txL" t="txT" r="txR" b="tx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59"/>
            <p:cNvSpPr/>
            <p:nvPr/>
          </p:nvSpPr>
          <p:spPr>
            <a:xfrm>
              <a:off x="768" y="2880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60"/>
            <p:cNvSpPr/>
            <p:nvPr/>
          </p:nvSpPr>
          <p:spPr>
            <a:xfrm rot="-5056700">
              <a:off x="423" y="3417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61"/>
            <p:cNvSpPr/>
            <p:nvPr/>
          </p:nvSpPr>
          <p:spPr>
            <a:xfrm rot="4858387">
              <a:off x="1335" y="3081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62"/>
            <p:cNvSpPr/>
            <p:nvPr/>
          </p:nvSpPr>
          <p:spPr>
            <a:xfrm rot="8396864">
              <a:off x="1344" y="3696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63"/>
            <p:cNvSpPr/>
            <p:nvPr/>
          </p:nvSpPr>
          <p:spPr>
            <a:xfrm rot="-8543921">
              <a:off x="814" y="3888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4" name="Text Box 64"/>
          <p:cNvSpPr txBox="1"/>
          <p:nvPr/>
        </p:nvSpPr>
        <p:spPr>
          <a:xfrm>
            <a:off x="2271713" y="2784475"/>
            <a:ext cx="3702050" cy="14478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000000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 Toán </a:t>
            </a: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Lớp 7</a:t>
            </a: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65"/>
          <p:cNvGrpSpPr/>
          <p:nvPr/>
        </p:nvGrpSpPr>
        <p:grpSpPr>
          <a:xfrm>
            <a:off x="2743200" y="304800"/>
            <a:ext cx="431800" cy="404813"/>
            <a:chOff x="403" y="2880"/>
            <a:chExt cx="1663" cy="1712"/>
          </a:xfrm>
        </p:grpSpPr>
        <p:sp>
          <p:nvSpPr>
            <p:cNvPr id="2090" name="Freeform 66"/>
            <p:cNvSpPr/>
            <p:nvPr/>
          </p:nvSpPr>
          <p:spPr>
            <a:xfrm>
              <a:off x="403" y="3326"/>
              <a:ext cx="701" cy="898"/>
            </a:xfrm>
            <a:custGeom>
              <a:avLst/>
              <a:gdLst>
                <a:gd name="txL" fmla="*/ 0 w 701"/>
                <a:gd name="txT" fmla="*/ 0 h 898"/>
                <a:gd name="txR" fmla="*/ 701 w 701"/>
                <a:gd name="txB" fmla="*/ 898 h 898"/>
              </a:gdLst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txL" t="txT" r="txR" b="tx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67"/>
            <p:cNvSpPr/>
            <p:nvPr/>
          </p:nvSpPr>
          <p:spPr>
            <a:xfrm>
              <a:off x="768" y="2880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68"/>
            <p:cNvSpPr/>
            <p:nvPr/>
          </p:nvSpPr>
          <p:spPr>
            <a:xfrm rot="-5056700">
              <a:off x="423" y="3417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69"/>
            <p:cNvSpPr/>
            <p:nvPr/>
          </p:nvSpPr>
          <p:spPr>
            <a:xfrm rot="4858387">
              <a:off x="1335" y="3081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70"/>
            <p:cNvSpPr/>
            <p:nvPr/>
          </p:nvSpPr>
          <p:spPr>
            <a:xfrm rot="8396864">
              <a:off x="1344" y="3696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71"/>
            <p:cNvSpPr/>
            <p:nvPr/>
          </p:nvSpPr>
          <p:spPr>
            <a:xfrm rot="-8543921">
              <a:off x="814" y="3888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2"/>
          <p:cNvGrpSpPr/>
          <p:nvPr/>
        </p:nvGrpSpPr>
        <p:grpSpPr>
          <a:xfrm>
            <a:off x="254000" y="280988"/>
            <a:ext cx="431800" cy="404812"/>
            <a:chOff x="403" y="2880"/>
            <a:chExt cx="1663" cy="1712"/>
          </a:xfrm>
        </p:grpSpPr>
        <p:sp>
          <p:nvSpPr>
            <p:cNvPr id="2084" name="Freeform 73"/>
            <p:cNvSpPr/>
            <p:nvPr/>
          </p:nvSpPr>
          <p:spPr>
            <a:xfrm>
              <a:off x="403" y="3326"/>
              <a:ext cx="701" cy="898"/>
            </a:xfrm>
            <a:custGeom>
              <a:avLst/>
              <a:gdLst>
                <a:gd name="txL" fmla="*/ 0 w 701"/>
                <a:gd name="txT" fmla="*/ 0 h 898"/>
                <a:gd name="txR" fmla="*/ 701 w 701"/>
                <a:gd name="txB" fmla="*/ 898 h 898"/>
              </a:gdLst>
              <a:ahLst/>
              <a:cxnLst>
                <a:cxn ang="0">
                  <a:pos x="0" y="0"/>
                </a:cxn>
                <a:cxn ang="0">
                  <a:pos x="245" y="375"/>
                </a:cxn>
                <a:cxn ang="0">
                  <a:pos x="317" y="461"/>
                </a:cxn>
                <a:cxn ang="0">
                  <a:pos x="701" y="898"/>
                </a:cxn>
              </a:cxnLst>
              <a:rect l="txL" t="txT" r="txR" b="txB"/>
              <a:pathLst>
                <a:path w="701" h="898">
                  <a:moveTo>
                    <a:pt x="0" y="0"/>
                  </a:moveTo>
                  <a:cubicBezTo>
                    <a:pt x="75" y="113"/>
                    <a:pt x="134" y="300"/>
                    <a:pt x="245" y="375"/>
                  </a:cubicBezTo>
                  <a:cubicBezTo>
                    <a:pt x="267" y="443"/>
                    <a:pt x="270" y="414"/>
                    <a:pt x="317" y="461"/>
                  </a:cubicBezTo>
                  <a:lnTo>
                    <a:pt x="701" y="898"/>
                  </a:lnTo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74"/>
            <p:cNvSpPr/>
            <p:nvPr/>
          </p:nvSpPr>
          <p:spPr>
            <a:xfrm>
              <a:off x="768" y="2880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75"/>
            <p:cNvSpPr/>
            <p:nvPr/>
          </p:nvSpPr>
          <p:spPr>
            <a:xfrm rot="-5056700">
              <a:off x="423" y="3417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76"/>
            <p:cNvSpPr/>
            <p:nvPr/>
          </p:nvSpPr>
          <p:spPr>
            <a:xfrm rot="4858387">
              <a:off x="1335" y="3081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77"/>
            <p:cNvSpPr/>
            <p:nvPr/>
          </p:nvSpPr>
          <p:spPr>
            <a:xfrm rot="8396864">
              <a:off x="1344" y="3696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78"/>
            <p:cNvSpPr/>
            <p:nvPr/>
          </p:nvSpPr>
          <p:spPr>
            <a:xfrm rot="-8543921">
              <a:off x="814" y="3888"/>
              <a:ext cx="722" cy="704"/>
            </a:xfrm>
            <a:custGeom>
              <a:avLst/>
              <a:gdLst>
                <a:gd name="txL" fmla="*/ 0 w 722"/>
                <a:gd name="txT" fmla="*/ 0 h 704"/>
                <a:gd name="txR" fmla="*/ 722 w 722"/>
                <a:gd name="txB" fmla="*/ 704 h 704"/>
              </a:gdLst>
              <a:ahLst/>
              <a:cxnLst>
                <a:cxn ang="0">
                  <a:pos x="346" y="622"/>
                </a:cxn>
                <a:cxn ang="0">
                  <a:pos x="58" y="492"/>
                </a:cxn>
                <a:cxn ang="0">
                  <a:pos x="15" y="449"/>
                </a:cxn>
                <a:cxn ang="0">
                  <a:pos x="1" y="406"/>
                </a:cxn>
                <a:cxn ang="0">
                  <a:pos x="102" y="103"/>
                </a:cxn>
                <a:cxn ang="0">
                  <a:pos x="145" y="89"/>
                </a:cxn>
                <a:cxn ang="0">
                  <a:pos x="274" y="31"/>
                </a:cxn>
                <a:cxn ang="0">
                  <a:pos x="318" y="17"/>
                </a:cxn>
                <a:cxn ang="0">
                  <a:pos x="361" y="3"/>
                </a:cxn>
                <a:cxn ang="0">
                  <a:pos x="591" y="17"/>
                </a:cxn>
                <a:cxn ang="0">
                  <a:pos x="649" y="147"/>
                </a:cxn>
                <a:cxn ang="0">
                  <a:pos x="505" y="593"/>
                </a:cxn>
                <a:cxn ang="0">
                  <a:pos x="418" y="521"/>
                </a:cxn>
                <a:cxn ang="0">
                  <a:pos x="390" y="435"/>
                </a:cxn>
                <a:cxn ang="0">
                  <a:pos x="375" y="391"/>
                </a:cxn>
                <a:cxn ang="0">
                  <a:pos x="361" y="535"/>
                </a:cxn>
                <a:cxn ang="0">
                  <a:pos x="390" y="622"/>
                </a:cxn>
                <a:cxn ang="0">
                  <a:pos x="375" y="679"/>
                </a:cxn>
                <a:cxn ang="0">
                  <a:pos x="318" y="622"/>
                </a:cxn>
                <a:cxn ang="0">
                  <a:pos x="346" y="622"/>
                </a:cxn>
              </a:cxnLst>
              <a:rect l="txL" t="txT" r="txR" b="txB"/>
              <a:pathLst>
                <a:path w="722" h="704">
                  <a:moveTo>
                    <a:pt x="346" y="622"/>
                  </a:moveTo>
                  <a:cubicBezTo>
                    <a:pt x="242" y="586"/>
                    <a:pt x="170" y="515"/>
                    <a:pt x="58" y="492"/>
                  </a:cubicBezTo>
                  <a:cubicBezTo>
                    <a:pt x="44" y="478"/>
                    <a:pt x="26" y="466"/>
                    <a:pt x="15" y="449"/>
                  </a:cubicBezTo>
                  <a:cubicBezTo>
                    <a:pt x="7" y="436"/>
                    <a:pt x="0" y="421"/>
                    <a:pt x="1" y="406"/>
                  </a:cubicBezTo>
                  <a:cubicBezTo>
                    <a:pt x="3" y="377"/>
                    <a:pt x="31" y="126"/>
                    <a:pt x="102" y="103"/>
                  </a:cubicBezTo>
                  <a:cubicBezTo>
                    <a:pt x="116" y="98"/>
                    <a:pt x="131" y="94"/>
                    <a:pt x="145" y="89"/>
                  </a:cubicBezTo>
                  <a:cubicBezTo>
                    <a:pt x="212" y="44"/>
                    <a:pt x="174" y="64"/>
                    <a:pt x="274" y="31"/>
                  </a:cubicBezTo>
                  <a:cubicBezTo>
                    <a:pt x="289" y="26"/>
                    <a:pt x="303" y="22"/>
                    <a:pt x="318" y="17"/>
                  </a:cubicBezTo>
                  <a:cubicBezTo>
                    <a:pt x="332" y="12"/>
                    <a:pt x="361" y="3"/>
                    <a:pt x="361" y="3"/>
                  </a:cubicBezTo>
                  <a:cubicBezTo>
                    <a:pt x="438" y="8"/>
                    <a:pt x="516" y="0"/>
                    <a:pt x="591" y="17"/>
                  </a:cubicBezTo>
                  <a:cubicBezTo>
                    <a:pt x="637" y="27"/>
                    <a:pt x="649" y="147"/>
                    <a:pt x="649" y="147"/>
                  </a:cubicBezTo>
                  <a:cubicBezTo>
                    <a:pt x="638" y="421"/>
                    <a:pt x="722" y="523"/>
                    <a:pt x="505" y="593"/>
                  </a:cubicBezTo>
                  <a:cubicBezTo>
                    <a:pt x="454" y="568"/>
                    <a:pt x="441" y="573"/>
                    <a:pt x="418" y="521"/>
                  </a:cubicBezTo>
                  <a:cubicBezTo>
                    <a:pt x="406" y="493"/>
                    <a:pt x="399" y="464"/>
                    <a:pt x="390" y="435"/>
                  </a:cubicBezTo>
                  <a:cubicBezTo>
                    <a:pt x="385" y="420"/>
                    <a:pt x="375" y="391"/>
                    <a:pt x="375" y="391"/>
                  </a:cubicBezTo>
                  <a:cubicBezTo>
                    <a:pt x="331" y="457"/>
                    <a:pt x="336" y="429"/>
                    <a:pt x="361" y="535"/>
                  </a:cubicBezTo>
                  <a:cubicBezTo>
                    <a:pt x="368" y="565"/>
                    <a:pt x="390" y="622"/>
                    <a:pt x="390" y="622"/>
                  </a:cubicBezTo>
                  <a:cubicBezTo>
                    <a:pt x="385" y="641"/>
                    <a:pt x="391" y="667"/>
                    <a:pt x="375" y="679"/>
                  </a:cubicBezTo>
                  <a:cubicBezTo>
                    <a:pt x="341" y="704"/>
                    <a:pt x="314" y="635"/>
                    <a:pt x="318" y="622"/>
                  </a:cubicBezTo>
                  <a:cubicBezTo>
                    <a:pt x="321" y="613"/>
                    <a:pt x="337" y="622"/>
                    <a:pt x="346" y="622"/>
                  </a:cubicBez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77" name="Picture 100" descr="blumen-pflanzen0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0"/>
            <a:ext cx="24479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Picture 102" descr="blumen-pflanzen0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4953000"/>
            <a:ext cx="24479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9" name="Picture 103" descr="amaryllis02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953626">
            <a:off x="109538" y="228600"/>
            <a:ext cx="2255837" cy="178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0" name="Picture 104" descr="amaryllis02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96585">
            <a:off x="4810125" y="5197475"/>
            <a:ext cx="2255838" cy="178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81" name="WordArt 105"/>
          <p:cNvSpPr>
            <a:spLocks noTextEdit="1"/>
          </p:cNvSpPr>
          <p:nvPr/>
        </p:nvSpPr>
        <p:spPr>
          <a:xfrm>
            <a:off x="485775" y="381000"/>
            <a:ext cx="8201025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04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5875" cap="rnd" cmpd="sng">
                  <a:solidFill>
                    <a:srgbClr val="FF0066"/>
                  </a:solidFill>
                  <a:prstDash val="sysDot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Nhiệt liệt chào mừng các em học sinh </a:t>
            </a:r>
            <a:endParaRPr lang="en-US" sz="3600" b="1">
              <a:ln w="15875" cap="rnd" cmpd="sng">
                <a:solidFill>
                  <a:srgbClr val="FF0066"/>
                </a:solidFill>
                <a:prstDash val="sysDot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82" name="Date Placeholder 3"/>
          <p:cNvSpPr txBox="1"/>
          <p:nvPr/>
        </p:nvSpPr>
        <p:spPr>
          <a:xfrm>
            <a:off x="138113" y="6396038"/>
            <a:ext cx="1219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14/11/2022</a:t>
            </a:r>
            <a:endParaRPr lang="en-US" altLang="en-US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3" name="TextBox 80"/>
          <p:cNvSpPr txBox="1"/>
          <p:nvPr/>
        </p:nvSpPr>
        <p:spPr>
          <a:xfrm>
            <a:off x="3962400" y="5029200"/>
            <a:ext cx="4724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hiện: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Phạm Văn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Vinh</a:t>
            </a:r>
            <a:endParaRPr lang="vi-VN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hỗ dành sẵn cho Nội dung 2"/>
              <p:cNvSpPr>
                <a:spLocks noGrp="1"/>
              </p:cNvSpPr>
              <p:nvPr>
                <p:ph idx="1"/>
              </p:nvPr>
            </p:nvSpPr>
            <p:spPr>
              <a:xfrm>
                <a:off x="263770" y="1632355"/>
                <a:ext cx="5813945" cy="4127635"/>
              </a:xfrm>
            </p:spPr>
            <p:txBody>
              <a:bodyPr>
                <a:normAutofit fontScale="900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endParaRPr lang="en-US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Tx/>
                  <a:buChar char="-"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hỗ dành sẵn cho Nội dung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770" y="1632355"/>
                <a:ext cx="5813945" cy="4127635"/>
              </a:xfrm>
              <a:blipFill rotWithShape="1">
                <a:blip r:embed="rId1"/>
                <a:stretch>
                  <a:fillRect l="-4" t="-10" r="2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Hình chữ nhật 3"/>
              <p:cNvSpPr/>
              <p:nvPr/>
            </p:nvSpPr>
            <p:spPr>
              <a:xfrm>
                <a:off x="1218939" y="304800"/>
                <a:ext cx="6824980" cy="9944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56).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1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Hình chữ nhậ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939" y="304800"/>
                <a:ext cx="6824980" cy="994410"/>
              </a:xfrm>
              <a:prstGeom prst="rect">
                <a:avLst/>
              </a:prstGeom>
              <a:blipFill rotWithShape="1">
                <a:blip r:embed="rId2"/>
                <a:stretch>
                  <a:fillRect l="-573" t="-1916" r="-562" b="-5875"/>
                </a:stretch>
              </a:blip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80" y="1719582"/>
            <a:ext cx="2277950" cy="2344909"/>
          </a:xfrm>
          <a:prstGeom prst="rect">
            <a:avLst/>
          </a:prstGeom>
        </p:spPr>
      </p:pic>
      <p:grpSp>
        <p:nvGrpSpPr>
          <p:cNvPr id="9" name="Group 38"/>
          <p:cNvGrpSpPr/>
          <p:nvPr/>
        </p:nvGrpSpPr>
        <p:grpSpPr>
          <a:xfrm rot="5400000">
            <a:off x="6287545" y="3271148"/>
            <a:ext cx="5168435" cy="490264"/>
            <a:chOff x="4871257" y="83128"/>
            <a:chExt cx="7501721" cy="653685"/>
          </a:xfrm>
        </p:grpSpPr>
        <p:sp>
          <p:nvSpPr>
            <p:cNvPr id="1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TextBox 40"/>
            <p:cNvSpPr txBox="1"/>
            <p:nvPr/>
          </p:nvSpPr>
          <p:spPr>
            <a:xfrm>
              <a:off x="5268730" y="213658"/>
              <a:ext cx="7104248" cy="491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4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.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201" name="Google Shape;2201;p49"/>
          <p:cNvSpPr/>
          <p:nvPr/>
        </p:nvSpPr>
        <p:spPr>
          <a:xfrm rot="-241879">
            <a:off x="7916027" y="5335257"/>
            <a:ext cx="947344" cy="252642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1" name="Google Shape;2241;p49"/>
          <p:cNvSpPr/>
          <p:nvPr/>
        </p:nvSpPr>
        <p:spPr>
          <a:xfrm>
            <a:off x="5386300" y="4713354"/>
            <a:ext cx="3743075" cy="1345500"/>
          </a:xfrm>
          <a:custGeom>
            <a:avLst/>
            <a:gdLst/>
            <a:ahLst/>
            <a:cxnLst/>
            <a:rect l="l" t="t" r="r" b="b"/>
            <a:pathLst>
              <a:path w="149723" h="53820" extrusionOk="0">
                <a:moveTo>
                  <a:pt x="149723" y="1159"/>
                </a:moveTo>
                <a:cubicBezTo>
                  <a:pt x="133409" y="-879"/>
                  <a:pt x="114379" y="-1075"/>
                  <a:pt x="100934" y="8387"/>
                </a:cubicBezTo>
                <a:cubicBezTo>
                  <a:pt x="91237" y="15211"/>
                  <a:pt x="91095" y="34263"/>
                  <a:pt x="79508" y="36783"/>
                </a:cubicBezTo>
                <a:cubicBezTo>
                  <a:pt x="64481" y="40051"/>
                  <a:pt x="48910" y="31746"/>
                  <a:pt x="33559" y="32652"/>
                </a:cubicBezTo>
                <a:cubicBezTo>
                  <a:pt x="20356" y="33431"/>
                  <a:pt x="7336" y="42815"/>
                  <a:pt x="0" y="5382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2400" y="1538605"/>
                <a:ext cx="5404485" cy="2676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36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 (</a:t>
                </a:r>
                <a:r>
                  <a:rPr lang="en-US" sz="2800" i="1" dirty="0" err="1"/>
                  <a:t>Hình</a:t>
                </a:r>
                <a:r>
                  <a:rPr lang="en-US" sz="2800" i="1" dirty="0"/>
                  <a:t> 57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ô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hãy</a:t>
                </a:r>
                <a:r>
                  <a:rPr lang="en-US" sz="2800" dirty="0"/>
                  <a:t> so </a:t>
                </a:r>
                <a:r>
                  <a:rPr lang="en-US" sz="2800" dirty="0" err="1"/>
                  <a:t>sánh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luận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tam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 hay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?</a:t>
                </a:r>
                <a:endParaRPr lang="vi-VN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38605"/>
                <a:ext cx="5404485" cy="26765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468" t="6171" r="4113" b="3798"/>
          <a:stretch>
            <a:fillRect/>
          </a:stretch>
        </p:blipFill>
        <p:spPr>
          <a:xfrm>
            <a:off x="5997575" y="855345"/>
            <a:ext cx="2740660" cy="48539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533400" y="304800"/>
            <a:ext cx="21577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2:</a:t>
            </a:r>
            <a:endParaRPr lang="en-US" sz="2800">
              <a:cs typeface="Times New Roman" panose="02020603050405020304" pitchFamily="18" charset="0"/>
            </a:endParaRPr>
          </a:p>
        </p:txBody>
      </p:sp>
      <p:pic>
        <p:nvPicPr>
          <p:cNvPr id="6" name="Đồng hồ đếm ngược 2 phút - 2 Minutes countdown">
            <a:hlinkClick r:id="" action="ppaction://media"/>
          </p:cNvPr>
          <p:cNvPicPr>
            <a:picLocks noChangeAspect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5709285"/>
            <a:ext cx="1654810" cy="930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1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44"/>
          <p:cNvSpPr/>
          <p:nvPr/>
        </p:nvSpPr>
        <p:spPr>
          <a:xfrm>
            <a:off x="7145114" y="863700"/>
            <a:ext cx="2006050" cy="2013525"/>
          </a:xfrm>
          <a:custGeom>
            <a:avLst/>
            <a:gdLst/>
            <a:ahLst/>
            <a:cxnLst/>
            <a:rect l="l" t="t" r="r" b="b"/>
            <a:pathLst>
              <a:path w="80242" h="80541" extrusionOk="0">
                <a:moveTo>
                  <a:pt x="217" y="0"/>
                </a:moveTo>
                <a:cubicBezTo>
                  <a:pt x="-1523" y="10444"/>
                  <a:pt x="12428" y="20888"/>
                  <a:pt x="22934" y="22200"/>
                </a:cubicBezTo>
                <a:cubicBezTo>
                  <a:pt x="36989" y="23955"/>
                  <a:pt x="54257" y="18919"/>
                  <a:pt x="65011" y="28138"/>
                </a:cubicBezTo>
                <a:cubicBezTo>
                  <a:pt x="70502" y="32845"/>
                  <a:pt x="64891" y="42619"/>
                  <a:pt x="64237" y="49822"/>
                </a:cubicBezTo>
                <a:cubicBezTo>
                  <a:pt x="63192" y="61321"/>
                  <a:pt x="68696" y="80541"/>
                  <a:pt x="80242" y="8054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958" name="Google Shape;1958;p44"/>
          <p:cNvGrpSpPr/>
          <p:nvPr/>
        </p:nvGrpSpPr>
        <p:grpSpPr>
          <a:xfrm rot="10800000">
            <a:off x="7866726" y="1142859"/>
            <a:ext cx="1114549" cy="1144902"/>
            <a:chOff x="4502801" y="3289871"/>
            <a:chExt cx="1114549" cy="1144902"/>
          </a:xfrm>
        </p:grpSpPr>
        <p:sp>
          <p:nvSpPr>
            <p:cNvPr id="1959" name="Google Shape;1959;p44"/>
            <p:cNvSpPr/>
            <p:nvPr/>
          </p:nvSpPr>
          <p:spPr>
            <a:xfrm>
              <a:off x="5268659" y="3596503"/>
              <a:ext cx="57273" cy="25577"/>
            </a:xfrm>
            <a:custGeom>
              <a:avLst/>
              <a:gdLst/>
              <a:ahLst/>
              <a:cxnLst/>
              <a:rect l="l" t="t" r="r" b="b"/>
              <a:pathLst>
                <a:path w="3370" h="1505" extrusionOk="0">
                  <a:moveTo>
                    <a:pt x="2733" y="0"/>
                  </a:moveTo>
                  <a:cubicBezTo>
                    <a:pt x="2712" y="0"/>
                    <a:pt x="2690" y="1"/>
                    <a:pt x="2669" y="3"/>
                  </a:cubicBezTo>
                  <a:cubicBezTo>
                    <a:pt x="2002" y="103"/>
                    <a:pt x="1302" y="170"/>
                    <a:pt x="568" y="270"/>
                  </a:cubicBezTo>
                  <a:cubicBezTo>
                    <a:pt x="234" y="304"/>
                    <a:pt x="1" y="637"/>
                    <a:pt x="34" y="971"/>
                  </a:cubicBezTo>
                  <a:cubicBezTo>
                    <a:pt x="67" y="1304"/>
                    <a:pt x="334" y="1504"/>
                    <a:pt x="668" y="1504"/>
                  </a:cubicBezTo>
                  <a:lnTo>
                    <a:pt x="734" y="1504"/>
                  </a:lnTo>
                  <a:cubicBezTo>
                    <a:pt x="1468" y="1438"/>
                    <a:pt x="2135" y="1338"/>
                    <a:pt x="2803" y="1271"/>
                  </a:cubicBezTo>
                  <a:cubicBezTo>
                    <a:pt x="3136" y="1204"/>
                    <a:pt x="3370" y="937"/>
                    <a:pt x="3336" y="537"/>
                  </a:cubicBezTo>
                  <a:cubicBezTo>
                    <a:pt x="3336" y="225"/>
                    <a:pt x="3044" y="0"/>
                    <a:pt x="273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5059474" y="3635268"/>
              <a:ext cx="57273" cy="29894"/>
            </a:xfrm>
            <a:custGeom>
              <a:avLst/>
              <a:gdLst/>
              <a:ahLst/>
              <a:cxnLst/>
              <a:rect l="l" t="t" r="r" b="b"/>
              <a:pathLst>
                <a:path w="3370" h="1759" extrusionOk="0">
                  <a:moveTo>
                    <a:pt x="2749" y="1"/>
                  </a:moveTo>
                  <a:cubicBezTo>
                    <a:pt x="2700" y="1"/>
                    <a:pt x="2650" y="8"/>
                    <a:pt x="2603" y="24"/>
                  </a:cubicBezTo>
                  <a:cubicBezTo>
                    <a:pt x="1936" y="191"/>
                    <a:pt x="1202" y="358"/>
                    <a:pt x="535" y="558"/>
                  </a:cubicBezTo>
                  <a:cubicBezTo>
                    <a:pt x="201" y="658"/>
                    <a:pt x="1" y="991"/>
                    <a:pt x="101" y="1325"/>
                  </a:cubicBezTo>
                  <a:cubicBezTo>
                    <a:pt x="168" y="1592"/>
                    <a:pt x="434" y="1759"/>
                    <a:pt x="668" y="1759"/>
                  </a:cubicBezTo>
                  <a:cubicBezTo>
                    <a:pt x="701" y="1759"/>
                    <a:pt x="801" y="1759"/>
                    <a:pt x="835" y="1725"/>
                  </a:cubicBezTo>
                  <a:lnTo>
                    <a:pt x="2836" y="1225"/>
                  </a:lnTo>
                  <a:cubicBezTo>
                    <a:pt x="3170" y="1158"/>
                    <a:pt x="3370" y="825"/>
                    <a:pt x="3303" y="491"/>
                  </a:cubicBezTo>
                  <a:cubicBezTo>
                    <a:pt x="3275" y="210"/>
                    <a:pt x="3011" y="1"/>
                    <a:pt x="2749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5163786" y="3612597"/>
              <a:ext cx="57273" cy="28756"/>
            </a:xfrm>
            <a:custGeom>
              <a:avLst/>
              <a:gdLst/>
              <a:ahLst/>
              <a:cxnLst/>
              <a:rect l="l" t="t" r="r" b="b"/>
              <a:pathLst>
                <a:path w="3370" h="1692" extrusionOk="0">
                  <a:moveTo>
                    <a:pt x="2748" y="0"/>
                  </a:moveTo>
                  <a:cubicBezTo>
                    <a:pt x="2692" y="0"/>
                    <a:pt x="2632" y="8"/>
                    <a:pt x="2569" y="24"/>
                  </a:cubicBezTo>
                  <a:cubicBezTo>
                    <a:pt x="1902" y="157"/>
                    <a:pt x="1201" y="257"/>
                    <a:pt x="534" y="424"/>
                  </a:cubicBezTo>
                  <a:cubicBezTo>
                    <a:pt x="201" y="524"/>
                    <a:pt x="1" y="858"/>
                    <a:pt x="34" y="1191"/>
                  </a:cubicBezTo>
                  <a:cubicBezTo>
                    <a:pt x="67" y="1491"/>
                    <a:pt x="367" y="1692"/>
                    <a:pt x="668" y="1692"/>
                  </a:cubicBezTo>
                  <a:lnTo>
                    <a:pt x="801" y="1692"/>
                  </a:lnTo>
                  <a:cubicBezTo>
                    <a:pt x="1468" y="1558"/>
                    <a:pt x="2135" y="1391"/>
                    <a:pt x="2836" y="1258"/>
                  </a:cubicBezTo>
                  <a:cubicBezTo>
                    <a:pt x="3169" y="1191"/>
                    <a:pt x="3370" y="891"/>
                    <a:pt x="3336" y="524"/>
                  </a:cubicBezTo>
                  <a:cubicBezTo>
                    <a:pt x="3252" y="215"/>
                    <a:pt x="3049" y="0"/>
                    <a:pt x="2748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4663229" y="3782186"/>
              <a:ext cx="56695" cy="36029"/>
            </a:xfrm>
            <a:custGeom>
              <a:avLst/>
              <a:gdLst/>
              <a:ahLst/>
              <a:cxnLst/>
              <a:rect l="l" t="t" r="r" b="b"/>
              <a:pathLst>
                <a:path w="3336" h="2120" extrusionOk="0">
                  <a:moveTo>
                    <a:pt x="2628" y="1"/>
                  </a:moveTo>
                  <a:cubicBezTo>
                    <a:pt x="2549" y="1"/>
                    <a:pt x="2471" y="17"/>
                    <a:pt x="2402" y="52"/>
                  </a:cubicBezTo>
                  <a:cubicBezTo>
                    <a:pt x="1768" y="352"/>
                    <a:pt x="1134" y="619"/>
                    <a:pt x="467" y="919"/>
                  </a:cubicBezTo>
                  <a:cubicBezTo>
                    <a:pt x="134" y="1053"/>
                    <a:pt x="0" y="1419"/>
                    <a:pt x="134" y="1753"/>
                  </a:cubicBezTo>
                  <a:cubicBezTo>
                    <a:pt x="200" y="2020"/>
                    <a:pt x="467" y="2120"/>
                    <a:pt x="734" y="2120"/>
                  </a:cubicBezTo>
                  <a:cubicBezTo>
                    <a:pt x="801" y="2120"/>
                    <a:pt x="901" y="2120"/>
                    <a:pt x="968" y="2087"/>
                  </a:cubicBezTo>
                  <a:cubicBezTo>
                    <a:pt x="1601" y="1786"/>
                    <a:pt x="2268" y="1520"/>
                    <a:pt x="2869" y="1219"/>
                  </a:cubicBezTo>
                  <a:cubicBezTo>
                    <a:pt x="3236" y="1086"/>
                    <a:pt x="3336" y="719"/>
                    <a:pt x="3169" y="385"/>
                  </a:cubicBezTo>
                  <a:cubicBezTo>
                    <a:pt x="3095" y="138"/>
                    <a:pt x="2856" y="1"/>
                    <a:pt x="2628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4759588" y="3738204"/>
              <a:ext cx="57851" cy="36369"/>
            </a:xfrm>
            <a:custGeom>
              <a:avLst/>
              <a:gdLst/>
              <a:ahLst/>
              <a:cxnLst/>
              <a:rect l="l" t="t" r="r" b="b"/>
              <a:pathLst>
                <a:path w="3404" h="2140" extrusionOk="0">
                  <a:moveTo>
                    <a:pt x="2650" y="1"/>
                  </a:moveTo>
                  <a:cubicBezTo>
                    <a:pt x="2568" y="1"/>
                    <a:pt x="2484" y="13"/>
                    <a:pt x="2403" y="38"/>
                  </a:cubicBezTo>
                  <a:cubicBezTo>
                    <a:pt x="1769" y="338"/>
                    <a:pt x="1135" y="638"/>
                    <a:pt x="468" y="939"/>
                  </a:cubicBezTo>
                  <a:cubicBezTo>
                    <a:pt x="134" y="1039"/>
                    <a:pt x="1" y="1439"/>
                    <a:pt x="168" y="1773"/>
                  </a:cubicBezTo>
                  <a:cubicBezTo>
                    <a:pt x="301" y="2006"/>
                    <a:pt x="501" y="2139"/>
                    <a:pt x="768" y="2139"/>
                  </a:cubicBezTo>
                  <a:cubicBezTo>
                    <a:pt x="835" y="2139"/>
                    <a:pt x="935" y="2139"/>
                    <a:pt x="1002" y="2106"/>
                  </a:cubicBezTo>
                  <a:cubicBezTo>
                    <a:pt x="1635" y="1806"/>
                    <a:pt x="2303" y="1506"/>
                    <a:pt x="2936" y="1205"/>
                  </a:cubicBezTo>
                  <a:cubicBezTo>
                    <a:pt x="3270" y="1072"/>
                    <a:pt x="3403" y="705"/>
                    <a:pt x="3270" y="372"/>
                  </a:cubicBezTo>
                  <a:cubicBezTo>
                    <a:pt x="3144" y="120"/>
                    <a:pt x="2904" y="1"/>
                    <a:pt x="265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5172283" y="3383290"/>
              <a:ext cx="79961" cy="70886"/>
            </a:xfrm>
            <a:custGeom>
              <a:avLst/>
              <a:gdLst/>
              <a:ahLst/>
              <a:cxnLst/>
              <a:rect l="l" t="t" r="r" b="b"/>
              <a:pathLst>
                <a:path w="4705" h="4171" extrusionOk="0">
                  <a:moveTo>
                    <a:pt x="4575" y="0"/>
                  </a:moveTo>
                  <a:cubicBezTo>
                    <a:pt x="4564" y="0"/>
                    <a:pt x="4552" y="2"/>
                    <a:pt x="4537" y="7"/>
                  </a:cubicBezTo>
                  <a:lnTo>
                    <a:pt x="4070" y="474"/>
                  </a:lnTo>
                  <a:cubicBezTo>
                    <a:pt x="3503" y="1074"/>
                    <a:pt x="3303" y="1341"/>
                    <a:pt x="2870" y="1675"/>
                  </a:cubicBezTo>
                  <a:cubicBezTo>
                    <a:pt x="2036" y="2375"/>
                    <a:pt x="1135" y="2976"/>
                    <a:pt x="301" y="3710"/>
                  </a:cubicBezTo>
                  <a:cubicBezTo>
                    <a:pt x="1" y="3977"/>
                    <a:pt x="1" y="4043"/>
                    <a:pt x="1" y="4143"/>
                  </a:cubicBezTo>
                  <a:cubicBezTo>
                    <a:pt x="32" y="4162"/>
                    <a:pt x="69" y="4170"/>
                    <a:pt x="109" y="4170"/>
                  </a:cubicBezTo>
                  <a:cubicBezTo>
                    <a:pt x="287" y="4170"/>
                    <a:pt x="538" y="4012"/>
                    <a:pt x="701" y="3876"/>
                  </a:cubicBezTo>
                  <a:cubicBezTo>
                    <a:pt x="1135" y="3543"/>
                    <a:pt x="1502" y="3209"/>
                    <a:pt x="2036" y="2676"/>
                  </a:cubicBezTo>
                  <a:cubicBezTo>
                    <a:pt x="2303" y="2409"/>
                    <a:pt x="2636" y="2209"/>
                    <a:pt x="2903" y="1975"/>
                  </a:cubicBezTo>
                  <a:cubicBezTo>
                    <a:pt x="2970" y="1908"/>
                    <a:pt x="4204" y="741"/>
                    <a:pt x="4537" y="307"/>
                  </a:cubicBezTo>
                  <a:cubicBezTo>
                    <a:pt x="4571" y="207"/>
                    <a:pt x="4638" y="107"/>
                    <a:pt x="4704" y="74"/>
                  </a:cubicBezTo>
                  <a:cubicBezTo>
                    <a:pt x="4647" y="74"/>
                    <a:pt x="4639" y="0"/>
                    <a:pt x="457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5071387" y="3436126"/>
              <a:ext cx="36862" cy="27396"/>
            </a:xfrm>
            <a:custGeom>
              <a:avLst/>
              <a:gdLst/>
              <a:ahLst/>
              <a:cxnLst/>
              <a:rect l="l" t="t" r="r" b="b"/>
              <a:pathLst>
                <a:path w="2169" h="1612" extrusionOk="0">
                  <a:moveTo>
                    <a:pt x="2002" y="0"/>
                  </a:moveTo>
                  <a:cubicBezTo>
                    <a:pt x="1835" y="67"/>
                    <a:pt x="1668" y="167"/>
                    <a:pt x="1501" y="234"/>
                  </a:cubicBezTo>
                  <a:cubicBezTo>
                    <a:pt x="1476" y="239"/>
                    <a:pt x="1451" y="241"/>
                    <a:pt x="1426" y="241"/>
                  </a:cubicBezTo>
                  <a:cubicBezTo>
                    <a:pt x="1328" y="241"/>
                    <a:pt x="1230" y="210"/>
                    <a:pt x="1132" y="210"/>
                  </a:cubicBezTo>
                  <a:cubicBezTo>
                    <a:pt x="1088" y="210"/>
                    <a:pt x="1045" y="216"/>
                    <a:pt x="1001" y="234"/>
                  </a:cubicBezTo>
                  <a:cubicBezTo>
                    <a:pt x="734" y="300"/>
                    <a:pt x="0" y="1368"/>
                    <a:pt x="67" y="1535"/>
                  </a:cubicBezTo>
                  <a:cubicBezTo>
                    <a:pt x="72" y="1587"/>
                    <a:pt x="111" y="1612"/>
                    <a:pt x="174" y="1612"/>
                  </a:cubicBezTo>
                  <a:cubicBezTo>
                    <a:pt x="514" y="1612"/>
                    <a:pt x="1573" y="915"/>
                    <a:pt x="2135" y="100"/>
                  </a:cubicBezTo>
                  <a:cubicBezTo>
                    <a:pt x="2135" y="100"/>
                    <a:pt x="2169" y="67"/>
                    <a:pt x="2135" y="67"/>
                  </a:cubicBezTo>
                  <a:cubicBezTo>
                    <a:pt x="2135" y="0"/>
                    <a:pt x="2102" y="0"/>
                    <a:pt x="2002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4502801" y="3289871"/>
              <a:ext cx="1114549" cy="1144902"/>
            </a:xfrm>
            <a:custGeom>
              <a:avLst/>
              <a:gdLst/>
              <a:ahLst/>
              <a:cxnLst/>
              <a:rect l="l" t="t" r="r" b="b"/>
              <a:pathLst>
                <a:path w="65581" h="67367" extrusionOk="0">
                  <a:moveTo>
                    <a:pt x="32723" y="0"/>
                  </a:moveTo>
                  <a:lnTo>
                    <a:pt x="33190" y="29088"/>
                  </a:lnTo>
                  <a:lnTo>
                    <a:pt x="14177" y="26019"/>
                  </a:lnTo>
                  <a:lnTo>
                    <a:pt x="12743" y="19514"/>
                  </a:lnTo>
                  <a:cubicBezTo>
                    <a:pt x="12509" y="18380"/>
                    <a:pt x="11608" y="17546"/>
                    <a:pt x="10541" y="17312"/>
                  </a:cubicBezTo>
                  <a:lnTo>
                    <a:pt x="6238" y="16378"/>
                  </a:lnTo>
                  <a:lnTo>
                    <a:pt x="6905" y="26486"/>
                  </a:lnTo>
                  <a:lnTo>
                    <a:pt x="2936" y="25652"/>
                  </a:lnTo>
                  <a:cubicBezTo>
                    <a:pt x="2764" y="25609"/>
                    <a:pt x="2593" y="25589"/>
                    <a:pt x="2423" y="25589"/>
                  </a:cubicBezTo>
                  <a:cubicBezTo>
                    <a:pt x="1403" y="25589"/>
                    <a:pt x="462" y="26328"/>
                    <a:pt x="234" y="27386"/>
                  </a:cubicBezTo>
                  <a:cubicBezTo>
                    <a:pt x="0" y="28654"/>
                    <a:pt x="767" y="29855"/>
                    <a:pt x="2035" y="30088"/>
                  </a:cubicBezTo>
                  <a:lnTo>
                    <a:pt x="6038" y="30989"/>
                  </a:lnTo>
                  <a:lnTo>
                    <a:pt x="1134" y="40195"/>
                  </a:lnTo>
                  <a:lnTo>
                    <a:pt x="5437" y="41096"/>
                  </a:lnTo>
                  <a:cubicBezTo>
                    <a:pt x="5641" y="41138"/>
                    <a:pt x="5845" y="41159"/>
                    <a:pt x="6047" y="41159"/>
                  </a:cubicBezTo>
                  <a:cubicBezTo>
                    <a:pt x="6964" y="41159"/>
                    <a:pt x="7826" y="40734"/>
                    <a:pt x="8373" y="39995"/>
                  </a:cubicBezTo>
                  <a:lnTo>
                    <a:pt x="12309" y="34591"/>
                  </a:lnTo>
                  <a:lnTo>
                    <a:pt x="30956" y="39562"/>
                  </a:lnTo>
                  <a:lnTo>
                    <a:pt x="18647" y="65947"/>
                  </a:lnTo>
                  <a:lnTo>
                    <a:pt x="24951" y="67282"/>
                  </a:lnTo>
                  <a:cubicBezTo>
                    <a:pt x="25226" y="67339"/>
                    <a:pt x="25501" y="67367"/>
                    <a:pt x="25772" y="67367"/>
                  </a:cubicBezTo>
                  <a:cubicBezTo>
                    <a:pt x="27081" y="67367"/>
                    <a:pt x="28308" y="66719"/>
                    <a:pt x="29054" y="65614"/>
                  </a:cubicBezTo>
                  <a:lnTo>
                    <a:pt x="30489" y="63612"/>
                  </a:lnTo>
                  <a:lnTo>
                    <a:pt x="34558" y="64513"/>
                  </a:lnTo>
                  <a:cubicBezTo>
                    <a:pt x="34765" y="64556"/>
                    <a:pt x="34972" y="64577"/>
                    <a:pt x="35177" y="64577"/>
                  </a:cubicBezTo>
                  <a:cubicBezTo>
                    <a:pt x="36552" y="64577"/>
                    <a:pt x="37804" y="63634"/>
                    <a:pt x="38094" y="62211"/>
                  </a:cubicBezTo>
                  <a:lnTo>
                    <a:pt x="38494" y="60210"/>
                  </a:lnTo>
                  <a:cubicBezTo>
                    <a:pt x="38828" y="58575"/>
                    <a:pt x="37827" y="57008"/>
                    <a:pt x="36226" y="56674"/>
                  </a:cubicBezTo>
                  <a:lnTo>
                    <a:pt x="35759" y="56574"/>
                  </a:lnTo>
                  <a:lnTo>
                    <a:pt x="36226" y="55940"/>
                  </a:lnTo>
                  <a:lnTo>
                    <a:pt x="39795" y="56707"/>
                  </a:lnTo>
                  <a:cubicBezTo>
                    <a:pt x="40007" y="56750"/>
                    <a:pt x="40217" y="56771"/>
                    <a:pt x="40424" y="56771"/>
                  </a:cubicBezTo>
                  <a:cubicBezTo>
                    <a:pt x="41815" y="56771"/>
                    <a:pt x="43041" y="55829"/>
                    <a:pt x="43331" y="54406"/>
                  </a:cubicBezTo>
                  <a:lnTo>
                    <a:pt x="43765" y="52404"/>
                  </a:lnTo>
                  <a:cubicBezTo>
                    <a:pt x="44098" y="50770"/>
                    <a:pt x="43098" y="49202"/>
                    <a:pt x="41463" y="48868"/>
                  </a:cubicBezTo>
                  <a:lnTo>
                    <a:pt x="45499" y="43431"/>
                  </a:lnTo>
                  <a:lnTo>
                    <a:pt x="52037" y="45166"/>
                  </a:lnTo>
                  <a:cubicBezTo>
                    <a:pt x="53331" y="45517"/>
                    <a:pt x="54668" y="45691"/>
                    <a:pt x="56006" y="45691"/>
                  </a:cubicBezTo>
                  <a:cubicBezTo>
                    <a:pt x="58738" y="45691"/>
                    <a:pt x="61472" y="44964"/>
                    <a:pt x="63846" y="43531"/>
                  </a:cubicBezTo>
                  <a:cubicBezTo>
                    <a:pt x="64613" y="43064"/>
                    <a:pt x="65147" y="42264"/>
                    <a:pt x="65380" y="41430"/>
                  </a:cubicBezTo>
                  <a:cubicBezTo>
                    <a:pt x="65580" y="40596"/>
                    <a:pt x="65380" y="39695"/>
                    <a:pt x="64880" y="38928"/>
                  </a:cubicBezTo>
                  <a:cubicBezTo>
                    <a:pt x="62478" y="35559"/>
                    <a:pt x="58775" y="33224"/>
                    <a:pt x="54706" y="32657"/>
                  </a:cubicBezTo>
                  <a:lnTo>
                    <a:pt x="48068" y="31556"/>
                  </a:lnTo>
                  <a:lnTo>
                    <a:pt x="46600" y="24918"/>
                  </a:lnTo>
                  <a:lnTo>
                    <a:pt x="46600" y="24918"/>
                  </a:lnTo>
                  <a:cubicBezTo>
                    <a:pt x="46812" y="24961"/>
                    <a:pt x="47023" y="24982"/>
                    <a:pt x="47230" y="24982"/>
                  </a:cubicBezTo>
                  <a:cubicBezTo>
                    <a:pt x="48620" y="24982"/>
                    <a:pt x="49846" y="24043"/>
                    <a:pt x="50136" y="22650"/>
                  </a:cubicBezTo>
                  <a:lnTo>
                    <a:pt x="50570" y="20648"/>
                  </a:lnTo>
                  <a:cubicBezTo>
                    <a:pt x="50903" y="19014"/>
                    <a:pt x="49902" y="17413"/>
                    <a:pt x="48268" y="17079"/>
                  </a:cubicBezTo>
                  <a:lnTo>
                    <a:pt x="44699" y="16345"/>
                  </a:lnTo>
                  <a:lnTo>
                    <a:pt x="44532" y="15578"/>
                  </a:lnTo>
                  <a:lnTo>
                    <a:pt x="44966" y="15678"/>
                  </a:lnTo>
                  <a:cubicBezTo>
                    <a:pt x="45177" y="15721"/>
                    <a:pt x="45388" y="15742"/>
                    <a:pt x="45596" y="15742"/>
                  </a:cubicBezTo>
                  <a:cubicBezTo>
                    <a:pt x="46993" y="15742"/>
                    <a:pt x="48244" y="14799"/>
                    <a:pt x="48535" y="13376"/>
                  </a:cubicBezTo>
                  <a:lnTo>
                    <a:pt x="48935" y="11375"/>
                  </a:lnTo>
                  <a:cubicBezTo>
                    <a:pt x="49269" y="9740"/>
                    <a:pt x="48268" y="8173"/>
                    <a:pt x="46633" y="7839"/>
                  </a:cubicBezTo>
                  <a:lnTo>
                    <a:pt x="42597" y="6972"/>
                  </a:lnTo>
                  <a:lnTo>
                    <a:pt x="42063" y="4537"/>
                  </a:lnTo>
                  <a:cubicBezTo>
                    <a:pt x="41797" y="2969"/>
                    <a:pt x="40596" y="1668"/>
                    <a:pt x="39028" y="1334"/>
                  </a:cubicBezTo>
                  <a:lnTo>
                    <a:pt x="327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4631483" y="3595416"/>
              <a:ext cx="106593" cy="212607"/>
            </a:xfrm>
            <a:custGeom>
              <a:avLst/>
              <a:gdLst/>
              <a:ahLst/>
              <a:cxnLst/>
              <a:rect l="l" t="t" r="r" b="b"/>
              <a:pathLst>
                <a:path w="6272" h="12510" extrusionOk="0">
                  <a:moveTo>
                    <a:pt x="0" y="1"/>
                  </a:moveTo>
                  <a:lnTo>
                    <a:pt x="767" y="11275"/>
                  </a:lnTo>
                  <a:lnTo>
                    <a:pt x="6271" y="12510"/>
                  </a:lnTo>
                  <a:lnTo>
                    <a:pt x="3970" y="1835"/>
                  </a:lnTo>
                  <a:cubicBezTo>
                    <a:pt x="3836" y="1201"/>
                    <a:pt x="3336" y="701"/>
                    <a:pt x="2702" y="5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4554379" y="3787029"/>
              <a:ext cx="183699" cy="181439"/>
            </a:xfrm>
            <a:custGeom>
              <a:avLst/>
              <a:gdLst/>
              <a:ahLst/>
              <a:cxnLst/>
              <a:rect l="l" t="t" r="r" b="b"/>
              <a:pathLst>
                <a:path w="10809" h="10676" extrusionOk="0">
                  <a:moveTo>
                    <a:pt x="5304" y="0"/>
                  </a:moveTo>
                  <a:lnTo>
                    <a:pt x="1" y="10074"/>
                  </a:lnTo>
                  <a:lnTo>
                    <a:pt x="2703" y="10641"/>
                  </a:lnTo>
                  <a:cubicBezTo>
                    <a:pt x="2812" y="10664"/>
                    <a:pt x="2923" y="10675"/>
                    <a:pt x="3033" y="10675"/>
                  </a:cubicBezTo>
                  <a:cubicBezTo>
                    <a:pt x="3558" y="10675"/>
                    <a:pt x="4067" y="10421"/>
                    <a:pt x="4370" y="10007"/>
                  </a:cubicBezTo>
                  <a:lnTo>
                    <a:pt x="10808" y="1235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4631483" y="3595416"/>
              <a:ext cx="30064" cy="195595"/>
            </a:xfrm>
            <a:custGeom>
              <a:avLst/>
              <a:gdLst/>
              <a:ahLst/>
              <a:cxnLst/>
              <a:rect l="l" t="t" r="r" b="b"/>
              <a:pathLst>
                <a:path w="1769" h="11509" extrusionOk="0">
                  <a:moveTo>
                    <a:pt x="0" y="1"/>
                  </a:moveTo>
                  <a:lnTo>
                    <a:pt x="767" y="11275"/>
                  </a:lnTo>
                  <a:lnTo>
                    <a:pt x="1768" y="11509"/>
                  </a:lnTo>
                  <a:lnTo>
                    <a:pt x="1768" y="11509"/>
                  </a:lnTo>
                  <a:lnTo>
                    <a:pt x="1001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4554379" y="3787029"/>
              <a:ext cx="107170" cy="174624"/>
            </a:xfrm>
            <a:custGeom>
              <a:avLst/>
              <a:gdLst/>
              <a:ahLst/>
              <a:cxnLst/>
              <a:rect l="l" t="t" r="r" b="b"/>
              <a:pathLst>
                <a:path w="6306" h="10275" extrusionOk="0">
                  <a:moveTo>
                    <a:pt x="5304" y="0"/>
                  </a:moveTo>
                  <a:lnTo>
                    <a:pt x="1" y="10074"/>
                  </a:lnTo>
                  <a:lnTo>
                    <a:pt x="1001" y="10274"/>
                  </a:lnTo>
                  <a:lnTo>
                    <a:pt x="6305" y="234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5144514" y="3416854"/>
              <a:ext cx="172924" cy="119713"/>
            </a:xfrm>
            <a:custGeom>
              <a:avLst/>
              <a:gdLst/>
              <a:ahLst/>
              <a:cxnLst/>
              <a:rect l="l" t="t" r="r" b="b"/>
              <a:pathLst>
                <a:path w="10175" h="7044" extrusionOk="0">
                  <a:moveTo>
                    <a:pt x="1168" y="0"/>
                  </a:moveTo>
                  <a:lnTo>
                    <a:pt x="0" y="5404"/>
                  </a:lnTo>
                  <a:lnTo>
                    <a:pt x="7472" y="7005"/>
                  </a:lnTo>
                  <a:cubicBezTo>
                    <a:pt x="7598" y="7031"/>
                    <a:pt x="7723" y="7044"/>
                    <a:pt x="7845" y="7044"/>
                  </a:cubicBezTo>
                  <a:cubicBezTo>
                    <a:pt x="8662" y="7044"/>
                    <a:pt x="9366" y="6483"/>
                    <a:pt x="9541" y="5671"/>
                  </a:cubicBezTo>
                  <a:lnTo>
                    <a:pt x="9974" y="3669"/>
                  </a:lnTo>
                  <a:cubicBezTo>
                    <a:pt x="10174" y="2702"/>
                    <a:pt x="9607" y="1768"/>
                    <a:pt x="8640" y="1568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5250526" y="3438947"/>
              <a:ext cx="34585" cy="95257"/>
            </a:xfrm>
            <a:custGeom>
              <a:avLst/>
              <a:gdLst/>
              <a:ahLst/>
              <a:cxnLst/>
              <a:rect l="l" t="t" r="r" b="b"/>
              <a:pathLst>
                <a:path w="2035" h="5605" extrusionOk="0">
                  <a:moveTo>
                    <a:pt x="1168" y="1"/>
                  </a:moveTo>
                  <a:lnTo>
                    <a:pt x="0" y="5405"/>
                  </a:lnTo>
                  <a:lnTo>
                    <a:pt x="867" y="5605"/>
                  </a:lnTo>
                  <a:lnTo>
                    <a:pt x="2035" y="168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5172283" y="3573884"/>
              <a:ext cx="172924" cy="119747"/>
            </a:xfrm>
            <a:custGeom>
              <a:avLst/>
              <a:gdLst/>
              <a:ahLst/>
              <a:cxnLst/>
              <a:rect l="l" t="t" r="r" b="b"/>
              <a:pathLst>
                <a:path w="10175" h="7046" extrusionOk="0">
                  <a:moveTo>
                    <a:pt x="1168" y="0"/>
                  </a:moveTo>
                  <a:lnTo>
                    <a:pt x="1" y="5437"/>
                  </a:lnTo>
                  <a:lnTo>
                    <a:pt x="7473" y="7005"/>
                  </a:lnTo>
                  <a:cubicBezTo>
                    <a:pt x="7599" y="7032"/>
                    <a:pt x="7725" y="7045"/>
                    <a:pt x="7849" y="7045"/>
                  </a:cubicBezTo>
                  <a:cubicBezTo>
                    <a:pt x="8645" y="7045"/>
                    <a:pt x="9368" y="6508"/>
                    <a:pt x="9541" y="5671"/>
                  </a:cubicBezTo>
                  <a:lnTo>
                    <a:pt x="9975" y="3669"/>
                  </a:lnTo>
                  <a:cubicBezTo>
                    <a:pt x="10175" y="2702"/>
                    <a:pt x="9574" y="1801"/>
                    <a:pt x="8640" y="16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5278873" y="3596554"/>
              <a:ext cx="34585" cy="95257"/>
            </a:xfrm>
            <a:custGeom>
              <a:avLst/>
              <a:gdLst/>
              <a:ahLst/>
              <a:cxnLst/>
              <a:rect l="l" t="t" r="r" b="b"/>
              <a:pathLst>
                <a:path w="2035" h="5605" extrusionOk="0">
                  <a:moveTo>
                    <a:pt x="1168" y="0"/>
                  </a:moveTo>
                  <a:lnTo>
                    <a:pt x="0" y="5438"/>
                  </a:lnTo>
                  <a:lnTo>
                    <a:pt x="867" y="5604"/>
                  </a:lnTo>
                  <a:lnTo>
                    <a:pt x="2035" y="20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5079884" y="3315941"/>
              <a:ext cx="235279" cy="586192"/>
            </a:xfrm>
            <a:custGeom>
              <a:avLst/>
              <a:gdLst/>
              <a:ahLst/>
              <a:cxnLst/>
              <a:rect l="l" t="t" r="r" b="b"/>
              <a:pathLst>
                <a:path w="13844" h="34492" extrusionOk="0">
                  <a:moveTo>
                    <a:pt x="1" y="0"/>
                  </a:moveTo>
                  <a:lnTo>
                    <a:pt x="501" y="31656"/>
                  </a:lnTo>
                  <a:lnTo>
                    <a:pt x="13844" y="34492"/>
                  </a:lnTo>
                  <a:lnTo>
                    <a:pt x="6906" y="3203"/>
                  </a:lnTo>
                  <a:cubicBezTo>
                    <a:pt x="6739" y="2135"/>
                    <a:pt x="5905" y="1268"/>
                    <a:pt x="4804" y="10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5080462" y="3315941"/>
              <a:ext cx="37984" cy="544248"/>
            </a:xfrm>
            <a:custGeom>
              <a:avLst/>
              <a:gdLst/>
              <a:ahLst/>
              <a:cxnLst/>
              <a:rect l="l" t="t" r="r" b="b"/>
              <a:pathLst>
                <a:path w="2235" h="32024" extrusionOk="0">
                  <a:moveTo>
                    <a:pt x="0" y="0"/>
                  </a:moveTo>
                  <a:lnTo>
                    <a:pt x="467" y="31656"/>
                  </a:lnTo>
                  <a:lnTo>
                    <a:pt x="2235" y="32023"/>
                  </a:lnTo>
                  <a:lnTo>
                    <a:pt x="1735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4967074" y="4246204"/>
              <a:ext cx="172924" cy="119900"/>
            </a:xfrm>
            <a:custGeom>
              <a:avLst/>
              <a:gdLst/>
              <a:ahLst/>
              <a:cxnLst/>
              <a:rect l="l" t="t" r="r" b="b"/>
              <a:pathLst>
                <a:path w="10175" h="7055" extrusionOk="0">
                  <a:moveTo>
                    <a:pt x="1201" y="1"/>
                  </a:moveTo>
                  <a:lnTo>
                    <a:pt x="1" y="5438"/>
                  </a:lnTo>
                  <a:lnTo>
                    <a:pt x="7473" y="7006"/>
                  </a:lnTo>
                  <a:cubicBezTo>
                    <a:pt x="7609" y="7039"/>
                    <a:pt x="7744" y="7054"/>
                    <a:pt x="7877" y="7054"/>
                  </a:cubicBezTo>
                  <a:cubicBezTo>
                    <a:pt x="8681" y="7054"/>
                    <a:pt x="9374" y="6474"/>
                    <a:pt x="9574" y="5671"/>
                  </a:cubicBezTo>
                  <a:lnTo>
                    <a:pt x="9974" y="3670"/>
                  </a:lnTo>
                  <a:cubicBezTo>
                    <a:pt x="10175" y="2736"/>
                    <a:pt x="9574" y="1802"/>
                    <a:pt x="8640" y="1602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5073647" y="4268875"/>
              <a:ext cx="34041" cy="95257"/>
            </a:xfrm>
            <a:custGeom>
              <a:avLst/>
              <a:gdLst/>
              <a:ahLst/>
              <a:cxnLst/>
              <a:rect l="l" t="t" r="r" b="b"/>
              <a:pathLst>
                <a:path w="2003" h="5605" extrusionOk="0">
                  <a:moveTo>
                    <a:pt x="1168" y="1"/>
                  </a:moveTo>
                  <a:lnTo>
                    <a:pt x="1" y="5438"/>
                  </a:lnTo>
                  <a:lnTo>
                    <a:pt x="868" y="5605"/>
                  </a:lnTo>
                  <a:lnTo>
                    <a:pt x="2002" y="201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5057213" y="4114123"/>
              <a:ext cx="172924" cy="119696"/>
            </a:xfrm>
            <a:custGeom>
              <a:avLst/>
              <a:gdLst/>
              <a:ahLst/>
              <a:cxnLst/>
              <a:rect l="l" t="t" r="r" b="b"/>
              <a:pathLst>
                <a:path w="10175" h="7043" extrusionOk="0">
                  <a:moveTo>
                    <a:pt x="1168" y="0"/>
                  </a:moveTo>
                  <a:lnTo>
                    <a:pt x="0" y="5404"/>
                  </a:lnTo>
                  <a:lnTo>
                    <a:pt x="7472" y="7005"/>
                  </a:lnTo>
                  <a:cubicBezTo>
                    <a:pt x="7594" y="7031"/>
                    <a:pt x="7714" y="7043"/>
                    <a:pt x="7832" y="7043"/>
                  </a:cubicBezTo>
                  <a:cubicBezTo>
                    <a:pt x="8655" y="7043"/>
                    <a:pt x="9365" y="6459"/>
                    <a:pt x="9541" y="5671"/>
                  </a:cubicBezTo>
                  <a:lnTo>
                    <a:pt x="9974" y="3670"/>
                  </a:lnTo>
                  <a:cubicBezTo>
                    <a:pt x="10174" y="2702"/>
                    <a:pt x="9541" y="1768"/>
                    <a:pt x="8640" y="1568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5163225" y="4136233"/>
              <a:ext cx="34585" cy="95257"/>
            </a:xfrm>
            <a:custGeom>
              <a:avLst/>
              <a:gdLst/>
              <a:ahLst/>
              <a:cxnLst/>
              <a:rect l="l" t="t" r="r" b="b"/>
              <a:pathLst>
                <a:path w="2035" h="5605" extrusionOk="0">
                  <a:moveTo>
                    <a:pt x="1168" y="0"/>
                  </a:moveTo>
                  <a:lnTo>
                    <a:pt x="0" y="5404"/>
                  </a:lnTo>
                  <a:lnTo>
                    <a:pt x="867" y="5604"/>
                  </a:lnTo>
                  <a:lnTo>
                    <a:pt x="2035" y="16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4850305" y="3907775"/>
              <a:ext cx="453529" cy="505533"/>
            </a:xfrm>
            <a:custGeom>
              <a:avLst/>
              <a:gdLst/>
              <a:ahLst/>
              <a:cxnLst/>
              <a:rect l="l" t="t" r="r" b="b"/>
              <a:pathLst>
                <a:path w="26686" h="29746" extrusionOk="0">
                  <a:moveTo>
                    <a:pt x="13343" y="0"/>
                  </a:moveTo>
                  <a:lnTo>
                    <a:pt x="0" y="28688"/>
                  </a:lnTo>
                  <a:lnTo>
                    <a:pt x="4803" y="29688"/>
                  </a:lnTo>
                  <a:cubicBezTo>
                    <a:pt x="4985" y="29727"/>
                    <a:pt x="5167" y="29745"/>
                    <a:pt x="5347" y="29745"/>
                  </a:cubicBezTo>
                  <a:cubicBezTo>
                    <a:pt x="6255" y="29745"/>
                    <a:pt x="7104" y="29273"/>
                    <a:pt x="7605" y="28521"/>
                  </a:cubicBezTo>
                  <a:lnTo>
                    <a:pt x="26686" y="2836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4850305" y="3907775"/>
              <a:ext cx="256251" cy="494351"/>
            </a:xfrm>
            <a:custGeom>
              <a:avLst/>
              <a:gdLst/>
              <a:ahLst/>
              <a:cxnLst/>
              <a:rect l="l" t="t" r="r" b="b"/>
              <a:pathLst>
                <a:path w="15078" h="29088" extrusionOk="0">
                  <a:moveTo>
                    <a:pt x="13343" y="0"/>
                  </a:moveTo>
                  <a:lnTo>
                    <a:pt x="0" y="28721"/>
                  </a:lnTo>
                  <a:lnTo>
                    <a:pt x="1735" y="29088"/>
                  </a:lnTo>
                  <a:lnTo>
                    <a:pt x="15077" y="367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4622408" y="3743931"/>
              <a:ext cx="977365" cy="302460"/>
            </a:xfrm>
            <a:custGeom>
              <a:avLst/>
              <a:gdLst/>
              <a:ahLst/>
              <a:cxnLst/>
              <a:rect l="l" t="t" r="r" b="b"/>
              <a:pathLst>
                <a:path w="57509" h="17797" extrusionOk="0">
                  <a:moveTo>
                    <a:pt x="3250" y="1"/>
                  </a:moveTo>
                  <a:cubicBezTo>
                    <a:pt x="1861" y="1"/>
                    <a:pt x="635" y="954"/>
                    <a:pt x="334" y="2370"/>
                  </a:cubicBezTo>
                  <a:cubicBezTo>
                    <a:pt x="0" y="3937"/>
                    <a:pt x="968" y="5472"/>
                    <a:pt x="2502" y="5872"/>
                  </a:cubicBezTo>
                  <a:lnTo>
                    <a:pt x="45400" y="17280"/>
                  </a:lnTo>
                  <a:cubicBezTo>
                    <a:pt x="46627" y="17626"/>
                    <a:pt x="47888" y="17797"/>
                    <a:pt x="49144" y="17797"/>
                  </a:cubicBezTo>
                  <a:cubicBezTo>
                    <a:pt x="51643" y="17797"/>
                    <a:pt x="54121" y="17122"/>
                    <a:pt x="56274" y="15812"/>
                  </a:cubicBezTo>
                  <a:cubicBezTo>
                    <a:pt x="57241" y="15179"/>
                    <a:pt x="57508" y="13844"/>
                    <a:pt x="56874" y="12944"/>
                  </a:cubicBezTo>
                  <a:cubicBezTo>
                    <a:pt x="54706" y="9808"/>
                    <a:pt x="51337" y="7707"/>
                    <a:pt x="47534" y="7140"/>
                  </a:cubicBezTo>
                  <a:lnTo>
                    <a:pt x="3703" y="35"/>
                  </a:lnTo>
                  <a:cubicBezTo>
                    <a:pt x="3551" y="12"/>
                    <a:pt x="3399" y="1"/>
                    <a:pt x="325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4621847" y="3783630"/>
              <a:ext cx="972250" cy="261893"/>
            </a:xfrm>
            <a:custGeom>
              <a:avLst/>
              <a:gdLst/>
              <a:ahLst/>
              <a:cxnLst/>
              <a:rect l="l" t="t" r="r" b="b"/>
              <a:pathLst>
                <a:path w="57208" h="15410" extrusionOk="0">
                  <a:moveTo>
                    <a:pt x="334" y="0"/>
                  </a:moveTo>
                  <a:lnTo>
                    <a:pt x="334" y="0"/>
                  </a:lnTo>
                  <a:cubicBezTo>
                    <a:pt x="0" y="1601"/>
                    <a:pt x="934" y="3102"/>
                    <a:pt x="2502" y="3503"/>
                  </a:cubicBezTo>
                  <a:lnTo>
                    <a:pt x="45399" y="14877"/>
                  </a:lnTo>
                  <a:cubicBezTo>
                    <a:pt x="46631" y="15236"/>
                    <a:pt x="47897" y="15410"/>
                    <a:pt x="49157" y="15410"/>
                  </a:cubicBezTo>
                  <a:cubicBezTo>
                    <a:pt x="51651" y="15410"/>
                    <a:pt x="54124" y="14728"/>
                    <a:pt x="56274" y="13443"/>
                  </a:cubicBezTo>
                  <a:cubicBezTo>
                    <a:pt x="56774" y="13143"/>
                    <a:pt x="57074" y="12643"/>
                    <a:pt x="57208" y="1214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4525471" y="3745919"/>
              <a:ext cx="261927" cy="78109"/>
            </a:xfrm>
            <a:custGeom>
              <a:avLst/>
              <a:gdLst/>
              <a:ahLst/>
              <a:cxnLst/>
              <a:rect l="l" t="t" r="r" b="b"/>
              <a:pathLst>
                <a:path w="15412" h="4596" extrusionOk="0">
                  <a:moveTo>
                    <a:pt x="1159" y="0"/>
                  </a:moveTo>
                  <a:cubicBezTo>
                    <a:pt x="647" y="0"/>
                    <a:pt x="218" y="322"/>
                    <a:pt x="100" y="852"/>
                  </a:cubicBezTo>
                  <a:cubicBezTo>
                    <a:pt x="0" y="1385"/>
                    <a:pt x="367" y="1986"/>
                    <a:pt x="901" y="2086"/>
                  </a:cubicBezTo>
                  <a:lnTo>
                    <a:pt x="11909" y="4421"/>
                  </a:lnTo>
                  <a:cubicBezTo>
                    <a:pt x="12409" y="4538"/>
                    <a:pt x="12910" y="4596"/>
                    <a:pt x="13410" y="4596"/>
                  </a:cubicBezTo>
                  <a:cubicBezTo>
                    <a:pt x="13910" y="4596"/>
                    <a:pt x="14411" y="4538"/>
                    <a:pt x="14911" y="4421"/>
                  </a:cubicBezTo>
                  <a:cubicBezTo>
                    <a:pt x="15278" y="4354"/>
                    <a:pt x="15411" y="3820"/>
                    <a:pt x="15078" y="3553"/>
                  </a:cubicBezTo>
                  <a:cubicBezTo>
                    <a:pt x="14277" y="2986"/>
                    <a:pt x="13377" y="2553"/>
                    <a:pt x="12376" y="2353"/>
                  </a:cubicBezTo>
                  <a:lnTo>
                    <a:pt x="1368" y="18"/>
                  </a:lnTo>
                  <a:cubicBezTo>
                    <a:pt x="1297" y="6"/>
                    <a:pt x="1227" y="0"/>
                    <a:pt x="1159" y="0"/>
                  </a:cubicBez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5482382" y="3922510"/>
              <a:ext cx="66909" cy="101494"/>
            </a:xfrm>
            <a:custGeom>
              <a:avLst/>
              <a:gdLst/>
              <a:ahLst/>
              <a:cxnLst/>
              <a:rect l="l" t="t" r="r" b="b"/>
              <a:pathLst>
                <a:path w="3937" h="5972" extrusionOk="0">
                  <a:moveTo>
                    <a:pt x="2635" y="1"/>
                  </a:moveTo>
                  <a:lnTo>
                    <a:pt x="567" y="1335"/>
                  </a:lnTo>
                  <a:cubicBezTo>
                    <a:pt x="1101" y="2202"/>
                    <a:pt x="834" y="3336"/>
                    <a:pt x="0" y="3870"/>
                  </a:cubicBezTo>
                  <a:lnTo>
                    <a:pt x="1401" y="5972"/>
                  </a:lnTo>
                  <a:cubicBezTo>
                    <a:pt x="3336" y="4671"/>
                    <a:pt x="3936" y="2002"/>
                    <a:pt x="2635" y="1"/>
                  </a:cubicBezTo>
                  <a:close/>
                </a:path>
              </a:pathLst>
            </a:custGeom>
            <a:solidFill>
              <a:srgbClr val="564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4455" y="304721"/>
            <a:ext cx="2589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KẾT LUẬN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52120" y="1164590"/>
            <a:ext cx="8275955" cy="22497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Nếu một cạnh và hai góc kề của tam giác này bằng một cạnh và hai góc kề của tam giác kia thì hai tam giác đó bằng nhau.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39404" y="5638723"/>
                <a:ext cx="6759290" cy="607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Nếu,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2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20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trlPr>
                          <a:rPr lang="en-US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vi-VN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000" i="1" dirty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(g.c.g)</a:t>
                </a:r>
                <a:endParaRPr lang="en-US" sz="2000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04" y="5638723"/>
                <a:ext cx="6759290" cy="607060"/>
              </a:xfrm>
              <a:prstGeom prst="rect">
                <a:avLst/>
              </a:prstGeom>
              <a:blipFill rotWithShape="1">
                <a:blip r:embed="rId1"/>
                <a:stretch>
                  <a:fillRect l="-8" t="-92" r="4" b="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9032" t="7564" r="2028" b="10135"/>
          <a:stretch>
            <a:fillRect/>
          </a:stretch>
        </p:blipFill>
        <p:spPr>
          <a:xfrm>
            <a:off x="1560830" y="3887470"/>
            <a:ext cx="4895215" cy="1751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/>
          <p:cNvSpPr/>
          <p:nvPr/>
        </p:nvSpPr>
        <p:spPr>
          <a:xfrm>
            <a:off x="222686" y="152276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981032" y="838153"/>
            <a:ext cx="53864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59,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Đồng hồ đếm ngược 3 phút gây sốc 3 Minut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37019" y="304676"/>
            <a:ext cx="1372865" cy="772237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79" y="1677797"/>
            <a:ext cx="1474470" cy="1488186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12" y="1575308"/>
            <a:ext cx="1531620" cy="1632204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340" y="1600454"/>
            <a:ext cx="1437894" cy="1266444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960" y="1679286"/>
            <a:ext cx="1723644" cy="1424178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724" y="3103541"/>
            <a:ext cx="1049436" cy="510365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778" y="1514475"/>
            <a:ext cx="1380744" cy="15887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8128" y="761797"/>
            <a:ext cx="1703439" cy="75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1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1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1166" t="10137" r="2871" b="56621"/>
          <a:stretch>
            <a:fillRect/>
          </a:stretch>
        </p:blipFill>
        <p:spPr>
          <a:xfrm>
            <a:off x="555758" y="1624811"/>
            <a:ext cx="8032481" cy="16290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97802" y="3429000"/>
                <a:ext cx="3667720" cy="1995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vi-VN" sz="20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000" b="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𝐸𝐺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000" b="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𝐷𝐸𝐺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2" y="3429000"/>
                <a:ext cx="3667720" cy="1995805"/>
              </a:xfrm>
              <a:prstGeom prst="rect">
                <a:avLst/>
              </a:prstGeom>
              <a:blipFill rotWithShape="1">
                <a:blip r:embed="rId2"/>
                <a:stretch>
                  <a:fillRect l="-16" r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852220" y="3429000"/>
                <a:ext cx="3667720" cy="1990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tam </a:t>
                </a:r>
                <a:r>
                  <a:rPr lang="en-US" sz="2000" dirty="0" err="1">
                    <a:latin typeface="+mj-lt"/>
                  </a:rPr>
                  <a:t>giác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vi-VN" sz="20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000" b="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𝐻𝐼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0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000" b="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Suy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ra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g.c.g</a:t>
                </a:r>
                <a:r>
                  <a:rPr lang="en-US" sz="2000" dirty="0">
                    <a:latin typeface="+mj-lt"/>
                  </a:rPr>
                  <a:t>)</a:t>
                </a:r>
                <a:endParaRPr lang="vi-VN" sz="2000" dirty="0">
                  <a:latin typeface="+mj-lt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20" y="3429000"/>
                <a:ext cx="3667720" cy="1990090"/>
              </a:xfrm>
              <a:prstGeom prst="rect">
                <a:avLst/>
              </a:prstGeom>
              <a:blipFill rotWithShape="1">
                <a:blip r:embed="rId3"/>
                <a:stretch>
                  <a:fillRect l="-5" r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oogle Shape;1689;p39"/>
          <p:cNvSpPr/>
          <p:nvPr/>
        </p:nvSpPr>
        <p:spPr>
          <a:xfrm>
            <a:off x="6531890" y="4165312"/>
            <a:ext cx="2762341" cy="1938672"/>
          </a:xfrm>
          <a:custGeom>
            <a:avLst/>
            <a:gdLst/>
            <a:ahLst/>
            <a:cxnLst/>
            <a:rect l="l" t="t" r="r" b="b"/>
            <a:pathLst>
              <a:path w="119724" h="89645" extrusionOk="0">
                <a:moveTo>
                  <a:pt x="116939" y="1877"/>
                </a:moveTo>
                <a:cubicBezTo>
                  <a:pt x="107287" y="-1634"/>
                  <a:pt x="94239" y="-204"/>
                  <a:pt x="86478" y="6523"/>
                </a:cubicBezTo>
                <a:cubicBezTo>
                  <a:pt x="80380" y="11808"/>
                  <a:pt x="76940" y="20928"/>
                  <a:pt x="77443" y="28982"/>
                </a:cubicBezTo>
                <a:cubicBezTo>
                  <a:pt x="77905" y="36370"/>
                  <a:pt x="79574" y="44780"/>
                  <a:pt x="84929" y="49891"/>
                </a:cubicBezTo>
                <a:cubicBezTo>
                  <a:pt x="91311" y="55982"/>
                  <a:pt x="100903" y="58681"/>
                  <a:pt x="109711" y="59184"/>
                </a:cubicBezTo>
                <a:cubicBezTo>
                  <a:pt x="112777" y="59359"/>
                  <a:pt x="116985" y="59893"/>
                  <a:pt x="118746" y="57377"/>
                </a:cubicBezTo>
                <a:cubicBezTo>
                  <a:pt x="125187" y="48178"/>
                  <a:pt x="96873" y="45049"/>
                  <a:pt x="86220" y="48601"/>
                </a:cubicBezTo>
                <a:cubicBezTo>
                  <a:pt x="73211" y="52938"/>
                  <a:pt x="71238" y="73425"/>
                  <a:pt x="58857" y="79320"/>
                </a:cubicBezTo>
                <a:cubicBezTo>
                  <a:pt x="50543" y="83278"/>
                  <a:pt x="39698" y="82688"/>
                  <a:pt x="31235" y="79061"/>
                </a:cubicBezTo>
                <a:cubicBezTo>
                  <a:pt x="26121" y="76869"/>
                  <a:pt x="23726" y="69827"/>
                  <a:pt x="18328" y="68478"/>
                </a:cubicBezTo>
                <a:cubicBezTo>
                  <a:pt x="9273" y="66215"/>
                  <a:pt x="0" y="80312"/>
                  <a:pt x="0" y="8964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cxnSp>
        <p:nvCxnSpPr>
          <p:cNvPr id="18" name="Straight Connector 17"/>
          <p:cNvCxnSpPr/>
          <p:nvPr/>
        </p:nvCxnSpPr>
        <p:spPr>
          <a:xfrm>
            <a:off x="4571999" y="3253863"/>
            <a:ext cx="0" cy="2396613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Oval Callout 9"/>
          <p:cNvSpPr/>
          <p:nvPr/>
        </p:nvSpPr>
        <p:spPr>
          <a:xfrm>
            <a:off x="3841540" y="923295"/>
            <a:ext cx="1047964" cy="606659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578" y="169977"/>
            <a:ext cx="1703439" cy="75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1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/>
          <p:cNvSpPr/>
          <p:nvPr/>
        </p:nvSpPr>
        <p:spPr>
          <a:xfrm>
            <a:off x="1295201" y="152276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304918" y="822413"/>
                <a:ext cx="7015180" cy="141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1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Cho </a:t>
                </a:r>
                <a:r>
                  <a:rPr lang="en-US" sz="2800" i="1" dirty="0" err="1">
                    <a:cs typeface="Times New Roman" panose="02020603050405020304" pitchFamily="18" charset="0"/>
                    <a:sym typeface="+mn-ea"/>
                  </a:rPr>
                  <a:t>Hình</a:t>
                </a:r>
                <a:r>
                  <a:rPr lang="en-US" sz="2800" i="1" dirty="0">
                    <a:cs typeface="Times New Roman" panose="02020603050405020304" pitchFamily="18" charset="0"/>
                    <a:sym typeface="+mn-ea"/>
                  </a:rPr>
                  <a:t> 60</a:t>
                </a:r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sz="2800" dirty="0" err="1">
                    <a:cs typeface="Times New Roman" panose="02020603050405020304" pitchFamily="18" charset="0"/>
                    <a:sym typeface="+mn-ea"/>
                  </a:rPr>
                  <a:t>có</a:t>
                </a:r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𝑂𝐺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vi-VN" sz="2800" i="1" smtClean="0">
                            <a:latin typeface="Cambria Math" panose="02040503050406030204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800" i="1">
                            <a:latin typeface="Cambria Math" panose="02040503050406030204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. </a:t>
                </a:r>
                <a:r>
                  <a:rPr lang="en-US" sz="2800" dirty="0" err="1">
                    <a:cs typeface="Times New Roman" panose="02020603050405020304" pitchFamily="18" charset="0"/>
                    <a:sym typeface="+mn-ea"/>
                  </a:rPr>
                  <a:t>Chứng</a:t>
                </a:r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sz="2800" dirty="0" err="1">
                    <a:cs typeface="Times New Roman" panose="02020603050405020304" pitchFamily="18" charset="0"/>
                    <a:sym typeface="+mn-ea"/>
                  </a:rPr>
                  <a:t>minh</a:t>
                </a:r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𝑂𝐸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𝑂𝐻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𝐻𝐺</m:t>
                    </m:r>
                  </m:oMath>
                </a14:m>
                <a:r>
                  <a:rPr lang="en-US" sz="2800" dirty="0">
                    <a:cs typeface="Times New Roman" panose="02020603050405020304" pitchFamily="18" charset="0"/>
                    <a:sym typeface="+mn-ea"/>
                  </a:rPr>
                  <a:t>. </a:t>
                </a:r>
                <a:endParaRPr lang="en-US" sz="2800" b="1" dirty="0">
                  <a:solidFill>
                    <a:srgbClr val="0070C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8" y="822413"/>
                <a:ext cx="7015180" cy="1412240"/>
              </a:xfrm>
              <a:prstGeom prst="rect">
                <a:avLst/>
              </a:prstGeom>
              <a:blipFill rotWithShape="1">
                <a:blip r:embed="rId1"/>
                <a:stretch>
                  <a:fillRect l="-2" t="-6" r="6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/>
              <p:cNvSpPr txBox="1"/>
              <p:nvPr/>
            </p:nvSpPr>
            <p:spPr>
              <a:xfrm>
                <a:off x="218440" y="2590800"/>
                <a:ext cx="8488680" cy="385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endParaRPr lang="en-US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ét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𝑂𝐸𝐹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𝑂𝐻𝐺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8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𝑂𝐺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8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𝐸𝑂𝐹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8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𝐻𝑂𝐺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𝑂𝐸𝐹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𝑂𝐻𝐺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Hộp Văn bản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" y="2590800"/>
                <a:ext cx="8488680" cy="38588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Đồng hồ đếm ngược 2 phút - 2 Minutes countdow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1629" y="935732"/>
            <a:ext cx="1336077" cy="751544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130" y="1721394"/>
            <a:ext cx="3235081" cy="346787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283" y="337422"/>
            <a:ext cx="1927225" cy="628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</a:rPr>
              <a:t>Ví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dụ</a:t>
            </a:r>
            <a:r>
              <a:rPr lang="en-US" sz="2800" b="1" dirty="0">
                <a:solidFill>
                  <a:srgbClr val="FFFFFF"/>
                </a:solidFill>
              </a:rPr>
              <a:t> 2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1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/>
          <p:cNvSpPr/>
          <p:nvPr/>
        </p:nvSpPr>
        <p:spPr>
          <a:xfrm>
            <a:off x="27106" y="898401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59198" y="1491068"/>
            <a:ext cx="701518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259198" y="2006507"/>
                <a:ext cx="5635160" cy="3079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endParaRPr lang="en-US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1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𝐶𝐴𝐵</m:t>
                        </m:r>
                      </m:e>
                    </m:acc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1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b="0" dirty="0"/>
                  <a:t>	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21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trlPr>
                          <a:rPr lang="en-US" sz="2100" i="1" smtClean="0">
                            <a:latin typeface="Cambria Math" panose="02040503050406030204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𝐷𝐵𝐴</m:t>
                        </m:r>
                      </m:e>
                    </m:acc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100" dirty="0">
                    <a:cs typeface="Arial" panose="020B0604020202020204" pitchFamily="34" charset="0"/>
                  </a:rPr>
                  <a:t>=&gt;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8" y="2006507"/>
                <a:ext cx="5635160" cy="3079115"/>
              </a:xfrm>
              <a:prstGeom prst="rect">
                <a:avLst/>
              </a:prstGeom>
              <a:blipFill rotWithShape="1">
                <a:blip r:embed="rId1"/>
                <a:stretch>
                  <a:fillRect l="-2" t="-18" r="5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Đồng hồ đếm ngược 2 phút - 2 Minutes countdow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54" y="5143868"/>
            <a:ext cx="1458683" cy="820509"/>
          </a:xfrm>
          <a:prstGeom prst="rect">
            <a:avLst/>
          </a:prstGeom>
        </p:spPr>
      </p:pic>
      <p:grpSp>
        <p:nvGrpSpPr>
          <p:cNvPr id="9" name="Group 71"/>
          <p:cNvGrpSpPr/>
          <p:nvPr/>
        </p:nvGrpSpPr>
        <p:grpSpPr bwMode="auto">
          <a:xfrm>
            <a:off x="6149710" y="3556071"/>
            <a:ext cx="198833" cy="147638"/>
            <a:chOff x="5268" y="1989"/>
            <a:chExt cx="167" cy="124"/>
          </a:xfrm>
        </p:grpSpPr>
        <p:sp>
          <p:nvSpPr>
            <p:cNvPr id="10" name="Freeform 67"/>
            <p:cNvSpPr/>
            <p:nvPr/>
          </p:nvSpPr>
          <p:spPr bwMode="auto">
            <a:xfrm>
              <a:off x="5268" y="1989"/>
              <a:ext cx="154" cy="124"/>
            </a:xfrm>
            <a:custGeom>
              <a:avLst/>
              <a:gdLst>
                <a:gd name="T0" fmla="*/ 0 w 2400"/>
                <a:gd name="T1" fmla="*/ 0 h 1941"/>
                <a:gd name="T2" fmla="*/ 2400 w 2400"/>
                <a:gd name="T3" fmla="*/ 0 h 1941"/>
                <a:gd name="T4" fmla="*/ 1412 w 2400"/>
                <a:gd name="T5" fmla="*/ 1941 h 1941"/>
                <a:gd name="T6" fmla="*/ 0 w 2400"/>
                <a:gd name="T7" fmla="*/ 0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0" h="1941">
                  <a:moveTo>
                    <a:pt x="0" y="0"/>
                  </a:moveTo>
                  <a:lnTo>
                    <a:pt x="2400" y="0"/>
                  </a:lnTo>
                  <a:cubicBezTo>
                    <a:pt x="2400" y="768"/>
                    <a:pt x="2033" y="1490"/>
                    <a:pt x="1412" y="19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/>
            </a:p>
          </p:txBody>
        </p:sp>
        <p:sp>
          <p:nvSpPr>
            <p:cNvPr id="11" name="Freeform 69"/>
            <p:cNvSpPr/>
            <p:nvPr/>
          </p:nvSpPr>
          <p:spPr bwMode="auto">
            <a:xfrm>
              <a:off x="5359" y="2021"/>
              <a:ext cx="60" cy="92"/>
            </a:xfrm>
            <a:custGeom>
              <a:avLst/>
              <a:gdLst>
                <a:gd name="T0" fmla="*/ 60 w 60"/>
                <a:gd name="T1" fmla="*/ 0 h 92"/>
                <a:gd name="T2" fmla="*/ 0 w 60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92">
                  <a:moveTo>
                    <a:pt x="60" y="0"/>
                  </a:moveTo>
                  <a:cubicBezTo>
                    <a:pt x="52" y="37"/>
                    <a:pt x="31" y="70"/>
                    <a:pt x="0" y="92"/>
                  </a:cubicBezTo>
                </a:path>
              </a:pathLst>
            </a:custGeom>
            <a:noFill/>
            <a:ln w="30163" cap="flat">
              <a:solidFill>
                <a:srgbClr val="40404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/>
            </a:p>
          </p:txBody>
        </p:sp>
        <p:sp>
          <p:nvSpPr>
            <p:cNvPr id="12" name="Freeform 70"/>
            <p:cNvSpPr/>
            <p:nvPr/>
          </p:nvSpPr>
          <p:spPr bwMode="auto">
            <a:xfrm>
              <a:off x="5385" y="1989"/>
              <a:ext cx="50" cy="66"/>
            </a:xfrm>
            <a:custGeom>
              <a:avLst/>
              <a:gdLst>
                <a:gd name="T0" fmla="*/ 586 w 795"/>
                <a:gd name="T1" fmla="*/ 0 h 1038"/>
                <a:gd name="T2" fmla="*/ 795 w 795"/>
                <a:gd name="T3" fmla="*/ 978 h 1038"/>
                <a:gd name="T4" fmla="*/ 0 w 795"/>
                <a:gd name="T5" fmla="*/ 810 h 1038"/>
                <a:gd name="T6" fmla="*/ 586 w 795"/>
                <a:gd name="T7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5" h="1038">
                  <a:moveTo>
                    <a:pt x="586" y="0"/>
                  </a:moveTo>
                  <a:lnTo>
                    <a:pt x="795" y="978"/>
                  </a:lnTo>
                  <a:cubicBezTo>
                    <a:pt x="518" y="1038"/>
                    <a:pt x="229" y="976"/>
                    <a:pt x="0" y="81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/>
            </a:p>
          </p:txBody>
        </p:sp>
      </p:grpSp>
      <p:sp>
        <p:nvSpPr>
          <p:cNvPr id="13" name="Line 84"/>
          <p:cNvSpPr>
            <a:spLocks noChangeShapeType="1"/>
          </p:cNvSpPr>
          <p:nvPr/>
        </p:nvSpPr>
        <p:spPr bwMode="auto">
          <a:xfrm flipH="1">
            <a:off x="6500942" y="3556071"/>
            <a:ext cx="1659721" cy="1303742"/>
          </a:xfrm>
          <a:prstGeom prst="line">
            <a:avLst/>
          </a:prstGeom>
          <a:noFill/>
          <a:ln w="30163" cap="flat">
            <a:solidFill>
              <a:srgbClr val="0000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AU" sz="1800"/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6149710" y="3556071"/>
            <a:ext cx="1017978" cy="1397802"/>
          </a:xfrm>
          <a:prstGeom prst="line">
            <a:avLst/>
          </a:prstGeom>
          <a:noFill/>
          <a:ln w="30163" cap="flat">
            <a:solidFill>
              <a:srgbClr val="0000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AU" sz="1800"/>
          </a:p>
        </p:txBody>
      </p:sp>
      <p:grpSp>
        <p:nvGrpSpPr>
          <p:cNvPr id="15" name="Group 90"/>
          <p:cNvGrpSpPr/>
          <p:nvPr/>
        </p:nvGrpSpPr>
        <p:grpSpPr bwMode="auto">
          <a:xfrm>
            <a:off x="6379499" y="3602505"/>
            <a:ext cx="254792" cy="220267"/>
            <a:chOff x="5461" y="2028"/>
            <a:chExt cx="214" cy="185"/>
          </a:xfrm>
        </p:grpSpPr>
        <p:sp>
          <p:nvSpPr>
            <p:cNvPr id="16" name="Rectangle 88"/>
            <p:cNvSpPr>
              <a:spLocks noChangeArrowheads="1"/>
            </p:cNvSpPr>
            <p:nvPr/>
          </p:nvSpPr>
          <p:spPr bwMode="auto">
            <a:xfrm>
              <a:off x="5461" y="2028"/>
              <a:ext cx="15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425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60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89"/>
            <p:cNvSpPr>
              <a:spLocks noChangeArrowheads="1"/>
            </p:cNvSpPr>
            <p:nvPr/>
          </p:nvSpPr>
          <p:spPr bwMode="auto">
            <a:xfrm>
              <a:off x="5614" y="2028"/>
              <a:ext cx="61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425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°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" name="Rectangle 101"/>
          <p:cNvSpPr>
            <a:spLocks noChangeArrowheads="1"/>
          </p:cNvSpPr>
          <p:nvPr/>
        </p:nvSpPr>
        <p:spPr bwMode="auto">
          <a:xfrm>
            <a:off x="6424742" y="4652643"/>
            <a:ext cx="90805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25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</a:t>
            </a:r>
            <a:endParaRPr kumimoji="0" lang="en-US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Nhóm 18"/>
          <p:cNvGrpSpPr/>
          <p:nvPr/>
        </p:nvGrpSpPr>
        <p:grpSpPr>
          <a:xfrm>
            <a:off x="5731803" y="2170175"/>
            <a:ext cx="2868517" cy="1537740"/>
            <a:chOff x="7805690" y="1309696"/>
            <a:chExt cx="3824689" cy="2050320"/>
          </a:xfrm>
        </p:grpSpPr>
        <p:sp>
          <p:nvSpPr>
            <p:cNvPr id="20" name="Rectangle 100"/>
            <p:cNvSpPr>
              <a:spLocks noChangeArrowheads="1"/>
            </p:cNvSpPr>
            <p:nvPr/>
          </p:nvSpPr>
          <p:spPr bwMode="auto">
            <a:xfrm>
              <a:off x="8050164" y="3006744"/>
              <a:ext cx="175260" cy="29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en-US" sz="1425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en-US" altLang="en-US" sz="13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1" name="Nhóm 20"/>
            <p:cNvGrpSpPr/>
            <p:nvPr/>
          </p:nvGrpSpPr>
          <p:grpSpPr>
            <a:xfrm>
              <a:off x="7805690" y="1309696"/>
              <a:ext cx="3824689" cy="2050320"/>
              <a:chOff x="7805690" y="1309696"/>
              <a:chExt cx="3824689" cy="2050320"/>
            </a:xfrm>
          </p:grpSpPr>
          <p:grpSp>
            <p:nvGrpSpPr>
              <p:cNvPr id="22" name="Group 65"/>
              <p:cNvGrpSpPr/>
              <p:nvPr/>
            </p:nvGrpSpPr>
            <p:grpSpPr bwMode="auto">
              <a:xfrm>
                <a:off x="8169225" y="1309696"/>
                <a:ext cx="1787513" cy="995369"/>
                <a:chOff x="5146" y="825"/>
                <a:chExt cx="1126" cy="627"/>
              </a:xfrm>
            </p:grpSpPr>
            <p:pic>
              <p:nvPicPr>
                <p:cNvPr id="38" name="Picture 6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6" y="825"/>
                  <a:ext cx="1126" cy="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6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6" y="825"/>
                  <a:ext cx="1126" cy="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Rectangle 97"/>
              <p:cNvSpPr>
                <a:spLocks noChangeArrowheads="1"/>
              </p:cNvSpPr>
              <p:nvPr/>
            </p:nvSpPr>
            <p:spPr bwMode="auto">
              <a:xfrm>
                <a:off x="11115606" y="2741630"/>
                <a:ext cx="51477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Trạm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98"/>
              <p:cNvSpPr>
                <a:spLocks noChangeArrowheads="1"/>
              </p:cNvSpPr>
              <p:nvPr/>
            </p:nvSpPr>
            <p:spPr bwMode="auto">
              <a:xfrm>
                <a:off x="7805690" y="2692417"/>
                <a:ext cx="51477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Trạm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99"/>
              <p:cNvSpPr>
                <a:spLocks noChangeArrowheads="1"/>
              </p:cNvSpPr>
              <p:nvPr/>
            </p:nvSpPr>
            <p:spPr bwMode="auto">
              <a:xfrm>
                <a:off x="11228318" y="3067069"/>
                <a:ext cx="16171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03"/>
              <p:cNvSpPr>
                <a:spLocks noChangeArrowheads="1"/>
              </p:cNvSpPr>
              <p:nvPr/>
            </p:nvSpPr>
            <p:spPr bwMode="auto">
              <a:xfrm>
                <a:off x="9013770" y="1362084"/>
                <a:ext cx="51477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Trạm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104"/>
              <p:cNvSpPr>
                <a:spLocks noChangeArrowheads="1"/>
              </p:cNvSpPr>
              <p:nvPr/>
            </p:nvSpPr>
            <p:spPr bwMode="auto">
              <a:xfrm>
                <a:off x="8526410" y="1685936"/>
                <a:ext cx="29633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Hồ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8" name="Group 108"/>
              <p:cNvGrpSpPr/>
              <p:nvPr/>
            </p:nvGrpSpPr>
            <p:grpSpPr bwMode="auto">
              <a:xfrm>
                <a:off x="9318568" y="1665298"/>
                <a:ext cx="284160" cy="293689"/>
                <a:chOff x="5870" y="1049"/>
                <a:chExt cx="179" cy="185"/>
              </a:xfrm>
            </p:grpSpPr>
            <p:sp>
              <p:nvSpPr>
                <p:cNvPr id="35" name="Oval 105"/>
                <p:cNvSpPr>
                  <a:spLocks noChangeArrowheads="1"/>
                </p:cNvSpPr>
                <p:nvPr/>
              </p:nvSpPr>
              <p:spPr bwMode="auto">
                <a:xfrm>
                  <a:off x="5870" y="1139"/>
                  <a:ext cx="51" cy="51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/>
                </a:p>
              </p:txBody>
            </p:sp>
            <p:sp>
              <p:nvSpPr>
                <p:cNvPr id="36" name="Oval 106"/>
                <p:cNvSpPr>
                  <a:spLocks noChangeArrowheads="1"/>
                </p:cNvSpPr>
                <p:nvPr/>
              </p:nvSpPr>
              <p:spPr bwMode="auto">
                <a:xfrm>
                  <a:off x="5870" y="1139"/>
                  <a:ext cx="51" cy="51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/>
                </a:p>
              </p:txBody>
            </p:sp>
            <p:sp>
              <p:nvSpPr>
                <p:cNvPr id="37" name="Rectangle 107"/>
                <p:cNvSpPr>
                  <a:spLocks noChangeArrowheads="1"/>
                </p:cNvSpPr>
                <p:nvPr/>
              </p:nvSpPr>
              <p:spPr bwMode="auto">
                <a:xfrm>
                  <a:off x="5947" y="1049"/>
                  <a:ext cx="10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en-US" sz="1425" b="1" i="1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</a:rPr>
                    <a:t>C</a:t>
                  </a:r>
                  <a:endParaRPr kumimoji="0" lang="en-US" altLang="en-US" sz="135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111"/>
              <p:cNvGrpSpPr/>
              <p:nvPr/>
            </p:nvGrpSpPr>
            <p:grpSpPr bwMode="auto">
              <a:xfrm>
                <a:off x="8323212" y="3116282"/>
                <a:ext cx="80962" cy="82551"/>
                <a:chOff x="5243" y="1963"/>
                <a:chExt cx="51" cy="52"/>
              </a:xfrm>
            </p:grpSpPr>
            <p:sp>
              <p:nvSpPr>
                <p:cNvPr id="33" name="Oval 109"/>
                <p:cNvSpPr>
                  <a:spLocks noChangeArrowheads="1"/>
                </p:cNvSpPr>
                <p:nvPr/>
              </p:nvSpPr>
              <p:spPr bwMode="auto">
                <a:xfrm>
                  <a:off x="5243" y="1963"/>
                  <a:ext cx="51" cy="52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/>
                </a:p>
              </p:txBody>
            </p:sp>
            <p:sp>
              <p:nvSpPr>
                <p:cNvPr id="34" name="Oval 110"/>
                <p:cNvSpPr>
                  <a:spLocks noChangeArrowheads="1"/>
                </p:cNvSpPr>
                <p:nvPr/>
              </p:nvSpPr>
              <p:spPr bwMode="auto">
                <a:xfrm>
                  <a:off x="5243" y="1963"/>
                  <a:ext cx="51" cy="52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/>
                </a:p>
              </p:txBody>
            </p:sp>
          </p:grpSp>
          <p:grpSp>
            <p:nvGrpSpPr>
              <p:cNvPr id="30" name="Group 114"/>
              <p:cNvGrpSpPr/>
              <p:nvPr/>
            </p:nvGrpSpPr>
            <p:grpSpPr bwMode="auto">
              <a:xfrm>
                <a:off x="11004482" y="3116282"/>
                <a:ext cx="80962" cy="82551"/>
                <a:chOff x="6932" y="1963"/>
                <a:chExt cx="51" cy="52"/>
              </a:xfrm>
            </p:grpSpPr>
            <p:sp>
              <p:nvSpPr>
                <p:cNvPr id="31" name="Oval 112"/>
                <p:cNvSpPr>
                  <a:spLocks noChangeArrowheads="1"/>
                </p:cNvSpPr>
                <p:nvPr/>
              </p:nvSpPr>
              <p:spPr bwMode="auto">
                <a:xfrm>
                  <a:off x="6932" y="1963"/>
                  <a:ext cx="51" cy="52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/>
                </a:p>
              </p:txBody>
            </p:sp>
            <p:sp>
              <p:nvSpPr>
                <p:cNvPr id="32" name="Oval 113"/>
                <p:cNvSpPr>
                  <a:spLocks noChangeArrowheads="1"/>
                </p:cNvSpPr>
                <p:nvPr/>
              </p:nvSpPr>
              <p:spPr bwMode="auto">
                <a:xfrm>
                  <a:off x="6932" y="1963"/>
                  <a:ext cx="51" cy="52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/>
                </a:p>
              </p:txBody>
            </p:sp>
          </p:grpSp>
        </p:grpSp>
      </p:grpSp>
      <p:grpSp>
        <p:nvGrpSpPr>
          <p:cNvPr id="40" name="Group 117"/>
          <p:cNvGrpSpPr/>
          <p:nvPr/>
        </p:nvGrpSpPr>
        <p:grpSpPr bwMode="auto">
          <a:xfrm>
            <a:off x="6850983" y="4531199"/>
            <a:ext cx="60722" cy="60722"/>
            <a:chOff x="5857" y="2808"/>
            <a:chExt cx="51" cy="51"/>
          </a:xfrm>
        </p:grpSpPr>
        <p:sp>
          <p:nvSpPr>
            <p:cNvPr id="41" name="Oval 115"/>
            <p:cNvSpPr>
              <a:spLocks noChangeArrowheads="1"/>
            </p:cNvSpPr>
            <p:nvPr/>
          </p:nvSpPr>
          <p:spPr bwMode="auto">
            <a:xfrm>
              <a:off x="5857" y="2808"/>
              <a:ext cx="5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/>
            </a:p>
          </p:txBody>
        </p:sp>
        <p:sp>
          <p:nvSpPr>
            <p:cNvPr id="42" name="Oval 116"/>
            <p:cNvSpPr>
              <a:spLocks noChangeArrowheads="1"/>
            </p:cNvSpPr>
            <p:nvPr/>
          </p:nvSpPr>
          <p:spPr bwMode="auto">
            <a:xfrm>
              <a:off x="5857" y="2808"/>
              <a:ext cx="51" cy="5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/>
            </a:p>
          </p:txBody>
        </p:sp>
      </p:grpSp>
      <p:grpSp>
        <p:nvGrpSpPr>
          <p:cNvPr id="43" name="Nhóm 42"/>
          <p:cNvGrpSpPr/>
          <p:nvPr/>
        </p:nvGrpSpPr>
        <p:grpSpPr>
          <a:xfrm>
            <a:off x="6896227" y="2573799"/>
            <a:ext cx="1264436" cy="982271"/>
            <a:chOff x="9358255" y="1847862"/>
            <a:chExt cx="1685914" cy="1309695"/>
          </a:xfrm>
        </p:grpSpPr>
        <p:sp>
          <p:nvSpPr>
            <p:cNvPr id="44" name="Freeform 80"/>
            <p:cNvSpPr/>
            <p:nvPr/>
          </p:nvSpPr>
          <p:spPr bwMode="auto">
            <a:xfrm>
              <a:off x="10725084" y="2960706"/>
              <a:ext cx="66675" cy="196851"/>
            </a:xfrm>
            <a:custGeom>
              <a:avLst/>
              <a:gdLst>
                <a:gd name="T0" fmla="*/ 0 w 42"/>
                <a:gd name="T1" fmla="*/ 124 h 124"/>
                <a:gd name="T2" fmla="*/ 42 w 42"/>
                <a:gd name="T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124">
                  <a:moveTo>
                    <a:pt x="0" y="124"/>
                  </a:moveTo>
                  <a:cubicBezTo>
                    <a:pt x="0" y="79"/>
                    <a:pt x="15" y="36"/>
                    <a:pt x="42" y="0"/>
                  </a:cubicBezTo>
                </a:path>
              </a:pathLst>
            </a:custGeom>
            <a:noFill/>
            <a:ln w="9525" cap="flat">
              <a:solidFill>
                <a:srgbClr val="A0A0A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/>
            </a:p>
          </p:txBody>
        </p:sp>
        <p:grpSp>
          <p:nvGrpSpPr>
            <p:cNvPr id="45" name="Group 96"/>
            <p:cNvGrpSpPr/>
            <p:nvPr/>
          </p:nvGrpSpPr>
          <p:grpSpPr bwMode="auto">
            <a:xfrm>
              <a:off x="10263124" y="2854343"/>
              <a:ext cx="339723" cy="293689"/>
              <a:chOff x="6465" y="1798"/>
              <a:chExt cx="214" cy="185"/>
            </a:xfrm>
          </p:grpSpPr>
          <p:sp>
            <p:nvSpPr>
              <p:cNvPr id="47" name="Rectangle 94"/>
              <p:cNvSpPr>
                <a:spLocks noChangeArrowheads="1"/>
              </p:cNvSpPr>
              <p:nvPr/>
            </p:nvSpPr>
            <p:spPr bwMode="auto">
              <a:xfrm>
                <a:off x="6465" y="1798"/>
                <a:ext cx="153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45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95"/>
              <p:cNvSpPr>
                <a:spLocks noChangeArrowheads="1"/>
              </p:cNvSpPr>
              <p:nvPr/>
            </p:nvSpPr>
            <p:spPr bwMode="auto">
              <a:xfrm>
                <a:off x="6618" y="1798"/>
                <a:ext cx="6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9358255" y="1847862"/>
              <a:ext cx="1685914" cy="1309695"/>
            </a:xfrm>
            <a:prstGeom prst="line">
              <a:avLst/>
            </a:prstGeom>
            <a:noFill/>
            <a:ln w="30163" cap="flat">
              <a:solidFill>
                <a:srgbClr val="00008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 dirty="0"/>
            </a:p>
          </p:txBody>
        </p:sp>
      </p:grpSp>
      <p:grpSp>
        <p:nvGrpSpPr>
          <p:cNvPr id="49" name="Nhóm 48"/>
          <p:cNvGrpSpPr/>
          <p:nvPr/>
        </p:nvGrpSpPr>
        <p:grpSpPr>
          <a:xfrm>
            <a:off x="6149710" y="2573799"/>
            <a:ext cx="2010953" cy="982272"/>
            <a:chOff x="8362899" y="1847862"/>
            <a:chExt cx="2681270" cy="1309696"/>
          </a:xfrm>
        </p:grpSpPr>
        <p:grpSp>
          <p:nvGrpSpPr>
            <p:cNvPr id="50" name="Group 77"/>
            <p:cNvGrpSpPr/>
            <p:nvPr/>
          </p:nvGrpSpPr>
          <p:grpSpPr bwMode="auto">
            <a:xfrm>
              <a:off x="8362899" y="2963881"/>
              <a:ext cx="265111" cy="193676"/>
              <a:chOff x="5268" y="1867"/>
              <a:chExt cx="167" cy="122"/>
            </a:xfrm>
          </p:grpSpPr>
          <p:sp>
            <p:nvSpPr>
              <p:cNvPr id="56" name="Freeform 73"/>
              <p:cNvSpPr/>
              <p:nvPr/>
            </p:nvSpPr>
            <p:spPr bwMode="auto">
              <a:xfrm>
                <a:off x="5268" y="1867"/>
                <a:ext cx="154" cy="122"/>
              </a:xfrm>
              <a:custGeom>
                <a:avLst/>
                <a:gdLst>
                  <a:gd name="T0" fmla="*/ 0 w 2400"/>
                  <a:gd name="T1" fmla="*/ 1911 h 1911"/>
                  <a:gd name="T2" fmla="*/ 1452 w 2400"/>
                  <a:gd name="T3" fmla="*/ 0 h 1911"/>
                  <a:gd name="T4" fmla="*/ 2400 w 2400"/>
                  <a:gd name="T5" fmla="*/ 1911 h 1911"/>
                  <a:gd name="T6" fmla="*/ 0 w 2400"/>
                  <a:gd name="T7" fmla="*/ 1911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0" h="1911">
                    <a:moveTo>
                      <a:pt x="0" y="1911"/>
                    </a:moveTo>
                    <a:lnTo>
                      <a:pt x="1452" y="0"/>
                    </a:lnTo>
                    <a:cubicBezTo>
                      <a:pt x="2050" y="454"/>
                      <a:pt x="2400" y="1161"/>
                      <a:pt x="2400" y="1911"/>
                    </a:cubicBezTo>
                    <a:lnTo>
                      <a:pt x="0" y="19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AU" sz="1800"/>
              </a:p>
            </p:txBody>
          </p:sp>
          <p:sp>
            <p:nvSpPr>
              <p:cNvPr id="57" name="Freeform 75"/>
              <p:cNvSpPr/>
              <p:nvPr/>
            </p:nvSpPr>
            <p:spPr bwMode="auto">
              <a:xfrm>
                <a:off x="5361" y="1867"/>
                <a:ext cx="58" cy="90"/>
              </a:xfrm>
              <a:custGeom>
                <a:avLst/>
                <a:gdLst>
                  <a:gd name="T0" fmla="*/ 0 w 58"/>
                  <a:gd name="T1" fmla="*/ 0 h 90"/>
                  <a:gd name="T2" fmla="*/ 58 w 58"/>
                  <a:gd name="T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90">
                    <a:moveTo>
                      <a:pt x="0" y="0"/>
                    </a:moveTo>
                    <a:cubicBezTo>
                      <a:pt x="30" y="22"/>
                      <a:pt x="50" y="54"/>
                      <a:pt x="58" y="90"/>
                    </a:cubicBezTo>
                  </a:path>
                </a:pathLst>
              </a:custGeom>
              <a:noFill/>
              <a:ln w="30163" cap="flat">
                <a:solidFill>
                  <a:srgbClr val="40404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AU" sz="1800"/>
              </a:p>
            </p:txBody>
          </p:sp>
          <p:sp>
            <p:nvSpPr>
              <p:cNvPr id="58" name="Freeform 76"/>
              <p:cNvSpPr/>
              <p:nvPr/>
            </p:nvSpPr>
            <p:spPr bwMode="auto">
              <a:xfrm>
                <a:off x="5385" y="1923"/>
                <a:ext cx="50" cy="66"/>
              </a:xfrm>
              <a:custGeom>
                <a:avLst/>
                <a:gdLst>
                  <a:gd name="T0" fmla="*/ 586 w 795"/>
                  <a:gd name="T1" fmla="*/ 1037 h 1037"/>
                  <a:gd name="T2" fmla="*/ 0 w 795"/>
                  <a:gd name="T3" fmla="*/ 228 h 1037"/>
                  <a:gd name="T4" fmla="*/ 795 w 795"/>
                  <a:gd name="T5" fmla="*/ 60 h 1037"/>
                  <a:gd name="T6" fmla="*/ 586 w 795"/>
                  <a:gd name="T7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5" h="1037">
                    <a:moveTo>
                      <a:pt x="586" y="1037"/>
                    </a:moveTo>
                    <a:lnTo>
                      <a:pt x="0" y="228"/>
                    </a:lnTo>
                    <a:cubicBezTo>
                      <a:pt x="229" y="61"/>
                      <a:pt x="518" y="0"/>
                      <a:pt x="795" y="60"/>
                    </a:cubicBezTo>
                    <a:lnTo>
                      <a:pt x="586" y="1037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AU" sz="1800"/>
              </a:p>
            </p:txBody>
          </p:sp>
        </p:grp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>
              <a:off x="8362899" y="3157558"/>
              <a:ext cx="2681270" cy="0"/>
            </a:xfrm>
            <a:prstGeom prst="line">
              <a:avLst/>
            </a:prstGeom>
            <a:noFill/>
            <a:ln w="30163" cap="flat">
              <a:solidFill>
                <a:srgbClr val="00008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 dirty="0"/>
            </a:p>
          </p:txBody>
        </p:sp>
        <p:grpSp>
          <p:nvGrpSpPr>
            <p:cNvPr id="52" name="Group 93"/>
            <p:cNvGrpSpPr/>
            <p:nvPr/>
          </p:nvGrpSpPr>
          <p:grpSpPr bwMode="auto">
            <a:xfrm>
              <a:off x="8647060" y="2854343"/>
              <a:ext cx="341311" cy="293689"/>
              <a:chOff x="5447" y="1798"/>
              <a:chExt cx="215" cy="185"/>
            </a:xfrm>
          </p:grpSpPr>
          <p:sp>
            <p:nvSpPr>
              <p:cNvPr id="54" name="Rectangle 91"/>
              <p:cNvSpPr>
                <a:spLocks noChangeArrowheads="1"/>
              </p:cNvSpPr>
              <p:nvPr/>
            </p:nvSpPr>
            <p:spPr bwMode="auto">
              <a:xfrm>
                <a:off x="5447" y="1798"/>
                <a:ext cx="153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60</a:t>
                </a:r>
                <a:endParaRPr kumimoji="0" lang="en-US" altLang="en-US" sz="13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92"/>
              <p:cNvSpPr>
                <a:spLocks noChangeArrowheads="1"/>
              </p:cNvSpPr>
              <p:nvPr/>
            </p:nvSpPr>
            <p:spPr bwMode="auto">
              <a:xfrm>
                <a:off x="5601" y="1798"/>
                <a:ext cx="6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1425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°</a:t>
                </a:r>
                <a:endParaRPr kumimoji="0" lang="en-US" altLang="en-US" sz="13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3" name="Line 82"/>
            <p:cNvSpPr>
              <a:spLocks noChangeShapeType="1"/>
            </p:cNvSpPr>
            <p:nvPr/>
          </p:nvSpPr>
          <p:spPr bwMode="auto">
            <a:xfrm flipH="1">
              <a:off x="8362899" y="1847862"/>
              <a:ext cx="995356" cy="1309695"/>
            </a:xfrm>
            <a:prstGeom prst="line">
              <a:avLst/>
            </a:prstGeom>
            <a:noFill/>
            <a:ln w="30163" cap="flat">
              <a:solidFill>
                <a:srgbClr val="00008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/>
            </a:p>
          </p:txBody>
        </p:sp>
      </p:grpSp>
      <p:sp>
        <p:nvSpPr>
          <p:cNvPr id="59" name="Rectangle 99"/>
          <p:cNvSpPr>
            <a:spLocks noChangeArrowheads="1"/>
          </p:cNvSpPr>
          <p:nvPr/>
        </p:nvSpPr>
        <p:spPr bwMode="auto">
          <a:xfrm>
            <a:off x="7042778" y="4432971"/>
            <a:ext cx="131445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25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94"/>
          <p:cNvSpPr>
            <a:spLocks noChangeArrowheads="1"/>
          </p:cNvSpPr>
          <p:nvPr/>
        </p:nvSpPr>
        <p:spPr bwMode="auto">
          <a:xfrm>
            <a:off x="7688583" y="3588510"/>
            <a:ext cx="181610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25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45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61" name="Viết tay 60"/>
              <p14:cNvContentPartPr/>
              <p14:nvPr/>
            </p14:nvContentPartPr>
            <p14:xfrm>
              <a:off x="6085976" y="2303558"/>
              <a:ext cx="1153980" cy="514080"/>
            </p14:xfrm>
          </p:contentPart>
        </mc:Choice>
        <mc:Fallback xmlns="">
          <p:pic>
            <p:nvPicPr>
              <p:cNvPr id="61" name="Viết tay 60"/>
            </p:nvPicPr>
            <p:blipFill>
              <a:blip r:embed="rId8"/>
            </p:blipFill>
            <p:spPr>
              <a:xfrm>
                <a:off x="6085976" y="2303558"/>
                <a:ext cx="1153980" cy="514080"/>
              </a:xfrm>
              <a:prstGeom prst="rect"/>
            </p:spPr>
          </p:pic>
        </mc:Fallback>
      </mc:AlternateContent>
      <p:grpSp>
        <p:nvGrpSpPr>
          <p:cNvPr id="62" name="Nhóm 61"/>
          <p:cNvGrpSpPr/>
          <p:nvPr/>
        </p:nvGrpSpPr>
        <p:grpSpPr>
          <a:xfrm>
            <a:off x="6145106" y="2363228"/>
            <a:ext cx="602640" cy="397980"/>
            <a:chOff x="7932214" y="2546820"/>
            <a:chExt cx="80352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r:id="rId9" p14:bwMode="auto">
              <p14:nvContentPartPr>
                <p14:cNvPr id="63" name="Viết tay 62"/>
                <p14:cNvContentPartPr/>
                <p14:nvPr/>
              </p14:nvContentPartPr>
              <p14:xfrm>
                <a:off x="7932214" y="2546820"/>
                <a:ext cx="281160" cy="279360"/>
              </p14:xfrm>
            </p:contentPart>
          </mc:Choice>
          <mc:Fallback xmlns="">
            <p:pic>
              <p:nvPicPr>
                <p:cNvPr id="63" name="Viết tay 62"/>
              </p:nvPicPr>
              <p:blipFill>
                <a:blip r:embed="rId10"/>
              </p:blipFill>
              <p:spPr>
                <a:xfrm>
                  <a:off x="7932214" y="2546820"/>
                  <a:ext cx="281160" cy="279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11" p14:bwMode="auto">
              <p14:nvContentPartPr>
                <p14:cNvPr id="64" name="Viết tay 63"/>
                <p14:cNvContentPartPr/>
                <p14:nvPr/>
              </p14:nvContentPartPr>
              <p14:xfrm>
                <a:off x="8457814" y="2645100"/>
                <a:ext cx="65880" cy="69480"/>
              </p14:xfrm>
            </p:contentPart>
          </mc:Choice>
          <mc:Fallback xmlns="">
            <p:pic>
              <p:nvPicPr>
                <p:cNvPr id="64" name="Viết tay 63"/>
              </p:nvPicPr>
              <p:blipFill>
                <a:blip r:embed="rId12"/>
              </p:blipFill>
              <p:spPr>
                <a:xfrm>
                  <a:off x="8457814" y="2645100"/>
                  <a:ext cx="65880" cy="6948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13" p14:bwMode="auto">
              <p14:nvContentPartPr>
                <p14:cNvPr id="65" name="Viết tay 64"/>
                <p14:cNvContentPartPr/>
                <p14:nvPr/>
              </p14:nvContentPartPr>
              <p14:xfrm>
                <a:off x="8071894" y="2987460"/>
                <a:ext cx="92520" cy="86400"/>
              </p14:xfrm>
            </p:contentPart>
          </mc:Choice>
          <mc:Fallback xmlns="">
            <p:pic>
              <p:nvPicPr>
                <p:cNvPr id="65" name="Viết tay 64"/>
              </p:nvPicPr>
              <p:blipFill>
                <a:blip r:embed="rId14"/>
              </p:blipFill>
              <p:spPr>
                <a:xfrm>
                  <a:off x="8071894" y="2987460"/>
                  <a:ext cx="92520" cy="8640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15" p14:bwMode="auto">
              <p14:nvContentPartPr>
                <p14:cNvPr id="66" name="Viết tay 65"/>
                <p14:cNvContentPartPr/>
                <p14:nvPr/>
              </p14:nvContentPartPr>
              <p14:xfrm>
                <a:off x="8473654" y="2742660"/>
                <a:ext cx="262080" cy="334800"/>
              </p14:xfrm>
            </p:contentPart>
          </mc:Choice>
          <mc:Fallback xmlns="">
            <p:pic>
              <p:nvPicPr>
                <p:cNvPr id="66" name="Viết tay 65"/>
              </p:nvPicPr>
              <p:blipFill>
                <a:blip r:embed="rId16"/>
              </p:blipFill>
              <p:spPr>
                <a:xfrm>
                  <a:off x="8473654" y="2742660"/>
                  <a:ext cx="262080" cy="33480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r:id="rId17" p14:bwMode="auto">
            <p14:nvContentPartPr>
              <p14:cNvPr id="67" name="Viết tay 66"/>
              <p14:cNvContentPartPr/>
              <p14:nvPr/>
            </p14:nvContentPartPr>
            <p14:xfrm>
              <a:off x="7087136" y="2473388"/>
              <a:ext cx="89100" cy="154980"/>
            </p14:xfrm>
          </p:contentPart>
        </mc:Choice>
        <mc:Fallback xmlns="">
          <p:pic>
            <p:nvPicPr>
              <p:cNvPr id="67" name="Viết tay 66"/>
            </p:nvPicPr>
            <p:blipFill>
              <a:blip r:embed="rId18"/>
            </p:blipFill>
            <p:spPr>
              <a:xfrm>
                <a:off x="7087136" y="2473388"/>
                <a:ext cx="89100" cy="154980"/>
              </a:xfrm>
              <a:prstGeom prst="rect"/>
            </p:spPr>
          </p:pic>
        </mc:Fallback>
      </mc:AlternateContent>
      <p:sp>
        <p:nvSpPr>
          <p:cNvPr id="127" name="Rectangle 102"/>
          <p:cNvSpPr>
            <a:spLocks noChangeArrowheads="1"/>
          </p:cNvSpPr>
          <p:nvPr/>
        </p:nvSpPr>
        <p:spPr bwMode="auto">
          <a:xfrm>
            <a:off x="7214461" y="4732076"/>
            <a:ext cx="90805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425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endParaRPr kumimoji="0" lang="en-US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11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0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  <p:bldP spid="13" grpId="0" bldLvl="0" animBg="1"/>
      <p:bldP spid="14" grpId="0" bldLvl="0" animBg="1"/>
      <p:bldP spid="18" grpId="0"/>
      <p:bldP spid="59" grpId="0"/>
      <p:bldP spid="60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07" y="931955"/>
            <a:ext cx="8957414" cy="499409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!!4"/>
          <p:cNvSpPr/>
          <p:nvPr/>
        </p:nvSpPr>
        <p:spPr>
          <a:xfrm>
            <a:off x="2419128" y="1103405"/>
            <a:ext cx="4287971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2663" y="2079340"/>
            <a:ext cx="7200900" cy="3830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2100" b="1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HS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SGK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91.</a:t>
            </a:r>
            <a:endParaRPr lang="en-US" sz="2100" b="1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II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100" b="1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100" b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100" b="1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84758" y="3316004"/>
            <a:ext cx="3686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Ruler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9495">
            <a:off x="7628789" y="966575"/>
            <a:ext cx="1180802" cy="1180802"/>
          </a:xfrm>
          <a:prstGeom prst="rect">
            <a:avLst/>
          </a:prstGeom>
        </p:spPr>
      </p:pic>
      <p:pic>
        <p:nvPicPr>
          <p:cNvPr id="21" name="Graphic 20" descr="Penc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790">
            <a:off x="8188258" y="1445204"/>
            <a:ext cx="1116302" cy="1116302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84407" y="931955"/>
            <a:ext cx="8957414" cy="499409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!!4"/>
          <p:cNvSpPr/>
          <p:nvPr/>
        </p:nvSpPr>
        <p:spPr>
          <a:xfrm>
            <a:off x="2419128" y="1103405"/>
            <a:ext cx="4287971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4"/>
              <p:cNvGraphicFramePr>
                <a:graphicFrameLocks noGrp="1"/>
              </p:cNvGraphicFramePr>
              <p:nvPr/>
            </p:nvGraphicFramePr>
            <p:xfrm>
              <a:off x="279972" y="2247651"/>
              <a:ext cx="3453765" cy="19005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6925"/>
                    <a:gridCol w="2656840"/>
                  </a:tblGrid>
                  <a:tr h="1105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GT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𝐀𝐁𝐂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∆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𝟗𝟎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</m:acc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5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KL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𝐀𝐁𝐂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=∆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4"/>
              <p:cNvGraphicFramePr>
                <a:graphicFrameLocks noGrp="1"/>
              </p:cNvGraphicFramePr>
              <p:nvPr/>
            </p:nvGraphicFramePr>
            <p:xfrm>
              <a:off x="279972" y="2247651"/>
              <a:ext cx="3453765" cy="19005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6925"/>
                    <a:gridCol w="2656840"/>
                  </a:tblGrid>
                  <a:tr h="1105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GT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795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KL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4"/>
              <p:cNvGraphicFramePr>
                <a:graphicFrameLocks noGrp="1"/>
              </p:cNvGraphicFramePr>
              <p:nvPr/>
            </p:nvGraphicFramePr>
            <p:xfrm>
              <a:off x="4250258" y="2247651"/>
              <a:ext cx="3453765" cy="19005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6925"/>
                    <a:gridCol w="2656840"/>
                  </a:tblGrid>
                  <a:tr h="1105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GT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𝐀𝐁𝐂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∆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</m:acc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𝟗𝟎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  <m:r>
                                <a:rPr lang="en-US" sz="2100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′, </m:t>
                              </m:r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</m:acc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5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KL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𝐀𝐁𝐂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=∆</m:t>
                              </m:r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sz="2100" b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𝐂</m:t>
                              </m:r>
                              <m:r>
                                <a:rPr lang="en-US" sz="2100" b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4"/>
              <p:cNvGraphicFramePr>
                <a:graphicFrameLocks noGrp="1"/>
              </p:cNvGraphicFramePr>
              <p:nvPr/>
            </p:nvGraphicFramePr>
            <p:xfrm>
              <a:off x="4250258" y="2247651"/>
              <a:ext cx="3453765" cy="19005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96925"/>
                    <a:gridCol w="2656840"/>
                  </a:tblGrid>
                  <a:tr h="11055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GT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795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 dirty="0">
                              <a:solidFill>
                                <a:srgbClr val="0070C0"/>
                              </a:solidFill>
                            </a:rPr>
                            <a:t>KL</a:t>
                          </a:r>
                          <a:endParaRPr lang="en-US" sz="21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8" name="Hình ảnh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7" y="4017906"/>
            <a:ext cx="2048969" cy="190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Hình ảnh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87" y="4017906"/>
            <a:ext cx="1929879" cy="18052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Hộp Văn bản 11"/>
          <p:cNvSpPr txBox="1"/>
          <p:nvPr/>
        </p:nvSpPr>
        <p:spPr>
          <a:xfrm>
            <a:off x="249815" y="1855236"/>
            <a:ext cx="269421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Hộp Văn bản 21"/>
          <p:cNvSpPr txBox="1"/>
          <p:nvPr/>
        </p:nvSpPr>
        <p:spPr>
          <a:xfrm>
            <a:off x="4352453" y="1855236"/>
            <a:ext cx="269421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1" name="Google Shape;2911;p56"/>
          <p:cNvGrpSpPr/>
          <p:nvPr/>
        </p:nvGrpSpPr>
        <p:grpSpPr>
          <a:xfrm>
            <a:off x="4736386" y="3984989"/>
            <a:ext cx="1888122" cy="1755433"/>
            <a:chOff x="3033185" y="1419130"/>
            <a:chExt cx="2933779" cy="2727605"/>
          </a:xfrm>
        </p:grpSpPr>
        <p:grpSp>
          <p:nvGrpSpPr>
            <p:cNvPr id="2912" name="Google Shape;2912;p56"/>
            <p:cNvGrpSpPr/>
            <p:nvPr/>
          </p:nvGrpSpPr>
          <p:grpSpPr>
            <a:xfrm>
              <a:off x="5253246" y="2448222"/>
              <a:ext cx="713718" cy="595654"/>
              <a:chOff x="3836250" y="4031125"/>
              <a:chExt cx="989900" cy="826150"/>
            </a:xfrm>
          </p:grpSpPr>
          <p:sp>
            <p:nvSpPr>
              <p:cNvPr id="2913" name="Google Shape;2913;p56"/>
              <p:cNvSpPr/>
              <p:nvPr/>
            </p:nvSpPr>
            <p:spPr>
              <a:xfrm>
                <a:off x="3837075" y="4031125"/>
                <a:ext cx="989075" cy="826150"/>
              </a:xfrm>
              <a:custGeom>
                <a:avLst/>
                <a:gdLst/>
                <a:ahLst/>
                <a:cxnLst/>
                <a:rect l="l" t="t" r="r" b="b"/>
                <a:pathLst>
                  <a:path w="39563" h="33046" extrusionOk="0">
                    <a:moveTo>
                      <a:pt x="14088" y="0"/>
                    </a:moveTo>
                    <a:cubicBezTo>
                      <a:pt x="13998" y="0"/>
                      <a:pt x="13907" y="8"/>
                      <a:pt x="13810" y="22"/>
                    </a:cubicBezTo>
                    <a:lnTo>
                      <a:pt x="1568" y="2257"/>
                    </a:lnTo>
                    <a:cubicBezTo>
                      <a:pt x="968" y="2390"/>
                      <a:pt x="501" y="2924"/>
                      <a:pt x="501" y="3591"/>
                    </a:cubicBezTo>
                    <a:lnTo>
                      <a:pt x="1" y="29677"/>
                    </a:lnTo>
                    <a:cubicBezTo>
                      <a:pt x="1" y="30077"/>
                      <a:pt x="167" y="30444"/>
                      <a:pt x="468" y="30711"/>
                    </a:cubicBezTo>
                    <a:cubicBezTo>
                      <a:pt x="688" y="30903"/>
                      <a:pt x="1022" y="31028"/>
                      <a:pt x="1338" y="31028"/>
                    </a:cubicBezTo>
                    <a:cubicBezTo>
                      <a:pt x="1405" y="31028"/>
                      <a:pt x="1471" y="31022"/>
                      <a:pt x="1535" y="31011"/>
                    </a:cubicBezTo>
                    <a:lnTo>
                      <a:pt x="13410" y="28843"/>
                    </a:lnTo>
                    <a:lnTo>
                      <a:pt x="25052" y="32946"/>
                    </a:lnTo>
                    <a:cubicBezTo>
                      <a:pt x="25185" y="33012"/>
                      <a:pt x="25319" y="33046"/>
                      <a:pt x="25485" y="33046"/>
                    </a:cubicBezTo>
                    <a:lnTo>
                      <a:pt x="25619" y="33046"/>
                    </a:lnTo>
                    <a:lnTo>
                      <a:pt x="37894" y="31745"/>
                    </a:lnTo>
                    <a:cubicBezTo>
                      <a:pt x="38561" y="31645"/>
                      <a:pt x="39062" y="31111"/>
                      <a:pt x="39062" y="30410"/>
                    </a:cubicBezTo>
                    <a:lnTo>
                      <a:pt x="39562" y="4358"/>
                    </a:lnTo>
                    <a:cubicBezTo>
                      <a:pt x="39562" y="3991"/>
                      <a:pt x="39395" y="3591"/>
                      <a:pt x="39129" y="3291"/>
                    </a:cubicBezTo>
                    <a:cubicBezTo>
                      <a:pt x="38858" y="3021"/>
                      <a:pt x="38507" y="2886"/>
                      <a:pt x="38196" y="2886"/>
                    </a:cubicBezTo>
                    <a:cubicBezTo>
                      <a:pt x="38162" y="2886"/>
                      <a:pt x="38128" y="2887"/>
                      <a:pt x="38094" y="2891"/>
                    </a:cubicBezTo>
                    <a:lnTo>
                      <a:pt x="26153" y="4192"/>
                    </a:lnTo>
                    <a:lnTo>
                      <a:pt x="14478" y="55"/>
                    </a:lnTo>
                    <a:cubicBezTo>
                      <a:pt x="14341" y="16"/>
                      <a:pt x="14216" y="0"/>
                      <a:pt x="14088" y="0"/>
                    </a:cubicBezTo>
                    <a:close/>
                  </a:path>
                </a:pathLst>
              </a:custGeom>
              <a:solidFill>
                <a:srgbClr val="4D94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3836250" y="4031125"/>
                <a:ext cx="989050" cy="826150"/>
              </a:xfrm>
              <a:custGeom>
                <a:avLst/>
                <a:gdLst/>
                <a:ahLst/>
                <a:cxnLst/>
                <a:rect l="l" t="t" r="r" b="b"/>
                <a:pathLst>
                  <a:path w="39562" h="33046" extrusionOk="0">
                    <a:moveTo>
                      <a:pt x="14079" y="0"/>
                    </a:moveTo>
                    <a:cubicBezTo>
                      <a:pt x="13986" y="0"/>
                      <a:pt x="13887" y="8"/>
                      <a:pt x="13777" y="22"/>
                    </a:cubicBezTo>
                    <a:lnTo>
                      <a:pt x="1568" y="2257"/>
                    </a:lnTo>
                    <a:cubicBezTo>
                      <a:pt x="934" y="2390"/>
                      <a:pt x="501" y="2924"/>
                      <a:pt x="501" y="3591"/>
                    </a:cubicBezTo>
                    <a:lnTo>
                      <a:pt x="0" y="29677"/>
                    </a:lnTo>
                    <a:cubicBezTo>
                      <a:pt x="0" y="30077"/>
                      <a:pt x="167" y="30444"/>
                      <a:pt x="434" y="30711"/>
                    </a:cubicBezTo>
                    <a:cubicBezTo>
                      <a:pt x="682" y="30903"/>
                      <a:pt x="1021" y="31028"/>
                      <a:pt x="1338" y="31028"/>
                    </a:cubicBezTo>
                    <a:cubicBezTo>
                      <a:pt x="1405" y="31028"/>
                      <a:pt x="1471" y="31022"/>
                      <a:pt x="1535" y="31011"/>
                    </a:cubicBezTo>
                    <a:lnTo>
                      <a:pt x="13410" y="28843"/>
                    </a:lnTo>
                    <a:lnTo>
                      <a:pt x="25051" y="32946"/>
                    </a:lnTo>
                    <a:cubicBezTo>
                      <a:pt x="25185" y="33012"/>
                      <a:pt x="25285" y="33046"/>
                      <a:pt x="25452" y="33046"/>
                    </a:cubicBezTo>
                    <a:lnTo>
                      <a:pt x="25619" y="33046"/>
                    </a:lnTo>
                    <a:lnTo>
                      <a:pt x="37894" y="31745"/>
                    </a:lnTo>
                    <a:cubicBezTo>
                      <a:pt x="38561" y="31645"/>
                      <a:pt x="39061" y="31111"/>
                      <a:pt x="39061" y="30410"/>
                    </a:cubicBezTo>
                    <a:lnTo>
                      <a:pt x="39562" y="4358"/>
                    </a:lnTo>
                    <a:cubicBezTo>
                      <a:pt x="39528" y="3858"/>
                      <a:pt x="39395" y="3491"/>
                      <a:pt x="39095" y="3224"/>
                    </a:cubicBezTo>
                    <a:cubicBezTo>
                      <a:pt x="38825" y="3015"/>
                      <a:pt x="38502" y="2886"/>
                      <a:pt x="38197" y="2886"/>
                    </a:cubicBezTo>
                    <a:cubicBezTo>
                      <a:pt x="38163" y="2886"/>
                      <a:pt x="38128" y="2887"/>
                      <a:pt x="38094" y="2891"/>
                    </a:cubicBezTo>
                    <a:lnTo>
                      <a:pt x="26119" y="4192"/>
                    </a:lnTo>
                    <a:lnTo>
                      <a:pt x="14444" y="55"/>
                    </a:lnTo>
                    <a:cubicBezTo>
                      <a:pt x="14327" y="16"/>
                      <a:pt x="14209" y="0"/>
                      <a:pt x="140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3867925" y="4064175"/>
                <a:ext cx="317750" cy="706375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28255" extrusionOk="0">
                    <a:moveTo>
                      <a:pt x="12710" y="1"/>
                    </a:moveTo>
                    <a:lnTo>
                      <a:pt x="501" y="2236"/>
                    </a:lnTo>
                    <a:lnTo>
                      <a:pt x="1" y="28254"/>
                    </a:lnTo>
                    <a:lnTo>
                      <a:pt x="1" y="28254"/>
                    </a:lnTo>
                    <a:lnTo>
                      <a:pt x="12243" y="26053"/>
                    </a:lnTo>
                    <a:lnTo>
                      <a:pt x="127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4173975" y="4064175"/>
                <a:ext cx="310250" cy="756400"/>
              </a:xfrm>
              <a:custGeom>
                <a:avLst/>
                <a:gdLst/>
                <a:ahLst/>
                <a:cxnLst/>
                <a:rect l="l" t="t" r="r" b="b"/>
                <a:pathLst>
                  <a:path w="12410" h="30256" extrusionOk="0">
                    <a:moveTo>
                      <a:pt x="468" y="1"/>
                    </a:moveTo>
                    <a:lnTo>
                      <a:pt x="1" y="26053"/>
                    </a:lnTo>
                    <a:lnTo>
                      <a:pt x="11943" y="30256"/>
                    </a:lnTo>
                    <a:lnTo>
                      <a:pt x="12410" y="4204"/>
                    </a:lnTo>
                    <a:lnTo>
                      <a:pt x="468" y="1"/>
                    </a:lnTo>
                    <a:close/>
                  </a:path>
                </a:pathLst>
              </a:custGeom>
              <a:solidFill>
                <a:srgbClr val="FFC35C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4472525" y="4136725"/>
                <a:ext cx="319425" cy="683850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27354" extrusionOk="0">
                    <a:moveTo>
                      <a:pt x="12777" y="1"/>
                    </a:moveTo>
                    <a:lnTo>
                      <a:pt x="468" y="1302"/>
                    </a:lnTo>
                    <a:lnTo>
                      <a:pt x="1" y="27354"/>
                    </a:lnTo>
                    <a:lnTo>
                      <a:pt x="12276" y="26053"/>
                    </a:lnTo>
                    <a:lnTo>
                      <a:pt x="127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4003025" y="4576925"/>
                <a:ext cx="68400" cy="710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843" extrusionOk="0">
                    <a:moveTo>
                      <a:pt x="1258" y="1"/>
                    </a:moveTo>
                    <a:cubicBezTo>
                      <a:pt x="544" y="1"/>
                      <a:pt x="1" y="611"/>
                      <a:pt x="1" y="1373"/>
                    </a:cubicBezTo>
                    <a:cubicBezTo>
                      <a:pt x="1" y="2174"/>
                      <a:pt x="568" y="2841"/>
                      <a:pt x="1335" y="2841"/>
                    </a:cubicBezTo>
                    <a:cubicBezTo>
                      <a:pt x="1353" y="2842"/>
                      <a:pt x="1372" y="2842"/>
                      <a:pt x="1390" y="2842"/>
                    </a:cubicBezTo>
                    <a:cubicBezTo>
                      <a:pt x="2100" y="2842"/>
                      <a:pt x="2703" y="2220"/>
                      <a:pt x="2703" y="1440"/>
                    </a:cubicBezTo>
                    <a:cubicBezTo>
                      <a:pt x="2736" y="706"/>
                      <a:pt x="2102" y="39"/>
                      <a:pt x="1368" y="6"/>
                    </a:cubicBezTo>
                    <a:cubicBezTo>
                      <a:pt x="1331" y="2"/>
                      <a:pt x="1294" y="1"/>
                      <a:pt x="12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4083075" y="4532850"/>
                <a:ext cx="167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835" extrusionOk="0">
                    <a:moveTo>
                      <a:pt x="301" y="1"/>
                    </a:moveTo>
                    <a:cubicBezTo>
                      <a:pt x="134" y="34"/>
                      <a:pt x="1" y="167"/>
                      <a:pt x="1" y="368"/>
                    </a:cubicBezTo>
                    <a:lnTo>
                      <a:pt x="1" y="534"/>
                    </a:lnTo>
                    <a:cubicBezTo>
                      <a:pt x="34" y="701"/>
                      <a:pt x="168" y="835"/>
                      <a:pt x="335" y="835"/>
                    </a:cubicBezTo>
                    <a:cubicBezTo>
                      <a:pt x="535" y="835"/>
                      <a:pt x="668" y="668"/>
                      <a:pt x="635" y="501"/>
                    </a:cubicBezTo>
                    <a:lnTo>
                      <a:pt x="635" y="334"/>
                    </a:lnTo>
                    <a:cubicBezTo>
                      <a:pt x="635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4083075" y="4356050"/>
                <a:ext cx="572950" cy="331950"/>
              </a:xfrm>
              <a:custGeom>
                <a:avLst/>
                <a:gdLst/>
                <a:ahLst/>
                <a:cxnLst/>
                <a:rect l="l" t="t" r="r" b="b"/>
                <a:pathLst>
                  <a:path w="22918" h="13278" extrusionOk="0">
                    <a:moveTo>
                      <a:pt x="4904" y="1"/>
                    </a:moveTo>
                    <a:cubicBezTo>
                      <a:pt x="4738" y="1"/>
                      <a:pt x="4571" y="101"/>
                      <a:pt x="4538" y="268"/>
                    </a:cubicBezTo>
                    <a:cubicBezTo>
                      <a:pt x="4504" y="435"/>
                      <a:pt x="4638" y="601"/>
                      <a:pt x="4804" y="668"/>
                    </a:cubicBezTo>
                    <a:cubicBezTo>
                      <a:pt x="4871" y="701"/>
                      <a:pt x="4971" y="701"/>
                      <a:pt x="5038" y="735"/>
                    </a:cubicBezTo>
                    <a:lnTo>
                      <a:pt x="5138" y="735"/>
                    </a:lnTo>
                    <a:cubicBezTo>
                      <a:pt x="5238" y="735"/>
                      <a:pt x="5371" y="668"/>
                      <a:pt x="5505" y="501"/>
                    </a:cubicBezTo>
                    <a:cubicBezTo>
                      <a:pt x="5538" y="334"/>
                      <a:pt x="5438" y="101"/>
                      <a:pt x="5271" y="68"/>
                    </a:cubicBezTo>
                    <a:cubicBezTo>
                      <a:pt x="5171" y="34"/>
                      <a:pt x="5038" y="1"/>
                      <a:pt x="4904" y="1"/>
                    </a:cubicBezTo>
                    <a:close/>
                    <a:moveTo>
                      <a:pt x="3298" y="209"/>
                    </a:moveTo>
                    <a:cubicBezTo>
                      <a:pt x="3255" y="209"/>
                      <a:pt x="3212" y="218"/>
                      <a:pt x="3170" y="234"/>
                    </a:cubicBezTo>
                    <a:cubicBezTo>
                      <a:pt x="3036" y="268"/>
                      <a:pt x="2970" y="301"/>
                      <a:pt x="2836" y="368"/>
                    </a:cubicBezTo>
                    <a:cubicBezTo>
                      <a:pt x="2670" y="435"/>
                      <a:pt x="2569" y="668"/>
                      <a:pt x="2670" y="835"/>
                    </a:cubicBezTo>
                    <a:cubicBezTo>
                      <a:pt x="2703" y="935"/>
                      <a:pt x="2836" y="1035"/>
                      <a:pt x="2970" y="1035"/>
                    </a:cubicBezTo>
                    <a:lnTo>
                      <a:pt x="3137" y="1035"/>
                    </a:lnTo>
                    <a:cubicBezTo>
                      <a:pt x="3237" y="1002"/>
                      <a:pt x="3337" y="935"/>
                      <a:pt x="3403" y="902"/>
                    </a:cubicBezTo>
                    <a:cubicBezTo>
                      <a:pt x="3570" y="801"/>
                      <a:pt x="3670" y="601"/>
                      <a:pt x="3570" y="435"/>
                    </a:cubicBezTo>
                    <a:cubicBezTo>
                      <a:pt x="3545" y="284"/>
                      <a:pt x="3426" y="209"/>
                      <a:pt x="3298" y="209"/>
                    </a:cubicBezTo>
                    <a:close/>
                    <a:moveTo>
                      <a:pt x="6386" y="1077"/>
                    </a:moveTo>
                    <a:cubicBezTo>
                      <a:pt x="6321" y="1077"/>
                      <a:pt x="6258" y="1096"/>
                      <a:pt x="6205" y="1135"/>
                    </a:cubicBezTo>
                    <a:cubicBezTo>
                      <a:pt x="6072" y="1235"/>
                      <a:pt x="6039" y="1435"/>
                      <a:pt x="6172" y="1602"/>
                    </a:cubicBezTo>
                    <a:cubicBezTo>
                      <a:pt x="6205" y="1702"/>
                      <a:pt x="6272" y="1769"/>
                      <a:pt x="6339" y="1869"/>
                    </a:cubicBezTo>
                    <a:cubicBezTo>
                      <a:pt x="6372" y="1936"/>
                      <a:pt x="6506" y="2002"/>
                      <a:pt x="6572" y="2002"/>
                    </a:cubicBezTo>
                    <a:cubicBezTo>
                      <a:pt x="6672" y="2002"/>
                      <a:pt x="6706" y="1936"/>
                      <a:pt x="6806" y="1936"/>
                    </a:cubicBezTo>
                    <a:cubicBezTo>
                      <a:pt x="6973" y="1869"/>
                      <a:pt x="6973" y="1635"/>
                      <a:pt x="6873" y="1502"/>
                    </a:cubicBezTo>
                    <a:cubicBezTo>
                      <a:pt x="6806" y="1369"/>
                      <a:pt x="6739" y="1268"/>
                      <a:pt x="6672" y="1202"/>
                    </a:cubicBezTo>
                    <a:cubicBezTo>
                      <a:pt x="6592" y="1121"/>
                      <a:pt x="6486" y="1077"/>
                      <a:pt x="6386" y="1077"/>
                    </a:cubicBezTo>
                    <a:close/>
                    <a:moveTo>
                      <a:pt x="1735" y="1327"/>
                    </a:moveTo>
                    <a:cubicBezTo>
                      <a:pt x="1637" y="1327"/>
                      <a:pt x="1529" y="1375"/>
                      <a:pt x="1469" y="1435"/>
                    </a:cubicBezTo>
                    <a:cubicBezTo>
                      <a:pt x="1369" y="1535"/>
                      <a:pt x="1335" y="1669"/>
                      <a:pt x="1235" y="1735"/>
                    </a:cubicBezTo>
                    <a:cubicBezTo>
                      <a:pt x="1168" y="1869"/>
                      <a:pt x="1168" y="2069"/>
                      <a:pt x="1335" y="2202"/>
                    </a:cubicBezTo>
                    <a:cubicBezTo>
                      <a:pt x="1369" y="2236"/>
                      <a:pt x="1402" y="2269"/>
                      <a:pt x="1502" y="2269"/>
                    </a:cubicBezTo>
                    <a:cubicBezTo>
                      <a:pt x="1569" y="2269"/>
                      <a:pt x="1702" y="2236"/>
                      <a:pt x="1802" y="2169"/>
                    </a:cubicBezTo>
                    <a:cubicBezTo>
                      <a:pt x="1836" y="2069"/>
                      <a:pt x="1869" y="1969"/>
                      <a:pt x="1969" y="1902"/>
                    </a:cubicBezTo>
                    <a:cubicBezTo>
                      <a:pt x="2069" y="1735"/>
                      <a:pt x="2036" y="1535"/>
                      <a:pt x="1902" y="1402"/>
                    </a:cubicBezTo>
                    <a:cubicBezTo>
                      <a:pt x="1862" y="1349"/>
                      <a:pt x="1801" y="1327"/>
                      <a:pt x="1735" y="1327"/>
                    </a:cubicBezTo>
                    <a:close/>
                    <a:moveTo>
                      <a:pt x="7339" y="2744"/>
                    </a:moveTo>
                    <a:cubicBezTo>
                      <a:pt x="7295" y="2744"/>
                      <a:pt x="7249" y="2752"/>
                      <a:pt x="7206" y="2770"/>
                    </a:cubicBezTo>
                    <a:cubicBezTo>
                      <a:pt x="7039" y="2870"/>
                      <a:pt x="6973" y="3070"/>
                      <a:pt x="7039" y="3237"/>
                    </a:cubicBezTo>
                    <a:cubicBezTo>
                      <a:pt x="7073" y="3337"/>
                      <a:pt x="7106" y="3437"/>
                      <a:pt x="7173" y="3537"/>
                    </a:cubicBezTo>
                    <a:cubicBezTo>
                      <a:pt x="7206" y="3670"/>
                      <a:pt x="7340" y="3737"/>
                      <a:pt x="7440" y="3737"/>
                    </a:cubicBezTo>
                    <a:lnTo>
                      <a:pt x="7573" y="3737"/>
                    </a:lnTo>
                    <a:cubicBezTo>
                      <a:pt x="7740" y="3637"/>
                      <a:pt x="7840" y="3437"/>
                      <a:pt x="7740" y="3270"/>
                    </a:cubicBezTo>
                    <a:cubicBezTo>
                      <a:pt x="7706" y="3170"/>
                      <a:pt x="7673" y="3036"/>
                      <a:pt x="7606" y="2936"/>
                    </a:cubicBezTo>
                    <a:cubicBezTo>
                      <a:pt x="7582" y="2813"/>
                      <a:pt x="7465" y="2744"/>
                      <a:pt x="7339" y="2744"/>
                    </a:cubicBezTo>
                    <a:close/>
                    <a:moveTo>
                      <a:pt x="746" y="3135"/>
                    </a:moveTo>
                    <a:cubicBezTo>
                      <a:pt x="615" y="3135"/>
                      <a:pt x="493" y="3243"/>
                      <a:pt x="468" y="3370"/>
                    </a:cubicBezTo>
                    <a:cubicBezTo>
                      <a:pt x="468" y="3503"/>
                      <a:pt x="401" y="3570"/>
                      <a:pt x="368" y="3704"/>
                    </a:cubicBezTo>
                    <a:cubicBezTo>
                      <a:pt x="301" y="3870"/>
                      <a:pt x="401" y="4070"/>
                      <a:pt x="568" y="4104"/>
                    </a:cubicBezTo>
                    <a:lnTo>
                      <a:pt x="668" y="4104"/>
                    </a:lnTo>
                    <a:cubicBezTo>
                      <a:pt x="835" y="4104"/>
                      <a:pt x="968" y="4037"/>
                      <a:pt x="1002" y="3870"/>
                    </a:cubicBezTo>
                    <a:cubicBezTo>
                      <a:pt x="1002" y="3770"/>
                      <a:pt x="1035" y="3637"/>
                      <a:pt x="1068" y="3570"/>
                    </a:cubicBezTo>
                    <a:cubicBezTo>
                      <a:pt x="1135" y="3403"/>
                      <a:pt x="1035" y="3203"/>
                      <a:pt x="868" y="3170"/>
                    </a:cubicBezTo>
                    <a:cubicBezTo>
                      <a:pt x="828" y="3146"/>
                      <a:pt x="787" y="3135"/>
                      <a:pt x="746" y="3135"/>
                    </a:cubicBezTo>
                    <a:close/>
                    <a:moveTo>
                      <a:pt x="8083" y="4650"/>
                    </a:moveTo>
                    <a:cubicBezTo>
                      <a:pt x="8046" y="4650"/>
                      <a:pt x="8009" y="4657"/>
                      <a:pt x="7973" y="4671"/>
                    </a:cubicBezTo>
                    <a:cubicBezTo>
                      <a:pt x="7807" y="4704"/>
                      <a:pt x="7706" y="4904"/>
                      <a:pt x="7740" y="5071"/>
                    </a:cubicBezTo>
                    <a:lnTo>
                      <a:pt x="7840" y="5405"/>
                    </a:lnTo>
                    <a:cubicBezTo>
                      <a:pt x="7873" y="5572"/>
                      <a:pt x="8007" y="5672"/>
                      <a:pt x="8140" y="5672"/>
                    </a:cubicBezTo>
                    <a:cubicBezTo>
                      <a:pt x="8140" y="5672"/>
                      <a:pt x="8173" y="5672"/>
                      <a:pt x="8240" y="5605"/>
                    </a:cubicBezTo>
                    <a:cubicBezTo>
                      <a:pt x="8407" y="5572"/>
                      <a:pt x="8507" y="5371"/>
                      <a:pt x="8474" y="5205"/>
                    </a:cubicBezTo>
                    <a:lnTo>
                      <a:pt x="8374" y="4871"/>
                    </a:lnTo>
                    <a:cubicBezTo>
                      <a:pt x="8347" y="4740"/>
                      <a:pt x="8218" y="4650"/>
                      <a:pt x="8083" y="4650"/>
                    </a:cubicBezTo>
                    <a:close/>
                    <a:moveTo>
                      <a:pt x="350" y="5067"/>
                    </a:moveTo>
                    <a:cubicBezTo>
                      <a:pt x="173" y="5067"/>
                      <a:pt x="34" y="5219"/>
                      <a:pt x="34" y="5371"/>
                    </a:cubicBezTo>
                    <a:cubicBezTo>
                      <a:pt x="1" y="5505"/>
                      <a:pt x="1" y="5572"/>
                      <a:pt x="1" y="5705"/>
                    </a:cubicBezTo>
                    <a:cubicBezTo>
                      <a:pt x="1" y="5905"/>
                      <a:pt x="134" y="6072"/>
                      <a:pt x="335" y="6072"/>
                    </a:cubicBezTo>
                    <a:cubicBezTo>
                      <a:pt x="501" y="6072"/>
                      <a:pt x="668" y="5938"/>
                      <a:pt x="668" y="5772"/>
                    </a:cubicBezTo>
                    <a:cubicBezTo>
                      <a:pt x="668" y="5672"/>
                      <a:pt x="701" y="5572"/>
                      <a:pt x="701" y="5438"/>
                    </a:cubicBezTo>
                    <a:cubicBezTo>
                      <a:pt x="701" y="5271"/>
                      <a:pt x="568" y="5071"/>
                      <a:pt x="401" y="5071"/>
                    </a:cubicBezTo>
                    <a:cubicBezTo>
                      <a:pt x="384" y="5068"/>
                      <a:pt x="367" y="5067"/>
                      <a:pt x="350" y="5067"/>
                    </a:cubicBezTo>
                    <a:close/>
                    <a:moveTo>
                      <a:pt x="22584" y="5271"/>
                    </a:moveTo>
                    <a:cubicBezTo>
                      <a:pt x="22417" y="5271"/>
                      <a:pt x="22250" y="5405"/>
                      <a:pt x="22250" y="5605"/>
                    </a:cubicBezTo>
                    <a:lnTo>
                      <a:pt x="22250" y="5938"/>
                    </a:lnTo>
                    <a:cubicBezTo>
                      <a:pt x="22250" y="6105"/>
                      <a:pt x="22417" y="6272"/>
                      <a:pt x="22584" y="6272"/>
                    </a:cubicBezTo>
                    <a:cubicBezTo>
                      <a:pt x="22751" y="6272"/>
                      <a:pt x="22917" y="6105"/>
                      <a:pt x="22917" y="5938"/>
                    </a:cubicBezTo>
                    <a:lnTo>
                      <a:pt x="22917" y="5605"/>
                    </a:lnTo>
                    <a:cubicBezTo>
                      <a:pt x="22917" y="5438"/>
                      <a:pt x="22751" y="5271"/>
                      <a:pt x="22584" y="5271"/>
                    </a:cubicBezTo>
                    <a:close/>
                    <a:moveTo>
                      <a:pt x="8458" y="6567"/>
                    </a:moveTo>
                    <a:cubicBezTo>
                      <a:pt x="8441" y="6567"/>
                      <a:pt x="8424" y="6569"/>
                      <a:pt x="8407" y="6572"/>
                    </a:cubicBezTo>
                    <a:cubicBezTo>
                      <a:pt x="8240" y="6606"/>
                      <a:pt x="8107" y="6839"/>
                      <a:pt x="8173" y="7006"/>
                    </a:cubicBezTo>
                    <a:cubicBezTo>
                      <a:pt x="8173" y="7106"/>
                      <a:pt x="8207" y="7206"/>
                      <a:pt x="8207" y="7340"/>
                    </a:cubicBezTo>
                    <a:cubicBezTo>
                      <a:pt x="8240" y="7506"/>
                      <a:pt x="8374" y="7606"/>
                      <a:pt x="8540" y="7606"/>
                    </a:cubicBezTo>
                    <a:cubicBezTo>
                      <a:pt x="8574" y="7606"/>
                      <a:pt x="8574" y="7606"/>
                      <a:pt x="8574" y="7573"/>
                    </a:cubicBezTo>
                    <a:cubicBezTo>
                      <a:pt x="8741" y="7573"/>
                      <a:pt x="8874" y="7373"/>
                      <a:pt x="8841" y="7206"/>
                    </a:cubicBezTo>
                    <a:cubicBezTo>
                      <a:pt x="8841" y="7073"/>
                      <a:pt x="8774" y="7006"/>
                      <a:pt x="8774" y="6873"/>
                    </a:cubicBezTo>
                    <a:cubicBezTo>
                      <a:pt x="8744" y="6693"/>
                      <a:pt x="8607" y="6567"/>
                      <a:pt x="8458" y="6567"/>
                    </a:cubicBezTo>
                    <a:close/>
                    <a:moveTo>
                      <a:pt x="22217" y="7606"/>
                    </a:moveTo>
                    <a:lnTo>
                      <a:pt x="22217" y="7840"/>
                    </a:lnTo>
                    <a:lnTo>
                      <a:pt x="22217" y="7907"/>
                    </a:lnTo>
                    <a:cubicBezTo>
                      <a:pt x="22217" y="8073"/>
                      <a:pt x="22350" y="8240"/>
                      <a:pt x="22550" y="8274"/>
                    </a:cubicBezTo>
                    <a:cubicBezTo>
                      <a:pt x="22717" y="8274"/>
                      <a:pt x="22884" y="8173"/>
                      <a:pt x="22884" y="8007"/>
                    </a:cubicBezTo>
                    <a:lnTo>
                      <a:pt x="22884" y="7840"/>
                    </a:lnTo>
                    <a:lnTo>
                      <a:pt x="22884" y="7606"/>
                    </a:lnTo>
                    <a:close/>
                    <a:moveTo>
                      <a:pt x="8804" y="8567"/>
                    </a:moveTo>
                    <a:cubicBezTo>
                      <a:pt x="8783" y="8567"/>
                      <a:pt x="8762" y="8569"/>
                      <a:pt x="8741" y="8574"/>
                    </a:cubicBezTo>
                    <a:cubicBezTo>
                      <a:pt x="8574" y="8607"/>
                      <a:pt x="8474" y="8841"/>
                      <a:pt x="8507" y="9007"/>
                    </a:cubicBezTo>
                    <a:cubicBezTo>
                      <a:pt x="8540" y="9107"/>
                      <a:pt x="8540" y="9208"/>
                      <a:pt x="8574" y="9341"/>
                    </a:cubicBezTo>
                    <a:cubicBezTo>
                      <a:pt x="8574" y="9441"/>
                      <a:pt x="8741" y="9574"/>
                      <a:pt x="8874" y="9574"/>
                    </a:cubicBezTo>
                    <a:cubicBezTo>
                      <a:pt x="8907" y="9574"/>
                      <a:pt x="8974" y="9574"/>
                      <a:pt x="8974" y="9541"/>
                    </a:cubicBezTo>
                    <a:cubicBezTo>
                      <a:pt x="9141" y="9474"/>
                      <a:pt x="9241" y="9274"/>
                      <a:pt x="9208" y="9107"/>
                    </a:cubicBezTo>
                    <a:cubicBezTo>
                      <a:pt x="9174" y="9041"/>
                      <a:pt x="9141" y="8941"/>
                      <a:pt x="9141" y="8841"/>
                    </a:cubicBezTo>
                    <a:cubicBezTo>
                      <a:pt x="9083" y="8666"/>
                      <a:pt x="8948" y="8567"/>
                      <a:pt x="8804" y="8567"/>
                    </a:cubicBezTo>
                    <a:close/>
                    <a:moveTo>
                      <a:pt x="21847" y="9089"/>
                    </a:moveTo>
                    <a:cubicBezTo>
                      <a:pt x="21754" y="9089"/>
                      <a:pt x="21658" y="9133"/>
                      <a:pt x="21583" y="9208"/>
                    </a:cubicBezTo>
                    <a:cubicBezTo>
                      <a:pt x="21516" y="9241"/>
                      <a:pt x="21483" y="9341"/>
                      <a:pt x="21383" y="9408"/>
                    </a:cubicBezTo>
                    <a:cubicBezTo>
                      <a:pt x="21249" y="9574"/>
                      <a:pt x="21249" y="9775"/>
                      <a:pt x="21383" y="9908"/>
                    </a:cubicBezTo>
                    <a:cubicBezTo>
                      <a:pt x="21416" y="9941"/>
                      <a:pt x="21516" y="10008"/>
                      <a:pt x="21583" y="10008"/>
                    </a:cubicBezTo>
                    <a:cubicBezTo>
                      <a:pt x="21683" y="10008"/>
                      <a:pt x="21750" y="9941"/>
                      <a:pt x="21850" y="9908"/>
                    </a:cubicBezTo>
                    <a:lnTo>
                      <a:pt x="22083" y="9675"/>
                    </a:lnTo>
                    <a:cubicBezTo>
                      <a:pt x="22217" y="9508"/>
                      <a:pt x="22183" y="9274"/>
                      <a:pt x="22050" y="9174"/>
                    </a:cubicBezTo>
                    <a:cubicBezTo>
                      <a:pt x="21992" y="9116"/>
                      <a:pt x="21920" y="9089"/>
                      <a:pt x="21847" y="9089"/>
                    </a:cubicBezTo>
                    <a:close/>
                    <a:moveTo>
                      <a:pt x="20364" y="10337"/>
                    </a:moveTo>
                    <a:cubicBezTo>
                      <a:pt x="20304" y="10337"/>
                      <a:pt x="20243" y="10359"/>
                      <a:pt x="20182" y="10408"/>
                    </a:cubicBezTo>
                    <a:cubicBezTo>
                      <a:pt x="20082" y="10442"/>
                      <a:pt x="20015" y="10542"/>
                      <a:pt x="19915" y="10575"/>
                    </a:cubicBezTo>
                    <a:cubicBezTo>
                      <a:pt x="19782" y="10675"/>
                      <a:pt x="19748" y="10875"/>
                      <a:pt x="19848" y="11042"/>
                    </a:cubicBezTo>
                    <a:cubicBezTo>
                      <a:pt x="19882" y="11142"/>
                      <a:pt x="19949" y="11209"/>
                      <a:pt x="20082" y="11209"/>
                    </a:cubicBezTo>
                    <a:cubicBezTo>
                      <a:pt x="20149" y="11209"/>
                      <a:pt x="20215" y="11209"/>
                      <a:pt x="20249" y="11176"/>
                    </a:cubicBezTo>
                    <a:cubicBezTo>
                      <a:pt x="20382" y="11076"/>
                      <a:pt x="20482" y="11042"/>
                      <a:pt x="20549" y="10942"/>
                    </a:cubicBezTo>
                    <a:cubicBezTo>
                      <a:pt x="20682" y="10875"/>
                      <a:pt x="20716" y="10675"/>
                      <a:pt x="20649" y="10508"/>
                    </a:cubicBezTo>
                    <a:cubicBezTo>
                      <a:pt x="20565" y="10403"/>
                      <a:pt x="20467" y="10337"/>
                      <a:pt x="20364" y="10337"/>
                    </a:cubicBezTo>
                    <a:close/>
                    <a:moveTo>
                      <a:pt x="9542" y="10371"/>
                    </a:moveTo>
                    <a:cubicBezTo>
                      <a:pt x="9481" y="10371"/>
                      <a:pt x="9423" y="10393"/>
                      <a:pt x="9374" y="10442"/>
                    </a:cubicBezTo>
                    <a:cubicBezTo>
                      <a:pt x="9208" y="10542"/>
                      <a:pt x="9174" y="10742"/>
                      <a:pt x="9274" y="10909"/>
                    </a:cubicBezTo>
                    <a:cubicBezTo>
                      <a:pt x="9341" y="11042"/>
                      <a:pt x="9408" y="11109"/>
                      <a:pt x="9508" y="11209"/>
                    </a:cubicBezTo>
                    <a:cubicBezTo>
                      <a:pt x="9574" y="11276"/>
                      <a:pt x="9675" y="11342"/>
                      <a:pt x="9741" y="11342"/>
                    </a:cubicBezTo>
                    <a:cubicBezTo>
                      <a:pt x="9841" y="11342"/>
                      <a:pt x="9908" y="11342"/>
                      <a:pt x="10008" y="11276"/>
                    </a:cubicBezTo>
                    <a:cubicBezTo>
                      <a:pt x="10108" y="11142"/>
                      <a:pt x="10108" y="10909"/>
                      <a:pt x="10008" y="10775"/>
                    </a:cubicBezTo>
                    <a:cubicBezTo>
                      <a:pt x="9941" y="10709"/>
                      <a:pt x="9875" y="10609"/>
                      <a:pt x="9841" y="10542"/>
                    </a:cubicBezTo>
                    <a:cubicBezTo>
                      <a:pt x="9757" y="10436"/>
                      <a:pt x="9646" y="10371"/>
                      <a:pt x="9542" y="10371"/>
                    </a:cubicBezTo>
                    <a:close/>
                    <a:moveTo>
                      <a:pt x="18689" y="11336"/>
                    </a:moveTo>
                    <a:cubicBezTo>
                      <a:pt x="18642" y="11336"/>
                      <a:pt x="18593" y="11348"/>
                      <a:pt x="18548" y="11376"/>
                    </a:cubicBezTo>
                    <a:cubicBezTo>
                      <a:pt x="18481" y="11409"/>
                      <a:pt x="18347" y="11442"/>
                      <a:pt x="18247" y="11509"/>
                    </a:cubicBezTo>
                    <a:cubicBezTo>
                      <a:pt x="18081" y="11576"/>
                      <a:pt x="18014" y="11776"/>
                      <a:pt x="18081" y="11943"/>
                    </a:cubicBezTo>
                    <a:cubicBezTo>
                      <a:pt x="18147" y="12076"/>
                      <a:pt x="18247" y="12176"/>
                      <a:pt x="18381" y="12176"/>
                    </a:cubicBezTo>
                    <a:cubicBezTo>
                      <a:pt x="18414" y="12176"/>
                      <a:pt x="18481" y="12176"/>
                      <a:pt x="18514" y="12110"/>
                    </a:cubicBezTo>
                    <a:cubicBezTo>
                      <a:pt x="18581" y="12076"/>
                      <a:pt x="18714" y="12043"/>
                      <a:pt x="18814" y="11976"/>
                    </a:cubicBezTo>
                    <a:cubicBezTo>
                      <a:pt x="18981" y="11909"/>
                      <a:pt x="19048" y="11709"/>
                      <a:pt x="18981" y="11543"/>
                    </a:cubicBezTo>
                    <a:cubicBezTo>
                      <a:pt x="18933" y="11422"/>
                      <a:pt x="18814" y="11336"/>
                      <a:pt x="18689" y="11336"/>
                    </a:cubicBezTo>
                    <a:close/>
                    <a:moveTo>
                      <a:pt x="11043" y="11662"/>
                    </a:moveTo>
                    <a:cubicBezTo>
                      <a:pt x="10924" y="11662"/>
                      <a:pt x="10810" y="11729"/>
                      <a:pt x="10742" y="11843"/>
                    </a:cubicBezTo>
                    <a:cubicBezTo>
                      <a:pt x="10675" y="12010"/>
                      <a:pt x="10709" y="12210"/>
                      <a:pt x="10875" y="12276"/>
                    </a:cubicBezTo>
                    <a:cubicBezTo>
                      <a:pt x="10975" y="12343"/>
                      <a:pt x="11076" y="12410"/>
                      <a:pt x="11176" y="12443"/>
                    </a:cubicBezTo>
                    <a:cubicBezTo>
                      <a:pt x="11209" y="12510"/>
                      <a:pt x="11242" y="12510"/>
                      <a:pt x="11309" y="12510"/>
                    </a:cubicBezTo>
                    <a:cubicBezTo>
                      <a:pt x="11409" y="12510"/>
                      <a:pt x="11543" y="12443"/>
                      <a:pt x="11643" y="12343"/>
                    </a:cubicBezTo>
                    <a:cubicBezTo>
                      <a:pt x="11709" y="12143"/>
                      <a:pt x="11676" y="11943"/>
                      <a:pt x="11509" y="11876"/>
                    </a:cubicBezTo>
                    <a:cubicBezTo>
                      <a:pt x="11376" y="11776"/>
                      <a:pt x="11309" y="11743"/>
                      <a:pt x="11209" y="11709"/>
                    </a:cubicBezTo>
                    <a:cubicBezTo>
                      <a:pt x="11156" y="11677"/>
                      <a:pt x="11099" y="11662"/>
                      <a:pt x="11043" y="11662"/>
                    </a:cubicBezTo>
                    <a:close/>
                    <a:moveTo>
                      <a:pt x="16879" y="12103"/>
                    </a:moveTo>
                    <a:cubicBezTo>
                      <a:pt x="16857" y="12103"/>
                      <a:pt x="16835" y="12105"/>
                      <a:pt x="16813" y="12110"/>
                    </a:cubicBezTo>
                    <a:cubicBezTo>
                      <a:pt x="16713" y="12110"/>
                      <a:pt x="16579" y="12143"/>
                      <a:pt x="16513" y="12210"/>
                    </a:cubicBezTo>
                    <a:cubicBezTo>
                      <a:pt x="16346" y="12243"/>
                      <a:pt x="16246" y="12443"/>
                      <a:pt x="16313" y="12610"/>
                    </a:cubicBezTo>
                    <a:cubicBezTo>
                      <a:pt x="16346" y="12777"/>
                      <a:pt x="16479" y="12877"/>
                      <a:pt x="16579" y="12877"/>
                    </a:cubicBezTo>
                    <a:cubicBezTo>
                      <a:pt x="16579" y="12877"/>
                      <a:pt x="16613" y="12877"/>
                      <a:pt x="16680" y="12810"/>
                    </a:cubicBezTo>
                    <a:cubicBezTo>
                      <a:pt x="16813" y="12810"/>
                      <a:pt x="16880" y="12777"/>
                      <a:pt x="17013" y="12743"/>
                    </a:cubicBezTo>
                    <a:cubicBezTo>
                      <a:pt x="17180" y="12710"/>
                      <a:pt x="17247" y="12477"/>
                      <a:pt x="17213" y="12343"/>
                    </a:cubicBezTo>
                    <a:cubicBezTo>
                      <a:pt x="17184" y="12198"/>
                      <a:pt x="17029" y="12103"/>
                      <a:pt x="16879" y="12103"/>
                    </a:cubicBezTo>
                    <a:close/>
                    <a:moveTo>
                      <a:pt x="12788" y="12509"/>
                    </a:moveTo>
                    <a:cubicBezTo>
                      <a:pt x="12657" y="12509"/>
                      <a:pt x="12535" y="12616"/>
                      <a:pt x="12510" y="12743"/>
                    </a:cubicBezTo>
                    <a:cubicBezTo>
                      <a:pt x="12443" y="12910"/>
                      <a:pt x="12543" y="13110"/>
                      <a:pt x="12710" y="13177"/>
                    </a:cubicBezTo>
                    <a:cubicBezTo>
                      <a:pt x="12777" y="13210"/>
                      <a:pt x="12910" y="13210"/>
                      <a:pt x="13044" y="13244"/>
                    </a:cubicBezTo>
                    <a:lnTo>
                      <a:pt x="13077" y="13244"/>
                    </a:lnTo>
                    <a:cubicBezTo>
                      <a:pt x="13244" y="13244"/>
                      <a:pt x="13377" y="13110"/>
                      <a:pt x="13444" y="13044"/>
                    </a:cubicBezTo>
                    <a:cubicBezTo>
                      <a:pt x="13511" y="12843"/>
                      <a:pt x="13377" y="12677"/>
                      <a:pt x="13210" y="12610"/>
                    </a:cubicBezTo>
                    <a:cubicBezTo>
                      <a:pt x="13077" y="12577"/>
                      <a:pt x="13010" y="12577"/>
                      <a:pt x="12910" y="12543"/>
                    </a:cubicBezTo>
                    <a:cubicBezTo>
                      <a:pt x="12870" y="12519"/>
                      <a:pt x="12829" y="12509"/>
                      <a:pt x="12788" y="12509"/>
                    </a:cubicBezTo>
                    <a:close/>
                    <a:moveTo>
                      <a:pt x="14963" y="12571"/>
                    </a:moveTo>
                    <a:cubicBezTo>
                      <a:pt x="14946" y="12571"/>
                      <a:pt x="14929" y="12573"/>
                      <a:pt x="14912" y="12577"/>
                    </a:cubicBezTo>
                    <a:cubicBezTo>
                      <a:pt x="14845" y="12577"/>
                      <a:pt x="14711" y="12610"/>
                      <a:pt x="14611" y="12610"/>
                    </a:cubicBezTo>
                    <a:cubicBezTo>
                      <a:pt x="14478" y="12610"/>
                      <a:pt x="14345" y="12843"/>
                      <a:pt x="14345" y="13010"/>
                    </a:cubicBezTo>
                    <a:cubicBezTo>
                      <a:pt x="14378" y="13177"/>
                      <a:pt x="14511" y="13277"/>
                      <a:pt x="14678" y="13277"/>
                    </a:cubicBezTo>
                    <a:cubicBezTo>
                      <a:pt x="14845" y="13277"/>
                      <a:pt x="14945" y="13244"/>
                      <a:pt x="15012" y="13244"/>
                    </a:cubicBezTo>
                    <a:cubicBezTo>
                      <a:pt x="15212" y="13244"/>
                      <a:pt x="15345" y="13044"/>
                      <a:pt x="15279" y="12877"/>
                    </a:cubicBezTo>
                    <a:cubicBezTo>
                      <a:pt x="15249" y="12697"/>
                      <a:pt x="15111" y="12571"/>
                      <a:pt x="14963" y="125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4575100" y="4227625"/>
                <a:ext cx="145975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7615" extrusionOk="0">
                    <a:moveTo>
                      <a:pt x="2862" y="1796"/>
                    </a:moveTo>
                    <a:cubicBezTo>
                      <a:pt x="2898" y="1796"/>
                      <a:pt x="2933" y="1798"/>
                      <a:pt x="2969" y="1802"/>
                    </a:cubicBezTo>
                    <a:cubicBezTo>
                      <a:pt x="3537" y="1836"/>
                      <a:pt x="4037" y="2336"/>
                      <a:pt x="4004" y="2903"/>
                    </a:cubicBezTo>
                    <a:cubicBezTo>
                      <a:pt x="4004" y="3517"/>
                      <a:pt x="3534" y="4005"/>
                      <a:pt x="2959" y="4005"/>
                    </a:cubicBezTo>
                    <a:cubicBezTo>
                      <a:pt x="2941" y="4005"/>
                      <a:pt x="2922" y="4005"/>
                      <a:pt x="2903" y="4004"/>
                    </a:cubicBezTo>
                    <a:cubicBezTo>
                      <a:pt x="2336" y="4004"/>
                      <a:pt x="1835" y="3470"/>
                      <a:pt x="1869" y="2870"/>
                    </a:cubicBezTo>
                    <a:cubicBezTo>
                      <a:pt x="1869" y="2274"/>
                      <a:pt x="2311" y="1796"/>
                      <a:pt x="2862" y="1796"/>
                    </a:cubicBezTo>
                    <a:close/>
                    <a:moveTo>
                      <a:pt x="2969" y="1"/>
                    </a:moveTo>
                    <a:cubicBezTo>
                      <a:pt x="1302" y="1"/>
                      <a:pt x="1" y="1502"/>
                      <a:pt x="134" y="3237"/>
                    </a:cubicBezTo>
                    <a:cubicBezTo>
                      <a:pt x="234" y="4971"/>
                      <a:pt x="1402" y="6506"/>
                      <a:pt x="2202" y="7339"/>
                    </a:cubicBezTo>
                    <a:cubicBezTo>
                      <a:pt x="2386" y="7523"/>
                      <a:pt x="2628" y="7615"/>
                      <a:pt x="2865" y="7615"/>
                    </a:cubicBezTo>
                    <a:cubicBezTo>
                      <a:pt x="3103" y="7615"/>
                      <a:pt x="3336" y="7523"/>
                      <a:pt x="3503" y="7339"/>
                    </a:cubicBezTo>
                    <a:cubicBezTo>
                      <a:pt x="4370" y="6405"/>
                      <a:pt x="5738" y="4704"/>
                      <a:pt x="5805" y="3003"/>
                    </a:cubicBezTo>
                    <a:cubicBezTo>
                      <a:pt x="5838" y="1369"/>
                      <a:pt x="4537" y="1"/>
                      <a:pt x="29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922" name="Google Shape;2922;p56"/>
            <p:cNvSpPr/>
            <p:nvPr/>
          </p:nvSpPr>
          <p:spPr>
            <a:xfrm>
              <a:off x="3843263" y="3604440"/>
              <a:ext cx="26104" cy="56762"/>
            </a:xfrm>
            <a:custGeom>
              <a:avLst/>
              <a:gdLst/>
              <a:ahLst/>
              <a:cxnLst/>
              <a:rect l="l" t="t" r="r" b="b"/>
              <a:pathLst>
                <a:path w="1536" h="3340" extrusionOk="0">
                  <a:moveTo>
                    <a:pt x="686" y="0"/>
                  </a:moveTo>
                  <a:cubicBezTo>
                    <a:pt x="668" y="0"/>
                    <a:pt x="651" y="1"/>
                    <a:pt x="634" y="3"/>
                  </a:cubicBezTo>
                  <a:cubicBezTo>
                    <a:pt x="267" y="37"/>
                    <a:pt x="1" y="337"/>
                    <a:pt x="34" y="670"/>
                  </a:cubicBezTo>
                  <a:cubicBezTo>
                    <a:pt x="67" y="1371"/>
                    <a:pt x="167" y="2071"/>
                    <a:pt x="234" y="2805"/>
                  </a:cubicBezTo>
                  <a:cubicBezTo>
                    <a:pt x="267" y="3139"/>
                    <a:pt x="534" y="3339"/>
                    <a:pt x="868" y="3339"/>
                  </a:cubicBezTo>
                  <a:lnTo>
                    <a:pt x="935" y="3339"/>
                  </a:lnTo>
                  <a:cubicBezTo>
                    <a:pt x="1335" y="3306"/>
                    <a:pt x="1535" y="2972"/>
                    <a:pt x="1502" y="2639"/>
                  </a:cubicBezTo>
                  <a:cubicBezTo>
                    <a:pt x="1402" y="1971"/>
                    <a:pt x="1335" y="1304"/>
                    <a:pt x="1302" y="570"/>
                  </a:cubicBezTo>
                  <a:cubicBezTo>
                    <a:pt x="1239" y="256"/>
                    <a:pt x="968" y="0"/>
                    <a:pt x="68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3" name="Google Shape;2923;p56"/>
            <p:cNvSpPr/>
            <p:nvPr/>
          </p:nvSpPr>
          <p:spPr>
            <a:xfrm>
              <a:off x="3908454" y="3804041"/>
              <a:ext cx="45375" cy="48196"/>
            </a:xfrm>
            <a:custGeom>
              <a:avLst/>
              <a:gdLst/>
              <a:ahLst/>
              <a:cxnLst/>
              <a:rect l="l" t="t" r="r" b="b"/>
              <a:pathLst>
                <a:path w="2670" h="2836" extrusionOk="0">
                  <a:moveTo>
                    <a:pt x="689" y="0"/>
                  </a:moveTo>
                  <a:cubicBezTo>
                    <a:pt x="563" y="0"/>
                    <a:pt x="439" y="35"/>
                    <a:pt x="334" y="100"/>
                  </a:cubicBezTo>
                  <a:cubicBezTo>
                    <a:pt x="34" y="300"/>
                    <a:pt x="1" y="667"/>
                    <a:pt x="167" y="967"/>
                  </a:cubicBezTo>
                  <a:cubicBezTo>
                    <a:pt x="568" y="1568"/>
                    <a:pt x="1035" y="2135"/>
                    <a:pt x="1502" y="2635"/>
                  </a:cubicBezTo>
                  <a:cubicBezTo>
                    <a:pt x="1635" y="2769"/>
                    <a:pt x="1769" y="2835"/>
                    <a:pt x="1935" y="2835"/>
                  </a:cubicBezTo>
                  <a:cubicBezTo>
                    <a:pt x="2102" y="2835"/>
                    <a:pt x="2236" y="2802"/>
                    <a:pt x="2369" y="2669"/>
                  </a:cubicBezTo>
                  <a:cubicBezTo>
                    <a:pt x="2603" y="2468"/>
                    <a:pt x="2669" y="2068"/>
                    <a:pt x="2402" y="1801"/>
                  </a:cubicBezTo>
                  <a:cubicBezTo>
                    <a:pt x="2002" y="1334"/>
                    <a:pt x="1568" y="834"/>
                    <a:pt x="1202" y="267"/>
                  </a:cubicBezTo>
                  <a:cubicBezTo>
                    <a:pt x="1080" y="84"/>
                    <a:pt x="884" y="0"/>
                    <a:pt x="689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4" name="Google Shape;2924;p56"/>
            <p:cNvSpPr/>
            <p:nvPr/>
          </p:nvSpPr>
          <p:spPr>
            <a:xfrm>
              <a:off x="3948137" y="3091154"/>
              <a:ext cx="38000" cy="54162"/>
            </a:xfrm>
            <a:custGeom>
              <a:avLst/>
              <a:gdLst/>
              <a:ahLst/>
              <a:cxnLst/>
              <a:rect l="l" t="t" r="r" b="b"/>
              <a:pathLst>
                <a:path w="2236" h="3187" extrusionOk="0">
                  <a:moveTo>
                    <a:pt x="1546" y="0"/>
                  </a:moveTo>
                  <a:cubicBezTo>
                    <a:pt x="1307" y="0"/>
                    <a:pt x="1092" y="138"/>
                    <a:pt x="968" y="385"/>
                  </a:cubicBezTo>
                  <a:cubicBezTo>
                    <a:pt x="668" y="1019"/>
                    <a:pt x="401" y="1686"/>
                    <a:pt x="134" y="2320"/>
                  </a:cubicBezTo>
                  <a:cubicBezTo>
                    <a:pt x="1" y="2653"/>
                    <a:pt x="134" y="2987"/>
                    <a:pt x="468" y="3154"/>
                  </a:cubicBezTo>
                  <a:cubicBezTo>
                    <a:pt x="534" y="3187"/>
                    <a:pt x="634" y="3187"/>
                    <a:pt x="701" y="3187"/>
                  </a:cubicBezTo>
                  <a:cubicBezTo>
                    <a:pt x="968" y="3187"/>
                    <a:pt x="1168" y="3054"/>
                    <a:pt x="1302" y="2820"/>
                  </a:cubicBezTo>
                  <a:cubicBezTo>
                    <a:pt x="1535" y="2186"/>
                    <a:pt x="1835" y="1519"/>
                    <a:pt x="2069" y="885"/>
                  </a:cubicBezTo>
                  <a:cubicBezTo>
                    <a:pt x="2236" y="552"/>
                    <a:pt x="2136" y="218"/>
                    <a:pt x="1802" y="51"/>
                  </a:cubicBezTo>
                  <a:cubicBezTo>
                    <a:pt x="1716" y="17"/>
                    <a:pt x="1630" y="0"/>
                    <a:pt x="1546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5" name="Google Shape;2925;p56"/>
            <p:cNvSpPr/>
            <p:nvPr/>
          </p:nvSpPr>
          <p:spPr>
            <a:xfrm>
              <a:off x="3861414" y="3708871"/>
              <a:ext cx="36283" cy="54366"/>
            </a:xfrm>
            <a:custGeom>
              <a:avLst/>
              <a:gdLst/>
              <a:ahLst/>
              <a:cxnLst/>
              <a:rect l="l" t="t" r="r" b="b"/>
              <a:pathLst>
                <a:path w="2135" h="3199" extrusionOk="0">
                  <a:moveTo>
                    <a:pt x="700" y="1"/>
                  </a:moveTo>
                  <a:cubicBezTo>
                    <a:pt x="633" y="1"/>
                    <a:pt x="565" y="10"/>
                    <a:pt x="500" y="29"/>
                  </a:cubicBezTo>
                  <a:cubicBezTo>
                    <a:pt x="167" y="96"/>
                    <a:pt x="0" y="496"/>
                    <a:pt x="100" y="830"/>
                  </a:cubicBezTo>
                  <a:cubicBezTo>
                    <a:pt x="300" y="1530"/>
                    <a:pt x="534" y="2198"/>
                    <a:pt x="834" y="2831"/>
                  </a:cubicBezTo>
                  <a:cubicBezTo>
                    <a:pt x="934" y="3065"/>
                    <a:pt x="1168" y="3198"/>
                    <a:pt x="1434" y="3198"/>
                  </a:cubicBezTo>
                  <a:cubicBezTo>
                    <a:pt x="1501" y="3198"/>
                    <a:pt x="1601" y="3198"/>
                    <a:pt x="1668" y="3165"/>
                  </a:cubicBezTo>
                  <a:cubicBezTo>
                    <a:pt x="2001" y="3032"/>
                    <a:pt x="2135" y="2665"/>
                    <a:pt x="2001" y="2331"/>
                  </a:cubicBezTo>
                  <a:cubicBezTo>
                    <a:pt x="1768" y="1731"/>
                    <a:pt x="1501" y="1097"/>
                    <a:pt x="1301" y="430"/>
                  </a:cubicBezTo>
                  <a:cubicBezTo>
                    <a:pt x="1247" y="161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6" name="Google Shape;2926;p56"/>
            <p:cNvSpPr/>
            <p:nvPr/>
          </p:nvSpPr>
          <p:spPr>
            <a:xfrm>
              <a:off x="3878408" y="3290755"/>
              <a:ext cx="34040" cy="55249"/>
            </a:xfrm>
            <a:custGeom>
              <a:avLst/>
              <a:gdLst/>
              <a:ahLst/>
              <a:cxnLst/>
              <a:rect l="l" t="t" r="r" b="b"/>
              <a:pathLst>
                <a:path w="2003" h="3251" extrusionOk="0">
                  <a:moveTo>
                    <a:pt x="1323" y="0"/>
                  </a:moveTo>
                  <a:cubicBezTo>
                    <a:pt x="1042" y="0"/>
                    <a:pt x="782" y="164"/>
                    <a:pt x="668" y="448"/>
                  </a:cubicBezTo>
                  <a:cubicBezTo>
                    <a:pt x="468" y="1116"/>
                    <a:pt x="268" y="1783"/>
                    <a:pt x="101" y="2450"/>
                  </a:cubicBezTo>
                  <a:cubicBezTo>
                    <a:pt x="1" y="2783"/>
                    <a:pt x="168" y="3117"/>
                    <a:pt x="501" y="3184"/>
                  </a:cubicBezTo>
                  <a:cubicBezTo>
                    <a:pt x="534" y="3184"/>
                    <a:pt x="635" y="3250"/>
                    <a:pt x="668" y="3250"/>
                  </a:cubicBezTo>
                  <a:cubicBezTo>
                    <a:pt x="968" y="3250"/>
                    <a:pt x="1235" y="3084"/>
                    <a:pt x="1268" y="2783"/>
                  </a:cubicBezTo>
                  <a:cubicBezTo>
                    <a:pt x="1435" y="2116"/>
                    <a:pt x="1635" y="1449"/>
                    <a:pt x="1835" y="782"/>
                  </a:cubicBezTo>
                  <a:cubicBezTo>
                    <a:pt x="2002" y="482"/>
                    <a:pt x="1802" y="115"/>
                    <a:pt x="1468" y="15"/>
                  </a:cubicBezTo>
                  <a:cubicBezTo>
                    <a:pt x="1420" y="5"/>
                    <a:pt x="1371" y="0"/>
                    <a:pt x="132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7" name="Google Shape;2927;p56"/>
            <p:cNvSpPr/>
            <p:nvPr/>
          </p:nvSpPr>
          <p:spPr>
            <a:xfrm>
              <a:off x="4217415" y="2640340"/>
              <a:ext cx="45936" cy="48638"/>
            </a:xfrm>
            <a:custGeom>
              <a:avLst/>
              <a:gdLst/>
              <a:ahLst/>
              <a:cxnLst/>
              <a:rect l="l" t="t" r="r" b="b"/>
              <a:pathLst>
                <a:path w="2703" h="2862" extrusionOk="0">
                  <a:moveTo>
                    <a:pt x="2061" y="0"/>
                  </a:moveTo>
                  <a:cubicBezTo>
                    <a:pt x="1861" y="0"/>
                    <a:pt x="1659" y="81"/>
                    <a:pt x="1535" y="226"/>
                  </a:cubicBezTo>
                  <a:cubicBezTo>
                    <a:pt x="1068" y="760"/>
                    <a:pt x="667" y="1327"/>
                    <a:pt x="200" y="1861"/>
                  </a:cubicBezTo>
                  <a:cubicBezTo>
                    <a:pt x="0" y="2094"/>
                    <a:pt x="34" y="2528"/>
                    <a:pt x="301" y="2728"/>
                  </a:cubicBezTo>
                  <a:cubicBezTo>
                    <a:pt x="401" y="2828"/>
                    <a:pt x="534" y="2861"/>
                    <a:pt x="667" y="2861"/>
                  </a:cubicBezTo>
                  <a:cubicBezTo>
                    <a:pt x="834" y="2861"/>
                    <a:pt x="1034" y="2761"/>
                    <a:pt x="1168" y="2595"/>
                  </a:cubicBezTo>
                  <a:cubicBezTo>
                    <a:pt x="1568" y="2061"/>
                    <a:pt x="2035" y="1527"/>
                    <a:pt x="2502" y="993"/>
                  </a:cubicBezTo>
                  <a:cubicBezTo>
                    <a:pt x="2702" y="727"/>
                    <a:pt x="2669" y="326"/>
                    <a:pt x="2402" y="93"/>
                  </a:cubicBezTo>
                  <a:cubicBezTo>
                    <a:pt x="2301" y="30"/>
                    <a:pt x="2182" y="0"/>
                    <a:pt x="206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8" name="Google Shape;2928;p56"/>
            <p:cNvSpPr/>
            <p:nvPr/>
          </p:nvSpPr>
          <p:spPr>
            <a:xfrm>
              <a:off x="3991218" y="2994523"/>
              <a:ext cx="39138" cy="52734"/>
            </a:xfrm>
            <a:custGeom>
              <a:avLst/>
              <a:gdLst/>
              <a:ahLst/>
              <a:cxnLst/>
              <a:rect l="l" t="t" r="r" b="b"/>
              <a:pathLst>
                <a:path w="2303" h="3103" extrusionOk="0">
                  <a:moveTo>
                    <a:pt x="1581" y="1"/>
                  </a:moveTo>
                  <a:cubicBezTo>
                    <a:pt x="1350" y="1"/>
                    <a:pt x="1123" y="148"/>
                    <a:pt x="1002" y="367"/>
                  </a:cubicBezTo>
                  <a:lnTo>
                    <a:pt x="134" y="2235"/>
                  </a:lnTo>
                  <a:cubicBezTo>
                    <a:pt x="1" y="2568"/>
                    <a:pt x="134" y="2902"/>
                    <a:pt x="434" y="3069"/>
                  </a:cubicBezTo>
                  <a:cubicBezTo>
                    <a:pt x="501" y="3102"/>
                    <a:pt x="601" y="3102"/>
                    <a:pt x="668" y="3102"/>
                  </a:cubicBezTo>
                  <a:cubicBezTo>
                    <a:pt x="935" y="3102"/>
                    <a:pt x="1135" y="2969"/>
                    <a:pt x="1268" y="2735"/>
                  </a:cubicBezTo>
                  <a:lnTo>
                    <a:pt x="2136" y="867"/>
                  </a:lnTo>
                  <a:cubicBezTo>
                    <a:pt x="2302" y="567"/>
                    <a:pt x="2169" y="200"/>
                    <a:pt x="1835" y="67"/>
                  </a:cubicBezTo>
                  <a:cubicBezTo>
                    <a:pt x="1754" y="21"/>
                    <a:pt x="1667" y="1"/>
                    <a:pt x="1581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9" name="Google Shape;2929;p56"/>
            <p:cNvSpPr/>
            <p:nvPr/>
          </p:nvSpPr>
          <p:spPr>
            <a:xfrm>
              <a:off x="3982160" y="3879275"/>
              <a:ext cx="53873" cy="40413"/>
            </a:xfrm>
            <a:custGeom>
              <a:avLst/>
              <a:gdLst/>
              <a:ahLst/>
              <a:cxnLst/>
              <a:rect l="l" t="t" r="r" b="b"/>
              <a:pathLst>
                <a:path w="3170" h="2378" extrusionOk="0">
                  <a:moveTo>
                    <a:pt x="687" y="0"/>
                  </a:moveTo>
                  <a:cubicBezTo>
                    <a:pt x="501" y="0"/>
                    <a:pt x="317" y="88"/>
                    <a:pt x="200" y="243"/>
                  </a:cubicBezTo>
                  <a:cubicBezTo>
                    <a:pt x="0" y="543"/>
                    <a:pt x="33" y="910"/>
                    <a:pt x="334" y="1144"/>
                  </a:cubicBezTo>
                  <a:cubicBezTo>
                    <a:pt x="567" y="1310"/>
                    <a:pt x="801" y="1477"/>
                    <a:pt x="1034" y="1644"/>
                  </a:cubicBezTo>
                  <a:cubicBezTo>
                    <a:pt x="1368" y="1878"/>
                    <a:pt x="1735" y="2078"/>
                    <a:pt x="2135" y="2311"/>
                  </a:cubicBezTo>
                  <a:cubicBezTo>
                    <a:pt x="2202" y="2345"/>
                    <a:pt x="2335" y="2378"/>
                    <a:pt x="2402" y="2378"/>
                  </a:cubicBezTo>
                  <a:cubicBezTo>
                    <a:pt x="2602" y="2378"/>
                    <a:pt x="2835" y="2244"/>
                    <a:pt x="2969" y="2044"/>
                  </a:cubicBezTo>
                  <a:cubicBezTo>
                    <a:pt x="3169" y="1811"/>
                    <a:pt x="3036" y="1377"/>
                    <a:pt x="2735" y="1244"/>
                  </a:cubicBezTo>
                  <a:cubicBezTo>
                    <a:pt x="2402" y="1077"/>
                    <a:pt x="2068" y="877"/>
                    <a:pt x="1735" y="643"/>
                  </a:cubicBezTo>
                  <a:cubicBezTo>
                    <a:pt x="1501" y="477"/>
                    <a:pt x="1301" y="310"/>
                    <a:pt x="1068" y="143"/>
                  </a:cubicBezTo>
                  <a:cubicBezTo>
                    <a:pt x="956" y="45"/>
                    <a:pt x="821" y="0"/>
                    <a:pt x="687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0" name="Google Shape;2930;p56"/>
            <p:cNvSpPr/>
            <p:nvPr/>
          </p:nvSpPr>
          <p:spPr>
            <a:xfrm>
              <a:off x="4077958" y="3922323"/>
              <a:ext cx="58410" cy="26291"/>
            </a:xfrm>
            <a:custGeom>
              <a:avLst/>
              <a:gdLst/>
              <a:ahLst/>
              <a:cxnLst/>
              <a:rect l="l" t="t" r="r" b="b"/>
              <a:pathLst>
                <a:path w="3437" h="1547" extrusionOk="0">
                  <a:moveTo>
                    <a:pt x="719" y="0"/>
                  </a:moveTo>
                  <a:cubicBezTo>
                    <a:pt x="427" y="0"/>
                    <a:pt x="156" y="217"/>
                    <a:pt x="67" y="512"/>
                  </a:cubicBezTo>
                  <a:cubicBezTo>
                    <a:pt x="0" y="846"/>
                    <a:pt x="234" y="1179"/>
                    <a:pt x="568" y="1279"/>
                  </a:cubicBezTo>
                  <a:cubicBezTo>
                    <a:pt x="1235" y="1379"/>
                    <a:pt x="1969" y="1513"/>
                    <a:pt x="2702" y="1546"/>
                  </a:cubicBezTo>
                  <a:lnTo>
                    <a:pt x="2736" y="1546"/>
                  </a:lnTo>
                  <a:cubicBezTo>
                    <a:pt x="3069" y="1546"/>
                    <a:pt x="3303" y="1313"/>
                    <a:pt x="3370" y="979"/>
                  </a:cubicBezTo>
                  <a:cubicBezTo>
                    <a:pt x="3436" y="645"/>
                    <a:pt x="3203" y="345"/>
                    <a:pt x="2836" y="312"/>
                  </a:cubicBezTo>
                  <a:cubicBezTo>
                    <a:pt x="2102" y="245"/>
                    <a:pt x="1435" y="145"/>
                    <a:pt x="834" y="12"/>
                  </a:cubicBezTo>
                  <a:cubicBezTo>
                    <a:pt x="796" y="4"/>
                    <a:pt x="757" y="0"/>
                    <a:pt x="719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1" name="Google Shape;2931;p56"/>
            <p:cNvSpPr/>
            <p:nvPr/>
          </p:nvSpPr>
          <p:spPr>
            <a:xfrm>
              <a:off x="4088155" y="2808569"/>
              <a:ext cx="44815" cy="50474"/>
            </a:xfrm>
            <a:custGeom>
              <a:avLst/>
              <a:gdLst/>
              <a:ahLst/>
              <a:cxnLst/>
              <a:rect l="l" t="t" r="r" b="b"/>
              <a:pathLst>
                <a:path w="2637" h="2970" extrusionOk="0">
                  <a:moveTo>
                    <a:pt x="1900" y="1"/>
                  </a:moveTo>
                  <a:cubicBezTo>
                    <a:pt x="1707" y="1"/>
                    <a:pt x="1524" y="85"/>
                    <a:pt x="1402" y="268"/>
                  </a:cubicBezTo>
                  <a:cubicBezTo>
                    <a:pt x="968" y="835"/>
                    <a:pt x="568" y="1435"/>
                    <a:pt x="234" y="2002"/>
                  </a:cubicBezTo>
                  <a:cubicBezTo>
                    <a:pt x="1" y="2302"/>
                    <a:pt x="101" y="2669"/>
                    <a:pt x="401" y="2869"/>
                  </a:cubicBezTo>
                  <a:cubicBezTo>
                    <a:pt x="501" y="2970"/>
                    <a:pt x="601" y="2970"/>
                    <a:pt x="735" y="2970"/>
                  </a:cubicBezTo>
                  <a:cubicBezTo>
                    <a:pt x="935" y="2970"/>
                    <a:pt x="1135" y="2869"/>
                    <a:pt x="1268" y="2669"/>
                  </a:cubicBezTo>
                  <a:cubicBezTo>
                    <a:pt x="1635" y="2136"/>
                    <a:pt x="2002" y="1535"/>
                    <a:pt x="2436" y="968"/>
                  </a:cubicBezTo>
                  <a:cubicBezTo>
                    <a:pt x="2636" y="668"/>
                    <a:pt x="2569" y="301"/>
                    <a:pt x="2269" y="101"/>
                  </a:cubicBezTo>
                  <a:cubicBezTo>
                    <a:pt x="2152" y="36"/>
                    <a:pt x="2024" y="1"/>
                    <a:pt x="190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2" name="Google Shape;2932;p56"/>
            <p:cNvSpPr/>
            <p:nvPr/>
          </p:nvSpPr>
          <p:spPr>
            <a:xfrm>
              <a:off x="4036576" y="2898623"/>
              <a:ext cx="41399" cy="53958"/>
            </a:xfrm>
            <a:custGeom>
              <a:avLst/>
              <a:gdLst/>
              <a:ahLst/>
              <a:cxnLst/>
              <a:rect l="l" t="t" r="r" b="b"/>
              <a:pathLst>
                <a:path w="2436" h="3175" extrusionOk="0">
                  <a:moveTo>
                    <a:pt x="1695" y="0"/>
                  </a:moveTo>
                  <a:cubicBezTo>
                    <a:pt x="1471" y="0"/>
                    <a:pt x="1253" y="136"/>
                    <a:pt x="1135" y="373"/>
                  </a:cubicBezTo>
                  <a:cubicBezTo>
                    <a:pt x="834" y="973"/>
                    <a:pt x="501" y="1573"/>
                    <a:pt x="167" y="2241"/>
                  </a:cubicBezTo>
                  <a:cubicBezTo>
                    <a:pt x="0" y="2541"/>
                    <a:pt x="134" y="2908"/>
                    <a:pt x="467" y="3074"/>
                  </a:cubicBezTo>
                  <a:cubicBezTo>
                    <a:pt x="534" y="3141"/>
                    <a:pt x="634" y="3175"/>
                    <a:pt x="734" y="3175"/>
                  </a:cubicBezTo>
                  <a:cubicBezTo>
                    <a:pt x="1001" y="3175"/>
                    <a:pt x="1201" y="3041"/>
                    <a:pt x="1301" y="2841"/>
                  </a:cubicBezTo>
                  <a:cubicBezTo>
                    <a:pt x="1635" y="2174"/>
                    <a:pt x="1902" y="1573"/>
                    <a:pt x="2202" y="973"/>
                  </a:cubicBezTo>
                  <a:cubicBezTo>
                    <a:pt x="2435" y="639"/>
                    <a:pt x="2302" y="239"/>
                    <a:pt x="1968" y="72"/>
                  </a:cubicBezTo>
                  <a:cubicBezTo>
                    <a:pt x="1881" y="24"/>
                    <a:pt x="1787" y="0"/>
                    <a:pt x="169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3" name="Google Shape;2933;p56"/>
            <p:cNvSpPr/>
            <p:nvPr/>
          </p:nvSpPr>
          <p:spPr>
            <a:xfrm>
              <a:off x="3843263" y="3499567"/>
              <a:ext cx="25526" cy="56184"/>
            </a:xfrm>
            <a:custGeom>
              <a:avLst/>
              <a:gdLst/>
              <a:ahLst/>
              <a:cxnLst/>
              <a:rect l="l" t="t" r="r" b="b"/>
              <a:pathLst>
                <a:path w="1502" h="3306" extrusionOk="0">
                  <a:moveTo>
                    <a:pt x="838" y="0"/>
                  </a:moveTo>
                  <a:cubicBezTo>
                    <a:pt x="526" y="0"/>
                    <a:pt x="234" y="225"/>
                    <a:pt x="234" y="537"/>
                  </a:cubicBezTo>
                  <a:cubicBezTo>
                    <a:pt x="167" y="1237"/>
                    <a:pt x="101" y="1971"/>
                    <a:pt x="67" y="2672"/>
                  </a:cubicBezTo>
                  <a:cubicBezTo>
                    <a:pt x="1" y="2972"/>
                    <a:pt x="267" y="3239"/>
                    <a:pt x="634" y="3306"/>
                  </a:cubicBezTo>
                  <a:cubicBezTo>
                    <a:pt x="1001" y="3306"/>
                    <a:pt x="1235" y="3039"/>
                    <a:pt x="1302" y="2705"/>
                  </a:cubicBezTo>
                  <a:cubicBezTo>
                    <a:pt x="1335" y="2038"/>
                    <a:pt x="1368" y="1338"/>
                    <a:pt x="1468" y="670"/>
                  </a:cubicBezTo>
                  <a:cubicBezTo>
                    <a:pt x="1502" y="337"/>
                    <a:pt x="1235" y="3"/>
                    <a:pt x="901" y="3"/>
                  </a:cubicBezTo>
                  <a:cubicBezTo>
                    <a:pt x="880" y="1"/>
                    <a:pt x="859" y="0"/>
                    <a:pt x="838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4" name="Google Shape;2934;p56"/>
            <p:cNvSpPr/>
            <p:nvPr/>
          </p:nvSpPr>
          <p:spPr>
            <a:xfrm>
              <a:off x="3910732" y="3189875"/>
              <a:ext cx="35723" cy="54654"/>
            </a:xfrm>
            <a:custGeom>
              <a:avLst/>
              <a:gdLst/>
              <a:ahLst/>
              <a:cxnLst/>
              <a:rect l="l" t="t" r="r" b="b"/>
              <a:pathLst>
                <a:path w="2102" h="3216" extrusionOk="0">
                  <a:moveTo>
                    <a:pt x="1370" y="0"/>
                  </a:moveTo>
                  <a:cubicBezTo>
                    <a:pt x="1124" y="0"/>
                    <a:pt x="911" y="158"/>
                    <a:pt x="834" y="413"/>
                  </a:cubicBezTo>
                  <a:cubicBezTo>
                    <a:pt x="567" y="1081"/>
                    <a:pt x="334" y="1714"/>
                    <a:pt x="100" y="2382"/>
                  </a:cubicBezTo>
                  <a:cubicBezTo>
                    <a:pt x="0" y="2715"/>
                    <a:pt x="167" y="3049"/>
                    <a:pt x="500" y="3149"/>
                  </a:cubicBezTo>
                  <a:cubicBezTo>
                    <a:pt x="567" y="3215"/>
                    <a:pt x="601" y="3215"/>
                    <a:pt x="701" y="3215"/>
                  </a:cubicBezTo>
                  <a:cubicBezTo>
                    <a:pt x="934" y="3215"/>
                    <a:pt x="1201" y="3049"/>
                    <a:pt x="1268" y="2782"/>
                  </a:cubicBezTo>
                  <a:cubicBezTo>
                    <a:pt x="1535" y="2115"/>
                    <a:pt x="1735" y="1481"/>
                    <a:pt x="2002" y="847"/>
                  </a:cubicBezTo>
                  <a:cubicBezTo>
                    <a:pt x="2102" y="514"/>
                    <a:pt x="1935" y="180"/>
                    <a:pt x="1601" y="47"/>
                  </a:cubicBezTo>
                  <a:cubicBezTo>
                    <a:pt x="1523" y="15"/>
                    <a:pt x="1445" y="0"/>
                    <a:pt x="137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5" name="Google Shape;2935;p56"/>
            <p:cNvSpPr/>
            <p:nvPr/>
          </p:nvSpPr>
          <p:spPr>
            <a:xfrm>
              <a:off x="3693610" y="1747057"/>
              <a:ext cx="49335" cy="45664"/>
            </a:xfrm>
            <a:custGeom>
              <a:avLst/>
              <a:gdLst/>
              <a:ahLst/>
              <a:cxnLst/>
              <a:rect l="l" t="t" r="r" b="b"/>
              <a:pathLst>
                <a:path w="2903" h="2687" extrusionOk="0">
                  <a:moveTo>
                    <a:pt x="2217" y="1"/>
                  </a:moveTo>
                  <a:cubicBezTo>
                    <a:pt x="2065" y="1"/>
                    <a:pt x="1911" y="60"/>
                    <a:pt x="1802" y="185"/>
                  </a:cubicBezTo>
                  <a:cubicBezTo>
                    <a:pt x="1301" y="619"/>
                    <a:pt x="734" y="1119"/>
                    <a:pt x="234" y="1619"/>
                  </a:cubicBezTo>
                  <a:cubicBezTo>
                    <a:pt x="0" y="1886"/>
                    <a:pt x="0" y="2253"/>
                    <a:pt x="234" y="2487"/>
                  </a:cubicBezTo>
                  <a:cubicBezTo>
                    <a:pt x="367" y="2620"/>
                    <a:pt x="534" y="2687"/>
                    <a:pt x="701" y="2687"/>
                  </a:cubicBezTo>
                  <a:cubicBezTo>
                    <a:pt x="868" y="2687"/>
                    <a:pt x="1034" y="2620"/>
                    <a:pt x="1168" y="2487"/>
                  </a:cubicBezTo>
                  <a:cubicBezTo>
                    <a:pt x="1668" y="1986"/>
                    <a:pt x="2135" y="1553"/>
                    <a:pt x="2636" y="1086"/>
                  </a:cubicBezTo>
                  <a:cubicBezTo>
                    <a:pt x="2869" y="819"/>
                    <a:pt x="2902" y="452"/>
                    <a:pt x="2669" y="218"/>
                  </a:cubicBezTo>
                  <a:cubicBezTo>
                    <a:pt x="2563" y="76"/>
                    <a:pt x="2390" y="1"/>
                    <a:pt x="2217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6" name="Google Shape;2936;p56"/>
            <p:cNvSpPr/>
            <p:nvPr/>
          </p:nvSpPr>
          <p:spPr>
            <a:xfrm>
              <a:off x="3625580" y="1825146"/>
              <a:ext cx="45375" cy="50338"/>
            </a:xfrm>
            <a:custGeom>
              <a:avLst/>
              <a:gdLst/>
              <a:ahLst/>
              <a:cxnLst/>
              <a:rect l="l" t="t" r="r" b="b"/>
              <a:pathLst>
                <a:path w="2670" h="2962" extrusionOk="0">
                  <a:moveTo>
                    <a:pt x="1943" y="0"/>
                  </a:moveTo>
                  <a:cubicBezTo>
                    <a:pt x="1759" y="0"/>
                    <a:pt x="1585" y="85"/>
                    <a:pt x="1468" y="260"/>
                  </a:cubicBezTo>
                  <a:cubicBezTo>
                    <a:pt x="1035" y="794"/>
                    <a:pt x="634" y="1361"/>
                    <a:pt x="201" y="1961"/>
                  </a:cubicBezTo>
                  <a:cubicBezTo>
                    <a:pt x="0" y="2261"/>
                    <a:pt x="101" y="2628"/>
                    <a:pt x="367" y="2828"/>
                  </a:cubicBezTo>
                  <a:cubicBezTo>
                    <a:pt x="501" y="2895"/>
                    <a:pt x="634" y="2962"/>
                    <a:pt x="768" y="2962"/>
                  </a:cubicBezTo>
                  <a:cubicBezTo>
                    <a:pt x="968" y="2962"/>
                    <a:pt x="1135" y="2862"/>
                    <a:pt x="1268" y="2695"/>
                  </a:cubicBezTo>
                  <a:cubicBezTo>
                    <a:pt x="1668" y="2128"/>
                    <a:pt x="2035" y="1561"/>
                    <a:pt x="2469" y="1060"/>
                  </a:cubicBezTo>
                  <a:cubicBezTo>
                    <a:pt x="2669" y="694"/>
                    <a:pt x="2636" y="327"/>
                    <a:pt x="2335" y="126"/>
                  </a:cubicBezTo>
                  <a:cubicBezTo>
                    <a:pt x="2211" y="43"/>
                    <a:pt x="2074" y="0"/>
                    <a:pt x="194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7" name="Google Shape;2937;p56"/>
            <p:cNvSpPr/>
            <p:nvPr/>
          </p:nvSpPr>
          <p:spPr>
            <a:xfrm>
              <a:off x="4184531" y="3922459"/>
              <a:ext cx="57849" cy="25577"/>
            </a:xfrm>
            <a:custGeom>
              <a:avLst/>
              <a:gdLst/>
              <a:ahLst/>
              <a:cxnLst/>
              <a:rect l="l" t="t" r="r" b="b"/>
              <a:pathLst>
                <a:path w="3404" h="1505" extrusionOk="0">
                  <a:moveTo>
                    <a:pt x="2714" y="0"/>
                  </a:moveTo>
                  <a:cubicBezTo>
                    <a:pt x="2688" y="0"/>
                    <a:pt x="2662" y="1"/>
                    <a:pt x="2636" y="4"/>
                  </a:cubicBezTo>
                  <a:cubicBezTo>
                    <a:pt x="1935" y="137"/>
                    <a:pt x="1268" y="204"/>
                    <a:pt x="601" y="271"/>
                  </a:cubicBezTo>
                  <a:cubicBezTo>
                    <a:pt x="267" y="304"/>
                    <a:pt x="1" y="604"/>
                    <a:pt x="1" y="938"/>
                  </a:cubicBezTo>
                  <a:cubicBezTo>
                    <a:pt x="67" y="1271"/>
                    <a:pt x="301" y="1505"/>
                    <a:pt x="634" y="1505"/>
                  </a:cubicBezTo>
                  <a:lnTo>
                    <a:pt x="668" y="1505"/>
                  </a:lnTo>
                  <a:cubicBezTo>
                    <a:pt x="1335" y="1471"/>
                    <a:pt x="2069" y="1338"/>
                    <a:pt x="2803" y="1271"/>
                  </a:cubicBezTo>
                  <a:cubicBezTo>
                    <a:pt x="3136" y="1205"/>
                    <a:pt x="3403" y="871"/>
                    <a:pt x="3336" y="537"/>
                  </a:cubicBezTo>
                  <a:cubicBezTo>
                    <a:pt x="3305" y="197"/>
                    <a:pt x="3045" y="0"/>
                    <a:pt x="2714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8" name="Google Shape;2938;p56"/>
            <p:cNvSpPr/>
            <p:nvPr/>
          </p:nvSpPr>
          <p:spPr>
            <a:xfrm>
              <a:off x="3775234" y="1684891"/>
              <a:ext cx="53873" cy="40379"/>
            </a:xfrm>
            <a:custGeom>
              <a:avLst/>
              <a:gdLst/>
              <a:ahLst/>
              <a:cxnLst/>
              <a:rect l="l" t="t" r="r" b="b"/>
              <a:pathLst>
                <a:path w="3170" h="2376" extrusionOk="0">
                  <a:moveTo>
                    <a:pt x="2448" y="1"/>
                  </a:moveTo>
                  <a:cubicBezTo>
                    <a:pt x="2353" y="1"/>
                    <a:pt x="2258" y="24"/>
                    <a:pt x="2169" y="73"/>
                  </a:cubicBezTo>
                  <a:cubicBezTo>
                    <a:pt x="1535" y="407"/>
                    <a:pt x="935" y="774"/>
                    <a:pt x="368" y="1208"/>
                  </a:cubicBezTo>
                  <a:cubicBezTo>
                    <a:pt x="67" y="1408"/>
                    <a:pt x="1" y="1775"/>
                    <a:pt x="201" y="2075"/>
                  </a:cubicBezTo>
                  <a:cubicBezTo>
                    <a:pt x="334" y="2242"/>
                    <a:pt x="534" y="2375"/>
                    <a:pt x="701" y="2375"/>
                  </a:cubicBezTo>
                  <a:cubicBezTo>
                    <a:pt x="835" y="2375"/>
                    <a:pt x="935" y="2342"/>
                    <a:pt x="1035" y="2242"/>
                  </a:cubicBezTo>
                  <a:cubicBezTo>
                    <a:pt x="1602" y="1875"/>
                    <a:pt x="2202" y="1508"/>
                    <a:pt x="2736" y="1174"/>
                  </a:cubicBezTo>
                  <a:cubicBezTo>
                    <a:pt x="3036" y="1007"/>
                    <a:pt x="3170" y="607"/>
                    <a:pt x="3003" y="340"/>
                  </a:cubicBezTo>
                  <a:cubicBezTo>
                    <a:pt x="2886" y="129"/>
                    <a:pt x="2670" y="1"/>
                    <a:pt x="2448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9" name="Google Shape;2939;p56"/>
            <p:cNvSpPr/>
            <p:nvPr/>
          </p:nvSpPr>
          <p:spPr>
            <a:xfrm>
              <a:off x="4556983" y="2100475"/>
              <a:ext cx="28925" cy="56184"/>
            </a:xfrm>
            <a:custGeom>
              <a:avLst/>
              <a:gdLst/>
              <a:ahLst/>
              <a:cxnLst/>
              <a:rect l="l" t="t" r="r" b="b"/>
              <a:pathLst>
                <a:path w="1702" h="3306" extrusionOk="0">
                  <a:moveTo>
                    <a:pt x="1044" y="1"/>
                  </a:moveTo>
                  <a:cubicBezTo>
                    <a:pt x="731" y="1"/>
                    <a:pt x="432" y="256"/>
                    <a:pt x="401" y="571"/>
                  </a:cubicBezTo>
                  <a:cubicBezTo>
                    <a:pt x="334" y="1238"/>
                    <a:pt x="234" y="1905"/>
                    <a:pt x="67" y="2572"/>
                  </a:cubicBezTo>
                  <a:cubicBezTo>
                    <a:pt x="0" y="2906"/>
                    <a:pt x="234" y="3239"/>
                    <a:pt x="567" y="3306"/>
                  </a:cubicBezTo>
                  <a:lnTo>
                    <a:pt x="701" y="3306"/>
                  </a:lnTo>
                  <a:cubicBezTo>
                    <a:pt x="1001" y="3306"/>
                    <a:pt x="1234" y="3106"/>
                    <a:pt x="1335" y="2806"/>
                  </a:cubicBezTo>
                  <a:cubicBezTo>
                    <a:pt x="1501" y="2105"/>
                    <a:pt x="1568" y="1405"/>
                    <a:pt x="1668" y="671"/>
                  </a:cubicBezTo>
                  <a:cubicBezTo>
                    <a:pt x="1701" y="337"/>
                    <a:pt x="1501" y="37"/>
                    <a:pt x="1101" y="4"/>
                  </a:cubicBezTo>
                  <a:cubicBezTo>
                    <a:pt x="1082" y="2"/>
                    <a:pt x="1063" y="1"/>
                    <a:pt x="1044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0" name="Google Shape;2940;p56"/>
            <p:cNvSpPr/>
            <p:nvPr/>
          </p:nvSpPr>
          <p:spPr>
            <a:xfrm>
              <a:off x="4284866" y="2558376"/>
              <a:ext cx="45936" cy="48536"/>
            </a:xfrm>
            <a:custGeom>
              <a:avLst/>
              <a:gdLst/>
              <a:ahLst/>
              <a:cxnLst/>
              <a:rect l="l" t="t" r="r" b="b"/>
              <a:pathLst>
                <a:path w="2703" h="2856" extrusionOk="0">
                  <a:moveTo>
                    <a:pt x="2025" y="0"/>
                  </a:moveTo>
                  <a:cubicBezTo>
                    <a:pt x="1839" y="0"/>
                    <a:pt x="1649" y="79"/>
                    <a:pt x="1535" y="212"/>
                  </a:cubicBezTo>
                  <a:cubicBezTo>
                    <a:pt x="1068" y="746"/>
                    <a:pt x="668" y="1313"/>
                    <a:pt x="201" y="1847"/>
                  </a:cubicBezTo>
                  <a:cubicBezTo>
                    <a:pt x="1" y="2080"/>
                    <a:pt x="34" y="2514"/>
                    <a:pt x="268" y="2714"/>
                  </a:cubicBezTo>
                  <a:cubicBezTo>
                    <a:pt x="401" y="2781"/>
                    <a:pt x="535" y="2848"/>
                    <a:pt x="701" y="2848"/>
                  </a:cubicBezTo>
                  <a:cubicBezTo>
                    <a:pt x="729" y="2853"/>
                    <a:pt x="757" y="2856"/>
                    <a:pt x="785" y="2856"/>
                  </a:cubicBezTo>
                  <a:cubicBezTo>
                    <a:pt x="923" y="2856"/>
                    <a:pt x="1057" y="2786"/>
                    <a:pt x="1168" y="2647"/>
                  </a:cubicBezTo>
                  <a:cubicBezTo>
                    <a:pt x="1602" y="2080"/>
                    <a:pt x="2036" y="1547"/>
                    <a:pt x="2503" y="1013"/>
                  </a:cubicBezTo>
                  <a:cubicBezTo>
                    <a:pt x="2703" y="746"/>
                    <a:pt x="2669" y="346"/>
                    <a:pt x="2403" y="146"/>
                  </a:cubicBezTo>
                  <a:cubicBezTo>
                    <a:pt x="2302" y="45"/>
                    <a:pt x="2165" y="0"/>
                    <a:pt x="2025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1" name="Google Shape;2941;p56"/>
            <p:cNvSpPr/>
            <p:nvPr/>
          </p:nvSpPr>
          <p:spPr>
            <a:xfrm>
              <a:off x="4557544" y="1994871"/>
              <a:ext cx="28925" cy="56354"/>
            </a:xfrm>
            <a:custGeom>
              <a:avLst/>
              <a:gdLst/>
              <a:ahLst/>
              <a:cxnLst/>
              <a:rect l="l" t="t" r="r" b="b"/>
              <a:pathLst>
                <a:path w="1702" h="3316" extrusionOk="0">
                  <a:moveTo>
                    <a:pt x="663" y="0"/>
                  </a:moveTo>
                  <a:cubicBezTo>
                    <a:pt x="621" y="0"/>
                    <a:pt x="577" y="5"/>
                    <a:pt x="534" y="13"/>
                  </a:cubicBezTo>
                  <a:cubicBezTo>
                    <a:pt x="201" y="113"/>
                    <a:pt x="1" y="447"/>
                    <a:pt x="67" y="780"/>
                  </a:cubicBezTo>
                  <a:cubicBezTo>
                    <a:pt x="167" y="1281"/>
                    <a:pt x="234" y="1714"/>
                    <a:pt x="334" y="2181"/>
                  </a:cubicBezTo>
                  <a:cubicBezTo>
                    <a:pt x="368" y="2382"/>
                    <a:pt x="368" y="2548"/>
                    <a:pt x="401" y="2782"/>
                  </a:cubicBezTo>
                  <a:cubicBezTo>
                    <a:pt x="434" y="3115"/>
                    <a:pt x="701" y="3316"/>
                    <a:pt x="1035" y="3316"/>
                  </a:cubicBezTo>
                  <a:lnTo>
                    <a:pt x="1101" y="3316"/>
                  </a:lnTo>
                  <a:cubicBezTo>
                    <a:pt x="1468" y="3282"/>
                    <a:pt x="1702" y="2982"/>
                    <a:pt x="1668" y="2615"/>
                  </a:cubicBezTo>
                  <a:cubicBezTo>
                    <a:pt x="1635" y="2382"/>
                    <a:pt x="1635" y="2181"/>
                    <a:pt x="1568" y="1981"/>
                  </a:cubicBezTo>
                  <a:cubicBezTo>
                    <a:pt x="1502" y="1481"/>
                    <a:pt x="1402" y="981"/>
                    <a:pt x="1302" y="480"/>
                  </a:cubicBezTo>
                  <a:cubicBezTo>
                    <a:pt x="1214" y="190"/>
                    <a:pt x="950" y="0"/>
                    <a:pt x="66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2" name="Google Shape;2942;p56"/>
            <p:cNvSpPr/>
            <p:nvPr/>
          </p:nvSpPr>
          <p:spPr>
            <a:xfrm>
              <a:off x="4524098" y="2203479"/>
              <a:ext cx="37439" cy="53533"/>
            </a:xfrm>
            <a:custGeom>
              <a:avLst/>
              <a:gdLst/>
              <a:ahLst/>
              <a:cxnLst/>
              <a:rect l="l" t="t" r="r" b="b"/>
              <a:pathLst>
                <a:path w="2203" h="3150" extrusionOk="0">
                  <a:moveTo>
                    <a:pt x="1470" y="1"/>
                  </a:moveTo>
                  <a:cubicBezTo>
                    <a:pt x="1225" y="1"/>
                    <a:pt x="1011" y="159"/>
                    <a:pt x="935" y="414"/>
                  </a:cubicBezTo>
                  <a:cubicBezTo>
                    <a:pt x="668" y="1048"/>
                    <a:pt x="434" y="1681"/>
                    <a:pt x="134" y="2282"/>
                  </a:cubicBezTo>
                  <a:cubicBezTo>
                    <a:pt x="1" y="2615"/>
                    <a:pt x="134" y="2949"/>
                    <a:pt x="468" y="3116"/>
                  </a:cubicBezTo>
                  <a:cubicBezTo>
                    <a:pt x="534" y="3149"/>
                    <a:pt x="634" y="3149"/>
                    <a:pt x="701" y="3149"/>
                  </a:cubicBezTo>
                  <a:cubicBezTo>
                    <a:pt x="968" y="3149"/>
                    <a:pt x="1168" y="3049"/>
                    <a:pt x="1301" y="2782"/>
                  </a:cubicBezTo>
                  <a:cubicBezTo>
                    <a:pt x="1568" y="2115"/>
                    <a:pt x="1835" y="1448"/>
                    <a:pt x="2102" y="848"/>
                  </a:cubicBezTo>
                  <a:cubicBezTo>
                    <a:pt x="2202" y="514"/>
                    <a:pt x="2035" y="180"/>
                    <a:pt x="1702" y="47"/>
                  </a:cubicBezTo>
                  <a:cubicBezTo>
                    <a:pt x="1624" y="16"/>
                    <a:pt x="1545" y="1"/>
                    <a:pt x="147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3" name="Google Shape;2943;p56"/>
            <p:cNvSpPr/>
            <p:nvPr/>
          </p:nvSpPr>
          <p:spPr>
            <a:xfrm>
              <a:off x="4288843" y="3898870"/>
              <a:ext cx="58971" cy="29893"/>
            </a:xfrm>
            <a:custGeom>
              <a:avLst/>
              <a:gdLst/>
              <a:ahLst/>
              <a:cxnLst/>
              <a:rect l="l" t="t" r="r" b="b"/>
              <a:pathLst>
                <a:path w="3470" h="1759" extrusionOk="0">
                  <a:moveTo>
                    <a:pt x="2697" y="0"/>
                  </a:moveTo>
                  <a:cubicBezTo>
                    <a:pt x="2643" y="0"/>
                    <a:pt x="2589" y="8"/>
                    <a:pt x="2535" y="24"/>
                  </a:cubicBezTo>
                  <a:cubicBezTo>
                    <a:pt x="1868" y="224"/>
                    <a:pt x="1201" y="391"/>
                    <a:pt x="534" y="558"/>
                  </a:cubicBezTo>
                  <a:cubicBezTo>
                    <a:pt x="200" y="658"/>
                    <a:pt x="0" y="991"/>
                    <a:pt x="100" y="1325"/>
                  </a:cubicBezTo>
                  <a:cubicBezTo>
                    <a:pt x="167" y="1592"/>
                    <a:pt x="434" y="1759"/>
                    <a:pt x="701" y="1759"/>
                  </a:cubicBezTo>
                  <a:lnTo>
                    <a:pt x="868" y="1759"/>
                  </a:lnTo>
                  <a:cubicBezTo>
                    <a:pt x="1535" y="1592"/>
                    <a:pt x="2202" y="1425"/>
                    <a:pt x="2936" y="1225"/>
                  </a:cubicBezTo>
                  <a:cubicBezTo>
                    <a:pt x="3269" y="1158"/>
                    <a:pt x="3469" y="758"/>
                    <a:pt x="3336" y="424"/>
                  </a:cubicBezTo>
                  <a:cubicBezTo>
                    <a:pt x="3224" y="201"/>
                    <a:pt x="2972" y="0"/>
                    <a:pt x="2697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4" name="Google Shape;2944;p56"/>
            <p:cNvSpPr/>
            <p:nvPr/>
          </p:nvSpPr>
          <p:spPr>
            <a:xfrm>
              <a:off x="4150525" y="2723579"/>
              <a:ext cx="45358" cy="48723"/>
            </a:xfrm>
            <a:custGeom>
              <a:avLst/>
              <a:gdLst/>
              <a:ahLst/>
              <a:cxnLst/>
              <a:rect l="l" t="t" r="r" b="b"/>
              <a:pathLst>
                <a:path w="2669" h="2867" extrusionOk="0">
                  <a:moveTo>
                    <a:pt x="1981" y="0"/>
                  </a:moveTo>
                  <a:cubicBezTo>
                    <a:pt x="1803" y="0"/>
                    <a:pt x="1631" y="68"/>
                    <a:pt x="1501" y="198"/>
                  </a:cubicBezTo>
                  <a:cubicBezTo>
                    <a:pt x="1068" y="765"/>
                    <a:pt x="634" y="1332"/>
                    <a:pt x="234" y="1866"/>
                  </a:cubicBezTo>
                  <a:cubicBezTo>
                    <a:pt x="0" y="2166"/>
                    <a:pt x="67" y="2533"/>
                    <a:pt x="334" y="2767"/>
                  </a:cubicBezTo>
                  <a:cubicBezTo>
                    <a:pt x="467" y="2834"/>
                    <a:pt x="601" y="2867"/>
                    <a:pt x="734" y="2867"/>
                  </a:cubicBezTo>
                  <a:cubicBezTo>
                    <a:pt x="934" y="2867"/>
                    <a:pt x="1101" y="2800"/>
                    <a:pt x="1234" y="2633"/>
                  </a:cubicBezTo>
                  <a:cubicBezTo>
                    <a:pt x="1635" y="2100"/>
                    <a:pt x="2068" y="1533"/>
                    <a:pt x="2502" y="999"/>
                  </a:cubicBezTo>
                  <a:cubicBezTo>
                    <a:pt x="2669" y="699"/>
                    <a:pt x="2635" y="332"/>
                    <a:pt x="2402" y="132"/>
                  </a:cubicBezTo>
                  <a:cubicBezTo>
                    <a:pt x="2269" y="43"/>
                    <a:pt x="2123" y="0"/>
                    <a:pt x="198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5" name="Google Shape;2945;p56"/>
            <p:cNvSpPr/>
            <p:nvPr/>
          </p:nvSpPr>
          <p:spPr>
            <a:xfrm>
              <a:off x="4514462" y="1897322"/>
              <a:ext cx="41399" cy="52428"/>
            </a:xfrm>
            <a:custGeom>
              <a:avLst/>
              <a:gdLst/>
              <a:ahLst/>
              <a:cxnLst/>
              <a:rect l="l" t="t" r="r" b="b"/>
              <a:pathLst>
                <a:path w="2436" h="3085" extrusionOk="0">
                  <a:moveTo>
                    <a:pt x="703" y="1"/>
                  </a:moveTo>
                  <a:cubicBezTo>
                    <a:pt x="593" y="1"/>
                    <a:pt x="479" y="27"/>
                    <a:pt x="367" y="82"/>
                  </a:cubicBezTo>
                  <a:cubicBezTo>
                    <a:pt x="67" y="249"/>
                    <a:pt x="0" y="616"/>
                    <a:pt x="167" y="950"/>
                  </a:cubicBezTo>
                  <a:cubicBezTo>
                    <a:pt x="568" y="1550"/>
                    <a:pt x="868" y="2184"/>
                    <a:pt x="1168" y="2751"/>
                  </a:cubicBezTo>
                  <a:cubicBezTo>
                    <a:pt x="1268" y="2951"/>
                    <a:pt x="1502" y="3085"/>
                    <a:pt x="1702" y="3085"/>
                  </a:cubicBezTo>
                  <a:cubicBezTo>
                    <a:pt x="1768" y="3085"/>
                    <a:pt x="1868" y="3085"/>
                    <a:pt x="2002" y="3018"/>
                  </a:cubicBezTo>
                  <a:cubicBezTo>
                    <a:pt x="2269" y="2818"/>
                    <a:pt x="2436" y="2451"/>
                    <a:pt x="2269" y="2184"/>
                  </a:cubicBezTo>
                  <a:cubicBezTo>
                    <a:pt x="2002" y="1550"/>
                    <a:pt x="1602" y="916"/>
                    <a:pt x="1235" y="283"/>
                  </a:cubicBezTo>
                  <a:cubicBezTo>
                    <a:pt x="1123" y="105"/>
                    <a:pt x="923" y="1"/>
                    <a:pt x="703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6" name="Google Shape;2946;p56"/>
            <p:cNvSpPr/>
            <p:nvPr/>
          </p:nvSpPr>
          <p:spPr>
            <a:xfrm>
              <a:off x="4415248" y="2389399"/>
              <a:ext cx="45375" cy="50712"/>
            </a:xfrm>
            <a:custGeom>
              <a:avLst/>
              <a:gdLst/>
              <a:ahLst/>
              <a:cxnLst/>
              <a:rect l="l" t="t" r="r" b="b"/>
              <a:pathLst>
                <a:path w="2670" h="2984" extrusionOk="0">
                  <a:moveTo>
                    <a:pt x="1921" y="0"/>
                  </a:moveTo>
                  <a:cubicBezTo>
                    <a:pt x="1724" y="0"/>
                    <a:pt x="1525" y="97"/>
                    <a:pt x="1402" y="282"/>
                  </a:cubicBezTo>
                  <a:cubicBezTo>
                    <a:pt x="1035" y="849"/>
                    <a:pt x="601" y="1416"/>
                    <a:pt x="201" y="1983"/>
                  </a:cubicBezTo>
                  <a:cubicBezTo>
                    <a:pt x="1" y="2283"/>
                    <a:pt x="68" y="2650"/>
                    <a:pt x="335" y="2850"/>
                  </a:cubicBezTo>
                  <a:cubicBezTo>
                    <a:pt x="435" y="2950"/>
                    <a:pt x="568" y="2984"/>
                    <a:pt x="701" y="2984"/>
                  </a:cubicBezTo>
                  <a:cubicBezTo>
                    <a:pt x="902" y="2984"/>
                    <a:pt x="1068" y="2917"/>
                    <a:pt x="1202" y="2750"/>
                  </a:cubicBezTo>
                  <a:cubicBezTo>
                    <a:pt x="1602" y="2150"/>
                    <a:pt x="2036" y="1616"/>
                    <a:pt x="2403" y="1016"/>
                  </a:cubicBezTo>
                  <a:cubicBezTo>
                    <a:pt x="2670" y="682"/>
                    <a:pt x="2569" y="315"/>
                    <a:pt x="2269" y="115"/>
                  </a:cubicBezTo>
                  <a:cubicBezTo>
                    <a:pt x="2167" y="38"/>
                    <a:pt x="2044" y="0"/>
                    <a:pt x="192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7" name="Google Shape;2947;p56"/>
            <p:cNvSpPr/>
            <p:nvPr/>
          </p:nvSpPr>
          <p:spPr>
            <a:xfrm>
              <a:off x="4351196" y="2475374"/>
              <a:ext cx="45936" cy="49199"/>
            </a:xfrm>
            <a:custGeom>
              <a:avLst/>
              <a:gdLst/>
              <a:ahLst/>
              <a:cxnLst/>
              <a:rect l="l" t="t" r="r" b="b"/>
              <a:pathLst>
                <a:path w="2703" h="2895" extrusionOk="0">
                  <a:moveTo>
                    <a:pt x="1990" y="0"/>
                  </a:moveTo>
                  <a:cubicBezTo>
                    <a:pt x="1804" y="0"/>
                    <a:pt x="1619" y="84"/>
                    <a:pt x="1502" y="260"/>
                  </a:cubicBezTo>
                  <a:cubicBezTo>
                    <a:pt x="1101" y="793"/>
                    <a:pt x="668" y="1360"/>
                    <a:pt x="201" y="1894"/>
                  </a:cubicBezTo>
                  <a:cubicBezTo>
                    <a:pt x="1" y="2128"/>
                    <a:pt x="34" y="2561"/>
                    <a:pt x="301" y="2761"/>
                  </a:cubicBezTo>
                  <a:cubicBezTo>
                    <a:pt x="434" y="2861"/>
                    <a:pt x="534" y="2895"/>
                    <a:pt x="668" y="2895"/>
                  </a:cubicBezTo>
                  <a:cubicBezTo>
                    <a:pt x="835" y="2895"/>
                    <a:pt x="1035" y="2795"/>
                    <a:pt x="1168" y="2628"/>
                  </a:cubicBezTo>
                  <a:cubicBezTo>
                    <a:pt x="1602" y="2094"/>
                    <a:pt x="2035" y="1561"/>
                    <a:pt x="2469" y="960"/>
                  </a:cubicBezTo>
                  <a:cubicBezTo>
                    <a:pt x="2703" y="727"/>
                    <a:pt x="2669" y="360"/>
                    <a:pt x="2369" y="126"/>
                  </a:cubicBezTo>
                  <a:cubicBezTo>
                    <a:pt x="2258" y="43"/>
                    <a:pt x="2124" y="0"/>
                    <a:pt x="1990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8" name="Google Shape;2948;p56"/>
            <p:cNvSpPr/>
            <p:nvPr/>
          </p:nvSpPr>
          <p:spPr>
            <a:xfrm>
              <a:off x="4371046" y="1742944"/>
              <a:ext cx="52734" cy="42418"/>
            </a:xfrm>
            <a:custGeom>
              <a:avLst/>
              <a:gdLst/>
              <a:ahLst/>
              <a:cxnLst/>
              <a:rect l="l" t="t" r="r" b="b"/>
              <a:pathLst>
                <a:path w="3103" h="2496" extrusionOk="0">
                  <a:moveTo>
                    <a:pt x="742" y="0"/>
                  </a:moveTo>
                  <a:cubicBezTo>
                    <a:pt x="558" y="0"/>
                    <a:pt x="384" y="85"/>
                    <a:pt x="267" y="260"/>
                  </a:cubicBezTo>
                  <a:cubicBezTo>
                    <a:pt x="0" y="494"/>
                    <a:pt x="33" y="927"/>
                    <a:pt x="334" y="1127"/>
                  </a:cubicBezTo>
                  <a:lnTo>
                    <a:pt x="1968" y="2362"/>
                  </a:lnTo>
                  <a:cubicBezTo>
                    <a:pt x="2102" y="2462"/>
                    <a:pt x="2202" y="2495"/>
                    <a:pt x="2368" y="2495"/>
                  </a:cubicBezTo>
                  <a:cubicBezTo>
                    <a:pt x="2535" y="2495"/>
                    <a:pt x="2769" y="2428"/>
                    <a:pt x="2869" y="2295"/>
                  </a:cubicBezTo>
                  <a:cubicBezTo>
                    <a:pt x="3102" y="2028"/>
                    <a:pt x="3036" y="1628"/>
                    <a:pt x="2802" y="1428"/>
                  </a:cubicBezTo>
                  <a:cubicBezTo>
                    <a:pt x="2268" y="961"/>
                    <a:pt x="1701" y="527"/>
                    <a:pt x="1134" y="127"/>
                  </a:cubicBezTo>
                  <a:cubicBezTo>
                    <a:pt x="1009" y="43"/>
                    <a:pt x="873" y="0"/>
                    <a:pt x="742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9" name="Google Shape;2949;p56"/>
            <p:cNvSpPr/>
            <p:nvPr/>
          </p:nvSpPr>
          <p:spPr>
            <a:xfrm>
              <a:off x="4474780" y="2299396"/>
              <a:ext cx="41399" cy="52275"/>
            </a:xfrm>
            <a:custGeom>
              <a:avLst/>
              <a:gdLst/>
              <a:ahLst/>
              <a:cxnLst/>
              <a:rect l="l" t="t" r="r" b="b"/>
              <a:pathLst>
                <a:path w="2436" h="3076" extrusionOk="0">
                  <a:moveTo>
                    <a:pt x="1751" y="0"/>
                  </a:moveTo>
                  <a:cubicBezTo>
                    <a:pt x="1531" y="0"/>
                    <a:pt x="1318" y="121"/>
                    <a:pt x="1201" y="307"/>
                  </a:cubicBezTo>
                  <a:cubicBezTo>
                    <a:pt x="868" y="908"/>
                    <a:pt x="534" y="1475"/>
                    <a:pt x="167" y="2109"/>
                  </a:cubicBezTo>
                  <a:cubicBezTo>
                    <a:pt x="0" y="2409"/>
                    <a:pt x="67" y="2776"/>
                    <a:pt x="367" y="2976"/>
                  </a:cubicBezTo>
                  <a:cubicBezTo>
                    <a:pt x="434" y="3009"/>
                    <a:pt x="568" y="3076"/>
                    <a:pt x="701" y="3076"/>
                  </a:cubicBezTo>
                  <a:cubicBezTo>
                    <a:pt x="901" y="3076"/>
                    <a:pt x="1101" y="2942"/>
                    <a:pt x="1235" y="2742"/>
                  </a:cubicBezTo>
                  <a:cubicBezTo>
                    <a:pt x="1602" y="2109"/>
                    <a:pt x="2002" y="1541"/>
                    <a:pt x="2269" y="908"/>
                  </a:cubicBezTo>
                  <a:cubicBezTo>
                    <a:pt x="2436" y="607"/>
                    <a:pt x="2335" y="241"/>
                    <a:pt x="2035" y="74"/>
                  </a:cubicBezTo>
                  <a:cubicBezTo>
                    <a:pt x="1944" y="23"/>
                    <a:pt x="1847" y="0"/>
                    <a:pt x="175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0" name="Google Shape;2950;p56"/>
            <p:cNvSpPr/>
            <p:nvPr/>
          </p:nvSpPr>
          <p:spPr>
            <a:xfrm>
              <a:off x="4450971" y="1813471"/>
              <a:ext cx="47075" cy="47279"/>
            </a:xfrm>
            <a:custGeom>
              <a:avLst/>
              <a:gdLst/>
              <a:ahLst/>
              <a:cxnLst/>
              <a:rect l="l" t="t" r="r" b="b"/>
              <a:pathLst>
                <a:path w="2770" h="2782" extrusionOk="0">
                  <a:moveTo>
                    <a:pt x="671" y="0"/>
                  </a:moveTo>
                  <a:cubicBezTo>
                    <a:pt x="523" y="0"/>
                    <a:pt x="380" y="50"/>
                    <a:pt x="267" y="146"/>
                  </a:cubicBezTo>
                  <a:cubicBezTo>
                    <a:pt x="0" y="380"/>
                    <a:pt x="0" y="780"/>
                    <a:pt x="234" y="1014"/>
                  </a:cubicBezTo>
                  <a:cubicBezTo>
                    <a:pt x="668" y="1514"/>
                    <a:pt x="1135" y="2048"/>
                    <a:pt x="1568" y="2548"/>
                  </a:cubicBezTo>
                  <a:cubicBezTo>
                    <a:pt x="1668" y="2715"/>
                    <a:pt x="1835" y="2782"/>
                    <a:pt x="2069" y="2782"/>
                  </a:cubicBezTo>
                  <a:cubicBezTo>
                    <a:pt x="2169" y="2782"/>
                    <a:pt x="2335" y="2715"/>
                    <a:pt x="2469" y="2648"/>
                  </a:cubicBezTo>
                  <a:cubicBezTo>
                    <a:pt x="2736" y="2448"/>
                    <a:pt x="2769" y="2014"/>
                    <a:pt x="2536" y="1781"/>
                  </a:cubicBezTo>
                  <a:cubicBezTo>
                    <a:pt x="2102" y="1214"/>
                    <a:pt x="1635" y="680"/>
                    <a:pt x="1135" y="180"/>
                  </a:cubicBezTo>
                  <a:cubicBezTo>
                    <a:pt x="996" y="58"/>
                    <a:pt x="830" y="0"/>
                    <a:pt x="671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1" name="Google Shape;2951;p56"/>
            <p:cNvSpPr/>
            <p:nvPr/>
          </p:nvSpPr>
          <p:spPr>
            <a:xfrm>
              <a:off x="3536019" y="1558553"/>
              <a:ext cx="954651" cy="1067647"/>
            </a:xfrm>
            <a:custGeom>
              <a:avLst/>
              <a:gdLst/>
              <a:ahLst/>
              <a:cxnLst/>
              <a:rect l="l" t="t" r="r" b="b"/>
              <a:pathLst>
                <a:path w="56174" h="62823" extrusionOk="0">
                  <a:moveTo>
                    <a:pt x="17579" y="8708"/>
                  </a:moveTo>
                  <a:lnTo>
                    <a:pt x="23217" y="16781"/>
                  </a:lnTo>
                  <a:lnTo>
                    <a:pt x="14911" y="22552"/>
                  </a:lnTo>
                  <a:lnTo>
                    <a:pt x="9273" y="14513"/>
                  </a:lnTo>
                  <a:lnTo>
                    <a:pt x="17579" y="8708"/>
                  </a:lnTo>
                  <a:close/>
                  <a:moveTo>
                    <a:pt x="18351" y="1"/>
                  </a:moveTo>
                  <a:cubicBezTo>
                    <a:pt x="17624" y="1"/>
                    <a:pt x="16890" y="218"/>
                    <a:pt x="16245" y="669"/>
                  </a:cubicBezTo>
                  <a:lnTo>
                    <a:pt x="2102" y="10510"/>
                  </a:lnTo>
                  <a:cubicBezTo>
                    <a:pt x="434" y="11677"/>
                    <a:pt x="0" y="13979"/>
                    <a:pt x="1168" y="15647"/>
                  </a:cubicBezTo>
                  <a:cubicBezTo>
                    <a:pt x="1268" y="15713"/>
                    <a:pt x="1301" y="15747"/>
                    <a:pt x="1334" y="15847"/>
                  </a:cubicBezTo>
                  <a:cubicBezTo>
                    <a:pt x="2045" y="16736"/>
                    <a:pt x="3151" y="17203"/>
                    <a:pt x="4231" y="17203"/>
                  </a:cubicBezTo>
                  <a:cubicBezTo>
                    <a:pt x="4367" y="17203"/>
                    <a:pt x="4502" y="17196"/>
                    <a:pt x="4637" y="17181"/>
                  </a:cubicBezTo>
                  <a:lnTo>
                    <a:pt x="10508" y="25587"/>
                  </a:lnTo>
                  <a:lnTo>
                    <a:pt x="9240" y="26488"/>
                  </a:lnTo>
                  <a:cubicBezTo>
                    <a:pt x="7105" y="27989"/>
                    <a:pt x="6571" y="30924"/>
                    <a:pt x="8072" y="33059"/>
                  </a:cubicBezTo>
                  <a:lnTo>
                    <a:pt x="27386" y="60779"/>
                  </a:lnTo>
                  <a:cubicBezTo>
                    <a:pt x="28316" y="62102"/>
                    <a:pt x="29797" y="62823"/>
                    <a:pt x="31297" y="62823"/>
                  </a:cubicBezTo>
                  <a:cubicBezTo>
                    <a:pt x="32218" y="62823"/>
                    <a:pt x="33145" y="62551"/>
                    <a:pt x="33958" y="61980"/>
                  </a:cubicBezTo>
                  <a:lnTo>
                    <a:pt x="34058" y="61880"/>
                  </a:lnTo>
                  <a:cubicBezTo>
                    <a:pt x="34452" y="62188"/>
                    <a:pt x="34934" y="62347"/>
                    <a:pt x="35423" y="62347"/>
                  </a:cubicBezTo>
                  <a:cubicBezTo>
                    <a:pt x="35886" y="62347"/>
                    <a:pt x="36354" y="62205"/>
                    <a:pt x="36760" y="61913"/>
                  </a:cubicBezTo>
                  <a:lnTo>
                    <a:pt x="38961" y="60379"/>
                  </a:lnTo>
                  <a:cubicBezTo>
                    <a:pt x="39795" y="59812"/>
                    <a:pt x="40129" y="58744"/>
                    <a:pt x="39895" y="57844"/>
                  </a:cubicBezTo>
                  <a:lnTo>
                    <a:pt x="47567" y="52506"/>
                  </a:lnTo>
                  <a:cubicBezTo>
                    <a:pt x="47967" y="52802"/>
                    <a:pt x="48458" y="52962"/>
                    <a:pt x="48954" y="52962"/>
                  </a:cubicBezTo>
                  <a:cubicBezTo>
                    <a:pt x="49410" y="52962"/>
                    <a:pt x="49870" y="52827"/>
                    <a:pt x="50269" y="52540"/>
                  </a:cubicBezTo>
                  <a:lnTo>
                    <a:pt x="52504" y="51005"/>
                  </a:lnTo>
                  <a:cubicBezTo>
                    <a:pt x="53338" y="50405"/>
                    <a:pt x="53672" y="49371"/>
                    <a:pt x="53438" y="48470"/>
                  </a:cubicBezTo>
                  <a:lnTo>
                    <a:pt x="53505" y="48370"/>
                  </a:lnTo>
                  <a:cubicBezTo>
                    <a:pt x="55640" y="46869"/>
                    <a:pt x="56173" y="43900"/>
                    <a:pt x="54672" y="41765"/>
                  </a:cubicBezTo>
                  <a:lnTo>
                    <a:pt x="35392" y="14046"/>
                  </a:lnTo>
                  <a:cubicBezTo>
                    <a:pt x="34448" y="12732"/>
                    <a:pt x="32973" y="12024"/>
                    <a:pt x="31481" y="12024"/>
                  </a:cubicBezTo>
                  <a:cubicBezTo>
                    <a:pt x="30548" y="12024"/>
                    <a:pt x="29608" y="12301"/>
                    <a:pt x="28787" y="12878"/>
                  </a:cubicBezTo>
                  <a:lnTo>
                    <a:pt x="27486" y="13745"/>
                  </a:lnTo>
                  <a:lnTo>
                    <a:pt x="21615" y="5339"/>
                  </a:lnTo>
                  <a:cubicBezTo>
                    <a:pt x="22183" y="4238"/>
                    <a:pt x="22149" y="2871"/>
                    <a:pt x="21482" y="1737"/>
                  </a:cubicBezTo>
                  <a:cubicBezTo>
                    <a:pt x="21449" y="1703"/>
                    <a:pt x="21415" y="1637"/>
                    <a:pt x="21349" y="1570"/>
                  </a:cubicBezTo>
                  <a:cubicBezTo>
                    <a:pt x="20633" y="547"/>
                    <a:pt x="19502" y="1"/>
                    <a:pt x="1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2" name="Google Shape;2952;p56"/>
            <p:cNvSpPr/>
            <p:nvPr/>
          </p:nvSpPr>
          <p:spPr>
            <a:xfrm>
              <a:off x="3619904" y="1787606"/>
              <a:ext cx="294243" cy="401938"/>
            </a:xfrm>
            <a:custGeom>
              <a:avLst/>
              <a:gdLst/>
              <a:ahLst/>
              <a:cxnLst/>
              <a:rect l="l" t="t" r="r" b="b"/>
              <a:pathLst>
                <a:path w="17314" h="23651" extrusionOk="0">
                  <a:moveTo>
                    <a:pt x="1702" y="0"/>
                  </a:moveTo>
                  <a:lnTo>
                    <a:pt x="1" y="1201"/>
                  </a:lnTo>
                  <a:lnTo>
                    <a:pt x="15612" y="23651"/>
                  </a:lnTo>
                  <a:lnTo>
                    <a:pt x="17313" y="2245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3" name="Google Shape;2953;p56"/>
            <p:cNvSpPr/>
            <p:nvPr/>
          </p:nvSpPr>
          <p:spPr>
            <a:xfrm>
              <a:off x="3834766" y="1638513"/>
              <a:ext cx="294226" cy="401377"/>
            </a:xfrm>
            <a:custGeom>
              <a:avLst/>
              <a:gdLst/>
              <a:ahLst/>
              <a:cxnLst/>
              <a:rect l="l" t="t" r="r" b="b"/>
              <a:pathLst>
                <a:path w="17313" h="23618" extrusionOk="0">
                  <a:moveTo>
                    <a:pt x="1701" y="0"/>
                  </a:moveTo>
                  <a:lnTo>
                    <a:pt x="0" y="1168"/>
                  </a:lnTo>
                  <a:lnTo>
                    <a:pt x="15611" y="23617"/>
                  </a:lnTo>
                  <a:lnTo>
                    <a:pt x="17313" y="2245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4" name="Google Shape;2954;p56"/>
            <p:cNvSpPr/>
            <p:nvPr/>
          </p:nvSpPr>
          <p:spPr>
            <a:xfrm>
              <a:off x="4109704" y="2517759"/>
              <a:ext cx="80520" cy="72414"/>
            </a:xfrm>
            <a:custGeom>
              <a:avLst/>
              <a:gdLst/>
              <a:ahLst/>
              <a:cxnLst/>
              <a:rect l="l" t="t" r="r" b="b"/>
              <a:pathLst>
                <a:path w="4738" h="4261" extrusionOk="0">
                  <a:moveTo>
                    <a:pt x="3403" y="1"/>
                  </a:moveTo>
                  <a:lnTo>
                    <a:pt x="0" y="2402"/>
                  </a:lnTo>
                  <a:lnTo>
                    <a:pt x="1135" y="3970"/>
                  </a:lnTo>
                  <a:cubicBezTo>
                    <a:pt x="1254" y="4168"/>
                    <a:pt x="1455" y="4261"/>
                    <a:pt x="1676" y="4261"/>
                  </a:cubicBezTo>
                  <a:cubicBezTo>
                    <a:pt x="1827" y="4261"/>
                    <a:pt x="1987" y="4218"/>
                    <a:pt x="2135" y="4137"/>
                  </a:cubicBezTo>
                  <a:lnTo>
                    <a:pt x="4337" y="2602"/>
                  </a:lnTo>
                  <a:cubicBezTo>
                    <a:pt x="4670" y="2402"/>
                    <a:pt x="4737" y="1935"/>
                    <a:pt x="4537" y="1602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5" name="Google Shape;2955;p56"/>
            <p:cNvSpPr/>
            <p:nvPr/>
          </p:nvSpPr>
          <p:spPr>
            <a:xfrm>
              <a:off x="4339300" y="2358469"/>
              <a:ext cx="80503" cy="72414"/>
            </a:xfrm>
            <a:custGeom>
              <a:avLst/>
              <a:gdLst/>
              <a:ahLst/>
              <a:cxnLst/>
              <a:rect l="l" t="t" r="r" b="b"/>
              <a:pathLst>
                <a:path w="4737" h="4261" extrusionOk="0">
                  <a:moveTo>
                    <a:pt x="3403" y="0"/>
                  </a:moveTo>
                  <a:lnTo>
                    <a:pt x="0" y="2369"/>
                  </a:lnTo>
                  <a:lnTo>
                    <a:pt x="1134" y="3970"/>
                  </a:lnTo>
                  <a:cubicBezTo>
                    <a:pt x="1253" y="4168"/>
                    <a:pt x="1467" y="4260"/>
                    <a:pt x="1690" y="4260"/>
                  </a:cubicBezTo>
                  <a:cubicBezTo>
                    <a:pt x="1843" y="4260"/>
                    <a:pt x="2000" y="4218"/>
                    <a:pt x="2135" y="4136"/>
                  </a:cubicBezTo>
                  <a:lnTo>
                    <a:pt x="4337" y="2602"/>
                  </a:lnTo>
                  <a:cubicBezTo>
                    <a:pt x="4670" y="2335"/>
                    <a:pt x="4737" y="1935"/>
                    <a:pt x="4537" y="1601"/>
                  </a:cubicBezTo>
                  <a:lnTo>
                    <a:pt x="340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6" name="Google Shape;2956;p56"/>
            <p:cNvSpPr/>
            <p:nvPr/>
          </p:nvSpPr>
          <p:spPr>
            <a:xfrm>
              <a:off x="3678297" y="1789339"/>
              <a:ext cx="781188" cy="809314"/>
            </a:xfrm>
            <a:custGeom>
              <a:avLst/>
              <a:gdLst/>
              <a:ahLst/>
              <a:cxnLst/>
              <a:rect l="l" t="t" r="r" b="b"/>
              <a:pathLst>
                <a:path w="45967" h="47622" extrusionOk="0">
                  <a:moveTo>
                    <a:pt x="23117" y="1"/>
                  </a:moveTo>
                  <a:cubicBezTo>
                    <a:pt x="22502" y="1"/>
                    <a:pt x="21884" y="183"/>
                    <a:pt x="21349" y="566"/>
                  </a:cubicBezTo>
                  <a:lnTo>
                    <a:pt x="1769" y="14142"/>
                  </a:lnTo>
                  <a:cubicBezTo>
                    <a:pt x="368" y="15143"/>
                    <a:pt x="1" y="17111"/>
                    <a:pt x="1001" y="18545"/>
                  </a:cubicBezTo>
                  <a:lnTo>
                    <a:pt x="20282" y="46265"/>
                  </a:lnTo>
                  <a:cubicBezTo>
                    <a:pt x="20905" y="47137"/>
                    <a:pt x="21903" y="47621"/>
                    <a:pt x="22913" y="47621"/>
                  </a:cubicBezTo>
                  <a:cubicBezTo>
                    <a:pt x="23526" y="47621"/>
                    <a:pt x="24143" y="47443"/>
                    <a:pt x="24685" y="47066"/>
                  </a:cubicBezTo>
                  <a:lnTo>
                    <a:pt x="44232" y="33456"/>
                  </a:lnTo>
                  <a:cubicBezTo>
                    <a:pt x="45633" y="32455"/>
                    <a:pt x="45967" y="30487"/>
                    <a:pt x="45033" y="29086"/>
                  </a:cubicBezTo>
                  <a:lnTo>
                    <a:pt x="25719" y="1366"/>
                  </a:lnTo>
                  <a:cubicBezTo>
                    <a:pt x="25100" y="480"/>
                    <a:pt x="24112" y="1"/>
                    <a:pt x="23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7" name="Google Shape;2957;p56"/>
            <p:cNvSpPr/>
            <p:nvPr/>
          </p:nvSpPr>
          <p:spPr>
            <a:xfrm>
              <a:off x="3745188" y="2048846"/>
              <a:ext cx="361695" cy="485891"/>
            </a:xfrm>
            <a:custGeom>
              <a:avLst/>
              <a:gdLst/>
              <a:ahLst/>
              <a:cxnLst/>
              <a:rect l="l" t="t" r="r" b="b"/>
              <a:pathLst>
                <a:path w="21283" h="28591" extrusionOk="0">
                  <a:moveTo>
                    <a:pt x="1755" y="0"/>
                  </a:moveTo>
                  <a:cubicBezTo>
                    <a:pt x="1456" y="0"/>
                    <a:pt x="1158" y="89"/>
                    <a:pt x="901" y="273"/>
                  </a:cubicBezTo>
                  <a:cubicBezTo>
                    <a:pt x="168" y="707"/>
                    <a:pt x="1" y="1774"/>
                    <a:pt x="568" y="2508"/>
                  </a:cubicBezTo>
                  <a:lnTo>
                    <a:pt x="18180" y="27826"/>
                  </a:lnTo>
                  <a:cubicBezTo>
                    <a:pt x="18544" y="28318"/>
                    <a:pt x="19087" y="28591"/>
                    <a:pt x="19614" y="28591"/>
                  </a:cubicBezTo>
                  <a:cubicBezTo>
                    <a:pt x="19908" y="28591"/>
                    <a:pt x="20198" y="28506"/>
                    <a:pt x="20449" y="28326"/>
                  </a:cubicBezTo>
                  <a:cubicBezTo>
                    <a:pt x="21149" y="27859"/>
                    <a:pt x="21283" y="26825"/>
                    <a:pt x="20782" y="26091"/>
                  </a:cubicBezTo>
                  <a:lnTo>
                    <a:pt x="3136" y="773"/>
                  </a:lnTo>
                  <a:cubicBezTo>
                    <a:pt x="2798" y="266"/>
                    <a:pt x="2273" y="0"/>
                    <a:pt x="1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8" name="Google Shape;2958;p56"/>
            <p:cNvSpPr/>
            <p:nvPr/>
          </p:nvSpPr>
          <p:spPr>
            <a:xfrm>
              <a:off x="3816055" y="1998950"/>
              <a:ext cx="362255" cy="487046"/>
            </a:xfrm>
            <a:custGeom>
              <a:avLst/>
              <a:gdLst/>
              <a:ahLst/>
              <a:cxnLst/>
              <a:rect l="l" t="t" r="r" b="b"/>
              <a:pathLst>
                <a:path w="21316" h="28659" extrusionOk="0">
                  <a:moveTo>
                    <a:pt x="1755" y="1"/>
                  </a:moveTo>
                  <a:cubicBezTo>
                    <a:pt x="1455" y="1"/>
                    <a:pt x="1158" y="90"/>
                    <a:pt x="901" y="274"/>
                  </a:cubicBezTo>
                  <a:cubicBezTo>
                    <a:pt x="167" y="741"/>
                    <a:pt x="0" y="1775"/>
                    <a:pt x="568" y="2542"/>
                  </a:cubicBezTo>
                  <a:lnTo>
                    <a:pt x="18180" y="27893"/>
                  </a:lnTo>
                  <a:cubicBezTo>
                    <a:pt x="18544" y="28386"/>
                    <a:pt x="19086" y="28658"/>
                    <a:pt x="19613" y="28658"/>
                  </a:cubicBezTo>
                  <a:cubicBezTo>
                    <a:pt x="19908" y="28658"/>
                    <a:pt x="20197" y="28573"/>
                    <a:pt x="20448" y="28394"/>
                  </a:cubicBezTo>
                  <a:cubicBezTo>
                    <a:pt x="21149" y="27893"/>
                    <a:pt x="21316" y="26826"/>
                    <a:pt x="20782" y="26125"/>
                  </a:cubicBezTo>
                  <a:lnTo>
                    <a:pt x="3136" y="774"/>
                  </a:lnTo>
                  <a:cubicBezTo>
                    <a:pt x="2798" y="267"/>
                    <a:pt x="2273" y="1"/>
                    <a:pt x="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9" name="Google Shape;2959;p56"/>
            <p:cNvSpPr/>
            <p:nvPr/>
          </p:nvSpPr>
          <p:spPr>
            <a:xfrm>
              <a:off x="3886922" y="1949631"/>
              <a:ext cx="362255" cy="486621"/>
            </a:xfrm>
            <a:custGeom>
              <a:avLst/>
              <a:gdLst/>
              <a:ahLst/>
              <a:cxnLst/>
              <a:rect l="l" t="t" r="r" b="b"/>
              <a:pathLst>
                <a:path w="21316" h="28634" extrusionOk="0">
                  <a:moveTo>
                    <a:pt x="1755" y="1"/>
                  </a:moveTo>
                  <a:cubicBezTo>
                    <a:pt x="1455" y="1"/>
                    <a:pt x="1158" y="90"/>
                    <a:pt x="901" y="273"/>
                  </a:cubicBezTo>
                  <a:cubicBezTo>
                    <a:pt x="167" y="707"/>
                    <a:pt x="0" y="1775"/>
                    <a:pt x="567" y="2508"/>
                  </a:cubicBezTo>
                  <a:lnTo>
                    <a:pt x="18180" y="27860"/>
                  </a:lnTo>
                  <a:cubicBezTo>
                    <a:pt x="18539" y="28367"/>
                    <a:pt x="19072" y="28633"/>
                    <a:pt x="19592" y="28633"/>
                  </a:cubicBezTo>
                  <a:cubicBezTo>
                    <a:pt x="19894" y="28633"/>
                    <a:pt x="20191" y="28544"/>
                    <a:pt x="20448" y="28360"/>
                  </a:cubicBezTo>
                  <a:cubicBezTo>
                    <a:pt x="21149" y="27860"/>
                    <a:pt x="21315" y="26859"/>
                    <a:pt x="20782" y="26125"/>
                  </a:cubicBezTo>
                  <a:lnTo>
                    <a:pt x="3136" y="774"/>
                  </a:lnTo>
                  <a:cubicBezTo>
                    <a:pt x="2798" y="267"/>
                    <a:pt x="2272" y="1"/>
                    <a:pt x="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0" name="Google Shape;2960;p56"/>
            <p:cNvSpPr/>
            <p:nvPr/>
          </p:nvSpPr>
          <p:spPr>
            <a:xfrm>
              <a:off x="3958911" y="1899752"/>
              <a:ext cx="361117" cy="487029"/>
            </a:xfrm>
            <a:custGeom>
              <a:avLst/>
              <a:gdLst/>
              <a:ahLst/>
              <a:cxnLst/>
              <a:rect l="l" t="t" r="r" b="b"/>
              <a:pathLst>
                <a:path w="21249" h="28658" extrusionOk="0">
                  <a:moveTo>
                    <a:pt x="1722" y="0"/>
                  </a:moveTo>
                  <a:cubicBezTo>
                    <a:pt x="1422" y="0"/>
                    <a:pt x="1125" y="90"/>
                    <a:pt x="868" y="273"/>
                  </a:cubicBezTo>
                  <a:cubicBezTo>
                    <a:pt x="167" y="740"/>
                    <a:pt x="0" y="1774"/>
                    <a:pt x="534" y="2541"/>
                  </a:cubicBezTo>
                  <a:lnTo>
                    <a:pt x="18180" y="27893"/>
                  </a:lnTo>
                  <a:cubicBezTo>
                    <a:pt x="18523" y="28385"/>
                    <a:pt x="19057" y="28658"/>
                    <a:pt x="19581" y="28658"/>
                  </a:cubicBezTo>
                  <a:cubicBezTo>
                    <a:pt x="19874" y="28658"/>
                    <a:pt x="20164" y="28572"/>
                    <a:pt x="20415" y="28393"/>
                  </a:cubicBezTo>
                  <a:cubicBezTo>
                    <a:pt x="21116" y="27893"/>
                    <a:pt x="21249" y="26892"/>
                    <a:pt x="20749" y="26125"/>
                  </a:cubicBezTo>
                  <a:lnTo>
                    <a:pt x="3103" y="773"/>
                  </a:lnTo>
                  <a:cubicBezTo>
                    <a:pt x="2765" y="266"/>
                    <a:pt x="2239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1" name="Google Shape;2961;p56"/>
            <p:cNvSpPr/>
            <p:nvPr/>
          </p:nvSpPr>
          <p:spPr>
            <a:xfrm>
              <a:off x="4029778" y="1850434"/>
              <a:ext cx="361117" cy="486604"/>
            </a:xfrm>
            <a:custGeom>
              <a:avLst/>
              <a:gdLst/>
              <a:ahLst/>
              <a:cxnLst/>
              <a:rect l="l" t="t" r="r" b="b"/>
              <a:pathLst>
                <a:path w="21249" h="28633" extrusionOk="0">
                  <a:moveTo>
                    <a:pt x="1721" y="0"/>
                  </a:moveTo>
                  <a:cubicBezTo>
                    <a:pt x="1422" y="0"/>
                    <a:pt x="1124" y="89"/>
                    <a:pt x="867" y="273"/>
                  </a:cubicBezTo>
                  <a:cubicBezTo>
                    <a:pt x="167" y="707"/>
                    <a:pt x="0" y="1774"/>
                    <a:pt x="534" y="2508"/>
                  </a:cubicBezTo>
                  <a:lnTo>
                    <a:pt x="18180" y="27859"/>
                  </a:lnTo>
                  <a:cubicBezTo>
                    <a:pt x="18518" y="28366"/>
                    <a:pt x="19043" y="28633"/>
                    <a:pt x="19561" y="28633"/>
                  </a:cubicBezTo>
                  <a:cubicBezTo>
                    <a:pt x="19860" y="28633"/>
                    <a:pt x="20158" y="28543"/>
                    <a:pt x="20415" y="28360"/>
                  </a:cubicBezTo>
                  <a:cubicBezTo>
                    <a:pt x="21115" y="27893"/>
                    <a:pt x="21249" y="26859"/>
                    <a:pt x="20748" y="26125"/>
                  </a:cubicBezTo>
                  <a:lnTo>
                    <a:pt x="3102" y="773"/>
                  </a:lnTo>
                  <a:cubicBezTo>
                    <a:pt x="2764" y="266"/>
                    <a:pt x="2239" y="0"/>
                    <a:pt x="1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2" name="Google Shape;2962;p56"/>
            <p:cNvSpPr/>
            <p:nvPr/>
          </p:nvSpPr>
          <p:spPr>
            <a:xfrm>
              <a:off x="3567765" y="1584572"/>
              <a:ext cx="320874" cy="238450"/>
            </a:xfrm>
            <a:custGeom>
              <a:avLst/>
              <a:gdLst/>
              <a:ahLst/>
              <a:cxnLst/>
              <a:rect l="l" t="t" r="r" b="b"/>
              <a:pathLst>
                <a:path w="18881" h="14031" extrusionOk="0">
                  <a:moveTo>
                    <a:pt x="16473" y="0"/>
                  </a:moveTo>
                  <a:cubicBezTo>
                    <a:pt x="16062" y="0"/>
                    <a:pt x="15646" y="119"/>
                    <a:pt x="15278" y="372"/>
                  </a:cubicBezTo>
                  <a:lnTo>
                    <a:pt x="1168" y="10246"/>
                  </a:lnTo>
                  <a:cubicBezTo>
                    <a:pt x="234" y="10913"/>
                    <a:pt x="0" y="12181"/>
                    <a:pt x="667" y="13148"/>
                  </a:cubicBezTo>
                  <a:cubicBezTo>
                    <a:pt x="1076" y="13721"/>
                    <a:pt x="1711" y="14030"/>
                    <a:pt x="2363" y="14030"/>
                  </a:cubicBezTo>
                  <a:cubicBezTo>
                    <a:pt x="2776" y="14030"/>
                    <a:pt x="3195" y="13907"/>
                    <a:pt x="3569" y="13649"/>
                  </a:cubicBezTo>
                  <a:lnTo>
                    <a:pt x="17713" y="3808"/>
                  </a:lnTo>
                  <a:cubicBezTo>
                    <a:pt x="18680" y="3174"/>
                    <a:pt x="18880" y="1840"/>
                    <a:pt x="18213" y="873"/>
                  </a:cubicBezTo>
                  <a:cubicBezTo>
                    <a:pt x="17800" y="315"/>
                    <a:pt x="17143" y="0"/>
                    <a:pt x="1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3" name="Google Shape;2963;p56"/>
            <p:cNvSpPr/>
            <p:nvPr/>
          </p:nvSpPr>
          <p:spPr>
            <a:xfrm>
              <a:off x="3568326" y="1585252"/>
              <a:ext cx="311238" cy="225042"/>
            </a:xfrm>
            <a:custGeom>
              <a:avLst/>
              <a:gdLst/>
              <a:ahLst/>
              <a:cxnLst/>
              <a:rect l="l" t="t" r="r" b="b"/>
              <a:pathLst>
                <a:path w="18314" h="13242" extrusionOk="0">
                  <a:moveTo>
                    <a:pt x="16485" y="1"/>
                  </a:moveTo>
                  <a:cubicBezTo>
                    <a:pt x="16071" y="1"/>
                    <a:pt x="15659" y="121"/>
                    <a:pt x="15311" y="366"/>
                  </a:cubicBezTo>
                  <a:lnTo>
                    <a:pt x="1168" y="10206"/>
                  </a:lnTo>
                  <a:cubicBezTo>
                    <a:pt x="201" y="10873"/>
                    <a:pt x="0" y="12141"/>
                    <a:pt x="668" y="13108"/>
                  </a:cubicBezTo>
                  <a:cubicBezTo>
                    <a:pt x="701" y="13142"/>
                    <a:pt x="701" y="13208"/>
                    <a:pt x="734" y="13242"/>
                  </a:cubicBezTo>
                  <a:lnTo>
                    <a:pt x="18313" y="1033"/>
                  </a:lnTo>
                  <a:cubicBezTo>
                    <a:pt x="18247" y="966"/>
                    <a:pt x="18247" y="933"/>
                    <a:pt x="18213" y="900"/>
                  </a:cubicBezTo>
                  <a:cubicBezTo>
                    <a:pt x="17804" y="306"/>
                    <a:pt x="17143" y="1"/>
                    <a:pt x="16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64" name="Google Shape;2964;p56"/>
            <p:cNvGrpSpPr/>
            <p:nvPr/>
          </p:nvGrpSpPr>
          <p:grpSpPr>
            <a:xfrm>
              <a:off x="5106300" y="3115721"/>
              <a:ext cx="713736" cy="513881"/>
              <a:chOff x="5278061" y="2460946"/>
              <a:chExt cx="713736" cy="513881"/>
            </a:xfrm>
          </p:grpSpPr>
          <p:sp>
            <p:nvSpPr>
              <p:cNvPr id="2965" name="Google Shape;2965;p56"/>
              <p:cNvSpPr/>
              <p:nvPr/>
            </p:nvSpPr>
            <p:spPr>
              <a:xfrm>
                <a:off x="5278061" y="2460946"/>
                <a:ext cx="713736" cy="513881"/>
              </a:xfrm>
              <a:custGeom>
                <a:avLst/>
                <a:gdLst/>
                <a:ahLst/>
                <a:cxnLst/>
                <a:rect l="l" t="t" r="r" b="b"/>
                <a:pathLst>
                  <a:path w="41998" h="30238" extrusionOk="0">
                    <a:moveTo>
                      <a:pt x="33778" y="0"/>
                    </a:moveTo>
                    <a:cubicBezTo>
                      <a:pt x="33463" y="0"/>
                      <a:pt x="33143" y="35"/>
                      <a:pt x="32824" y="108"/>
                    </a:cubicBezTo>
                    <a:lnTo>
                      <a:pt x="11542" y="4945"/>
                    </a:lnTo>
                    <a:cubicBezTo>
                      <a:pt x="11074" y="4119"/>
                      <a:pt x="10176" y="3566"/>
                      <a:pt x="9182" y="3566"/>
                    </a:cubicBezTo>
                    <a:cubicBezTo>
                      <a:pt x="8971" y="3566"/>
                      <a:pt x="8756" y="3591"/>
                      <a:pt x="8540" y="3644"/>
                    </a:cubicBezTo>
                    <a:lnTo>
                      <a:pt x="5171" y="4411"/>
                    </a:lnTo>
                    <a:cubicBezTo>
                      <a:pt x="3970" y="4678"/>
                      <a:pt x="3103" y="5745"/>
                      <a:pt x="3003" y="6946"/>
                    </a:cubicBezTo>
                    <a:cubicBezTo>
                      <a:pt x="1101" y="7780"/>
                      <a:pt x="1" y="9848"/>
                      <a:pt x="468" y="11950"/>
                    </a:cubicBezTo>
                    <a:lnTo>
                      <a:pt x="3837" y="26827"/>
                    </a:lnTo>
                    <a:cubicBezTo>
                      <a:pt x="4297" y="28843"/>
                      <a:pt x="6151" y="30237"/>
                      <a:pt x="8151" y="30237"/>
                    </a:cubicBezTo>
                    <a:cubicBezTo>
                      <a:pt x="8468" y="30237"/>
                      <a:pt x="8788" y="30202"/>
                      <a:pt x="9107" y="30129"/>
                    </a:cubicBezTo>
                    <a:lnTo>
                      <a:pt x="38161" y="23525"/>
                    </a:lnTo>
                    <a:cubicBezTo>
                      <a:pt x="40496" y="22991"/>
                      <a:pt x="41997" y="20623"/>
                      <a:pt x="41464" y="18288"/>
                    </a:cubicBezTo>
                    <a:lnTo>
                      <a:pt x="38061" y="3410"/>
                    </a:lnTo>
                    <a:cubicBezTo>
                      <a:pt x="37600" y="1394"/>
                      <a:pt x="35772" y="0"/>
                      <a:pt x="337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5354587" y="2549436"/>
                <a:ext cx="107728" cy="72074"/>
              </a:xfrm>
              <a:custGeom>
                <a:avLst/>
                <a:gdLst/>
                <a:ahLst/>
                <a:cxnLst/>
                <a:rect l="l" t="t" r="r" b="b"/>
                <a:pathLst>
                  <a:path w="6339" h="4241" extrusionOk="0">
                    <a:moveTo>
                      <a:pt x="4773" y="0"/>
                    </a:moveTo>
                    <a:cubicBezTo>
                      <a:pt x="4674" y="0"/>
                      <a:pt x="4573" y="12"/>
                      <a:pt x="4471" y="38"/>
                    </a:cubicBezTo>
                    <a:lnTo>
                      <a:pt x="1102" y="772"/>
                    </a:lnTo>
                    <a:cubicBezTo>
                      <a:pt x="434" y="905"/>
                      <a:pt x="1" y="1539"/>
                      <a:pt x="168" y="2206"/>
                    </a:cubicBezTo>
                    <a:lnTo>
                      <a:pt x="635" y="4241"/>
                    </a:lnTo>
                    <a:lnTo>
                      <a:pt x="6339" y="2940"/>
                    </a:lnTo>
                    <a:lnTo>
                      <a:pt x="5872" y="939"/>
                    </a:lnTo>
                    <a:cubicBezTo>
                      <a:pt x="5787" y="374"/>
                      <a:pt x="5320" y="0"/>
                      <a:pt x="47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5306968" y="2488800"/>
                <a:ext cx="655904" cy="459260"/>
              </a:xfrm>
              <a:custGeom>
                <a:avLst/>
                <a:gdLst/>
                <a:ahLst/>
                <a:cxnLst/>
                <a:rect l="l" t="t" r="r" b="b"/>
                <a:pathLst>
                  <a:path w="38595" h="27024" extrusionOk="0">
                    <a:moveTo>
                      <a:pt x="32118" y="1"/>
                    </a:moveTo>
                    <a:cubicBezTo>
                      <a:pt x="31911" y="1"/>
                      <a:pt x="31700" y="23"/>
                      <a:pt x="31490" y="70"/>
                    </a:cubicBezTo>
                    <a:lnTo>
                      <a:pt x="2436" y="6641"/>
                    </a:lnTo>
                    <a:cubicBezTo>
                      <a:pt x="935" y="6975"/>
                      <a:pt x="1" y="8476"/>
                      <a:pt x="334" y="9977"/>
                    </a:cubicBezTo>
                    <a:lnTo>
                      <a:pt x="3737" y="24854"/>
                    </a:lnTo>
                    <a:cubicBezTo>
                      <a:pt x="4025" y="26150"/>
                      <a:pt x="5183" y="27023"/>
                      <a:pt x="6460" y="27023"/>
                    </a:cubicBezTo>
                    <a:cubicBezTo>
                      <a:pt x="6662" y="27023"/>
                      <a:pt x="6867" y="27002"/>
                      <a:pt x="7072" y="26956"/>
                    </a:cubicBezTo>
                    <a:lnTo>
                      <a:pt x="36127" y="20351"/>
                    </a:lnTo>
                    <a:cubicBezTo>
                      <a:pt x="37628" y="20018"/>
                      <a:pt x="38595" y="18517"/>
                      <a:pt x="38195" y="17015"/>
                    </a:cubicBezTo>
                    <a:lnTo>
                      <a:pt x="34826" y="2138"/>
                    </a:lnTo>
                    <a:cubicBezTo>
                      <a:pt x="34539" y="848"/>
                      <a:pt x="33389" y="1"/>
                      <a:pt x="32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5321720" y="2565938"/>
                <a:ext cx="625280" cy="303879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17881" extrusionOk="0">
                    <a:moveTo>
                      <a:pt x="34491" y="1"/>
                    </a:moveTo>
                    <a:lnTo>
                      <a:pt x="0" y="7806"/>
                    </a:lnTo>
                    <a:lnTo>
                      <a:pt x="2302" y="17880"/>
                    </a:lnTo>
                    <a:lnTo>
                      <a:pt x="36793" y="10075"/>
                    </a:lnTo>
                    <a:lnTo>
                      <a:pt x="344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5458339" y="2759710"/>
                <a:ext cx="61231" cy="55793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283" extrusionOk="0">
                    <a:moveTo>
                      <a:pt x="1798" y="0"/>
                    </a:moveTo>
                    <a:cubicBezTo>
                      <a:pt x="1678" y="0"/>
                      <a:pt x="1557" y="13"/>
                      <a:pt x="1434" y="40"/>
                    </a:cubicBezTo>
                    <a:cubicBezTo>
                      <a:pt x="567" y="241"/>
                      <a:pt x="0" y="1141"/>
                      <a:pt x="200" y="2008"/>
                    </a:cubicBezTo>
                    <a:cubicBezTo>
                      <a:pt x="373" y="2758"/>
                      <a:pt x="1044" y="3283"/>
                      <a:pt x="1804" y="3283"/>
                    </a:cubicBezTo>
                    <a:cubicBezTo>
                      <a:pt x="1924" y="3283"/>
                      <a:pt x="2046" y="3270"/>
                      <a:pt x="2168" y="3243"/>
                    </a:cubicBezTo>
                    <a:cubicBezTo>
                      <a:pt x="3036" y="3043"/>
                      <a:pt x="3603" y="2175"/>
                      <a:pt x="3403" y="1308"/>
                    </a:cubicBezTo>
                    <a:cubicBezTo>
                      <a:pt x="3230" y="530"/>
                      <a:pt x="2558" y="0"/>
                      <a:pt x="1798" y="0"/>
                    </a:cubicBez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5464576" y="2569422"/>
                <a:ext cx="339568" cy="297489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7505" extrusionOk="0">
                    <a:moveTo>
                      <a:pt x="10024" y="0"/>
                    </a:moveTo>
                    <a:cubicBezTo>
                      <a:pt x="7098" y="0"/>
                      <a:pt x="4236" y="1469"/>
                      <a:pt x="2569" y="4132"/>
                    </a:cubicBezTo>
                    <a:cubicBezTo>
                      <a:pt x="0" y="8235"/>
                      <a:pt x="1268" y="13606"/>
                      <a:pt x="5371" y="16174"/>
                    </a:cubicBezTo>
                    <a:cubicBezTo>
                      <a:pt x="6810" y="17075"/>
                      <a:pt x="8410" y="17504"/>
                      <a:pt x="9991" y="17504"/>
                    </a:cubicBezTo>
                    <a:cubicBezTo>
                      <a:pt x="12916" y="17504"/>
                      <a:pt x="15778" y="16036"/>
                      <a:pt x="17446" y="13372"/>
                    </a:cubicBezTo>
                    <a:cubicBezTo>
                      <a:pt x="19981" y="9269"/>
                      <a:pt x="18747" y="3899"/>
                      <a:pt x="14644" y="1330"/>
                    </a:cubicBezTo>
                    <a:cubicBezTo>
                      <a:pt x="13204" y="429"/>
                      <a:pt x="11605" y="0"/>
                      <a:pt x="10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5498582" y="2596664"/>
                <a:ext cx="272116" cy="242427"/>
              </a:xfrm>
              <a:custGeom>
                <a:avLst/>
                <a:gdLst/>
                <a:ahLst/>
                <a:cxnLst/>
                <a:rect l="l" t="t" r="r" b="b"/>
                <a:pathLst>
                  <a:path w="16012" h="14265" extrusionOk="0">
                    <a:moveTo>
                      <a:pt x="7971" y="0"/>
                    </a:moveTo>
                    <a:cubicBezTo>
                      <a:pt x="7231" y="0"/>
                      <a:pt x="6478" y="116"/>
                      <a:pt x="5738" y="361"/>
                    </a:cubicBezTo>
                    <a:cubicBezTo>
                      <a:pt x="2002" y="1595"/>
                      <a:pt x="0" y="5632"/>
                      <a:pt x="1235" y="9368"/>
                    </a:cubicBezTo>
                    <a:cubicBezTo>
                      <a:pt x="2224" y="12363"/>
                      <a:pt x="5015" y="14265"/>
                      <a:pt x="8009" y="14265"/>
                    </a:cubicBezTo>
                    <a:cubicBezTo>
                      <a:pt x="8748" y="14265"/>
                      <a:pt x="9501" y="14149"/>
                      <a:pt x="10241" y="13904"/>
                    </a:cubicBezTo>
                    <a:cubicBezTo>
                      <a:pt x="13977" y="12670"/>
                      <a:pt x="16012" y="8634"/>
                      <a:pt x="14778" y="4898"/>
                    </a:cubicBezTo>
                    <a:cubicBezTo>
                      <a:pt x="13761" y="1902"/>
                      <a:pt x="10965" y="0"/>
                      <a:pt x="7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5501981" y="2596562"/>
                <a:ext cx="218278" cy="204835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2053" extrusionOk="0">
                    <a:moveTo>
                      <a:pt x="7373" y="0"/>
                    </a:moveTo>
                    <a:cubicBezTo>
                      <a:pt x="7006" y="67"/>
                      <a:pt x="6639" y="100"/>
                      <a:pt x="6272" y="167"/>
                    </a:cubicBezTo>
                    <a:cubicBezTo>
                      <a:pt x="2436" y="1068"/>
                      <a:pt x="1" y="4837"/>
                      <a:pt x="868" y="8740"/>
                    </a:cubicBezTo>
                    <a:cubicBezTo>
                      <a:pt x="868" y="8773"/>
                      <a:pt x="868" y="8806"/>
                      <a:pt x="935" y="8840"/>
                    </a:cubicBezTo>
                    <a:cubicBezTo>
                      <a:pt x="1942" y="10798"/>
                      <a:pt x="4004" y="12052"/>
                      <a:pt x="6237" y="12052"/>
                    </a:cubicBezTo>
                    <a:cubicBezTo>
                      <a:pt x="6667" y="12052"/>
                      <a:pt x="7103" y="12006"/>
                      <a:pt x="7539" y="11909"/>
                    </a:cubicBezTo>
                    <a:cubicBezTo>
                      <a:pt x="10808" y="11141"/>
                      <a:pt x="12843" y="7906"/>
                      <a:pt x="12143" y="4637"/>
                    </a:cubicBezTo>
                    <a:cubicBezTo>
                      <a:pt x="11609" y="2202"/>
                      <a:pt x="9674" y="467"/>
                      <a:pt x="73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973" name="Google Shape;2973;p56"/>
            <p:cNvSpPr/>
            <p:nvPr/>
          </p:nvSpPr>
          <p:spPr>
            <a:xfrm>
              <a:off x="3328533" y="2154942"/>
              <a:ext cx="574840" cy="597494"/>
            </a:xfrm>
            <a:custGeom>
              <a:avLst/>
              <a:gdLst/>
              <a:ahLst/>
              <a:cxnLst/>
              <a:rect l="l" t="t" r="r" b="b"/>
              <a:pathLst>
                <a:path w="33825" h="35158" extrusionOk="0">
                  <a:moveTo>
                    <a:pt x="28020" y="1"/>
                  </a:moveTo>
                  <a:lnTo>
                    <a:pt x="27286" y="902"/>
                  </a:lnTo>
                  <a:cubicBezTo>
                    <a:pt x="26063" y="370"/>
                    <a:pt x="24755" y="109"/>
                    <a:pt x="23451" y="109"/>
                  </a:cubicBezTo>
                  <a:cubicBezTo>
                    <a:pt x="20666" y="109"/>
                    <a:pt x="17898" y="1298"/>
                    <a:pt x="16012" y="3570"/>
                  </a:cubicBezTo>
                  <a:cubicBezTo>
                    <a:pt x="13276" y="6906"/>
                    <a:pt x="13110" y="11643"/>
                    <a:pt x="15445" y="15145"/>
                  </a:cubicBezTo>
                  <a:lnTo>
                    <a:pt x="14177" y="16646"/>
                  </a:lnTo>
                  <a:cubicBezTo>
                    <a:pt x="12954" y="16114"/>
                    <a:pt x="11646" y="15854"/>
                    <a:pt x="10343" y="15854"/>
                  </a:cubicBezTo>
                  <a:cubicBezTo>
                    <a:pt x="7560" y="15854"/>
                    <a:pt x="4799" y="17043"/>
                    <a:pt x="2936" y="19315"/>
                  </a:cubicBezTo>
                  <a:cubicBezTo>
                    <a:pt x="167" y="22650"/>
                    <a:pt x="0" y="27421"/>
                    <a:pt x="2335" y="30923"/>
                  </a:cubicBezTo>
                  <a:lnTo>
                    <a:pt x="1601" y="31790"/>
                  </a:lnTo>
                  <a:lnTo>
                    <a:pt x="5337" y="34926"/>
                  </a:lnTo>
                  <a:lnTo>
                    <a:pt x="6005" y="34125"/>
                  </a:lnTo>
                  <a:cubicBezTo>
                    <a:pt x="7383" y="34820"/>
                    <a:pt x="8878" y="35157"/>
                    <a:pt x="10363" y="35157"/>
                  </a:cubicBezTo>
                  <a:cubicBezTo>
                    <a:pt x="13153" y="35157"/>
                    <a:pt x="15907" y="33966"/>
                    <a:pt x="17780" y="31724"/>
                  </a:cubicBezTo>
                  <a:cubicBezTo>
                    <a:pt x="20648" y="28254"/>
                    <a:pt x="20682" y="23251"/>
                    <a:pt x="18080" y="19748"/>
                  </a:cubicBezTo>
                  <a:lnTo>
                    <a:pt x="19147" y="18447"/>
                  </a:lnTo>
                  <a:cubicBezTo>
                    <a:pt x="20526" y="19142"/>
                    <a:pt x="22017" y="19479"/>
                    <a:pt x="23497" y="19479"/>
                  </a:cubicBezTo>
                  <a:cubicBezTo>
                    <a:pt x="26281" y="19479"/>
                    <a:pt x="29028" y="18288"/>
                    <a:pt x="30922" y="16046"/>
                  </a:cubicBezTo>
                  <a:cubicBezTo>
                    <a:pt x="33791" y="12577"/>
                    <a:pt x="33824" y="7573"/>
                    <a:pt x="31123" y="3937"/>
                  </a:cubicBezTo>
                  <a:lnTo>
                    <a:pt x="31790" y="3136"/>
                  </a:lnTo>
                  <a:lnTo>
                    <a:pt x="28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4" name="Google Shape;2974;p56"/>
            <p:cNvSpPr/>
            <p:nvPr/>
          </p:nvSpPr>
          <p:spPr>
            <a:xfrm>
              <a:off x="3394285" y="2195202"/>
              <a:ext cx="437660" cy="516447"/>
            </a:xfrm>
            <a:custGeom>
              <a:avLst/>
              <a:gdLst/>
              <a:ahLst/>
              <a:cxnLst/>
              <a:rect l="l" t="t" r="r" b="b"/>
              <a:pathLst>
                <a:path w="25753" h="30389" extrusionOk="0">
                  <a:moveTo>
                    <a:pt x="24418" y="0"/>
                  </a:moveTo>
                  <a:lnTo>
                    <a:pt x="1" y="29288"/>
                  </a:lnTo>
                  <a:lnTo>
                    <a:pt x="1335" y="30389"/>
                  </a:lnTo>
                  <a:lnTo>
                    <a:pt x="25752" y="1101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5" name="Google Shape;2975;p56"/>
            <p:cNvSpPr/>
            <p:nvPr/>
          </p:nvSpPr>
          <p:spPr>
            <a:xfrm>
              <a:off x="3349504" y="2452568"/>
              <a:ext cx="311238" cy="273816"/>
            </a:xfrm>
            <a:custGeom>
              <a:avLst/>
              <a:gdLst/>
              <a:ahLst/>
              <a:cxnLst/>
              <a:rect l="l" t="t" r="r" b="b"/>
              <a:pathLst>
                <a:path w="18314" h="16112" extrusionOk="0">
                  <a:moveTo>
                    <a:pt x="9135" y="1"/>
                  </a:moveTo>
                  <a:cubicBezTo>
                    <a:pt x="8066" y="1"/>
                    <a:pt x="6980" y="215"/>
                    <a:pt x="5938" y="668"/>
                  </a:cubicBezTo>
                  <a:cubicBezTo>
                    <a:pt x="1869" y="2469"/>
                    <a:pt x="1" y="7206"/>
                    <a:pt x="1802" y="11275"/>
                  </a:cubicBezTo>
                  <a:cubicBezTo>
                    <a:pt x="3117" y="14303"/>
                    <a:pt x="6075" y="16112"/>
                    <a:pt x="9180" y="16112"/>
                  </a:cubicBezTo>
                  <a:cubicBezTo>
                    <a:pt x="10248" y="16112"/>
                    <a:pt x="11334" y="15898"/>
                    <a:pt x="12376" y="15445"/>
                  </a:cubicBezTo>
                  <a:cubicBezTo>
                    <a:pt x="16446" y="13644"/>
                    <a:pt x="18314" y="8907"/>
                    <a:pt x="16546" y="4837"/>
                  </a:cubicBezTo>
                  <a:cubicBezTo>
                    <a:pt x="15206" y="1810"/>
                    <a:pt x="12241" y="1"/>
                    <a:pt x="9135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6" name="Google Shape;2976;p56"/>
            <p:cNvSpPr/>
            <p:nvPr/>
          </p:nvSpPr>
          <p:spPr>
            <a:xfrm>
              <a:off x="3360279" y="2460640"/>
              <a:ext cx="288567" cy="257263"/>
            </a:xfrm>
            <a:custGeom>
              <a:avLst/>
              <a:gdLst/>
              <a:ahLst/>
              <a:cxnLst/>
              <a:rect l="l" t="t" r="r" b="b"/>
              <a:pathLst>
                <a:path w="16980" h="15138" extrusionOk="0">
                  <a:moveTo>
                    <a:pt x="8498" y="0"/>
                  </a:moveTo>
                  <a:cubicBezTo>
                    <a:pt x="6333" y="0"/>
                    <a:pt x="4191" y="923"/>
                    <a:pt x="2702" y="2728"/>
                  </a:cubicBezTo>
                  <a:cubicBezTo>
                    <a:pt x="0" y="5930"/>
                    <a:pt x="434" y="10733"/>
                    <a:pt x="3636" y="13402"/>
                  </a:cubicBezTo>
                  <a:cubicBezTo>
                    <a:pt x="5065" y="14566"/>
                    <a:pt x="6793" y="15137"/>
                    <a:pt x="8507" y="15137"/>
                  </a:cubicBezTo>
                  <a:cubicBezTo>
                    <a:pt x="10675" y="15137"/>
                    <a:pt x="12820" y="14223"/>
                    <a:pt x="14311" y="12435"/>
                  </a:cubicBezTo>
                  <a:cubicBezTo>
                    <a:pt x="16979" y="9232"/>
                    <a:pt x="16579" y="4429"/>
                    <a:pt x="13377" y="1760"/>
                  </a:cubicBezTo>
                  <a:cubicBezTo>
                    <a:pt x="11946" y="580"/>
                    <a:pt x="10215" y="0"/>
                    <a:pt x="84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7" name="Google Shape;2977;p56"/>
            <p:cNvSpPr/>
            <p:nvPr/>
          </p:nvSpPr>
          <p:spPr>
            <a:xfrm>
              <a:off x="3457216" y="2460555"/>
              <a:ext cx="85041" cy="256872"/>
            </a:xfrm>
            <a:custGeom>
              <a:avLst/>
              <a:gdLst/>
              <a:ahLst/>
              <a:cxnLst/>
              <a:rect l="l" t="t" r="r" b="b"/>
              <a:pathLst>
                <a:path w="5004" h="15115" extrusionOk="0">
                  <a:moveTo>
                    <a:pt x="2868" y="0"/>
                  </a:moveTo>
                  <a:cubicBezTo>
                    <a:pt x="1881" y="0"/>
                    <a:pt x="911" y="188"/>
                    <a:pt x="0" y="565"/>
                  </a:cubicBezTo>
                  <a:lnTo>
                    <a:pt x="67" y="14608"/>
                  </a:lnTo>
                  <a:cubicBezTo>
                    <a:pt x="968" y="14946"/>
                    <a:pt x="1900" y="15115"/>
                    <a:pt x="2834" y="15115"/>
                  </a:cubicBezTo>
                  <a:cubicBezTo>
                    <a:pt x="3561" y="15115"/>
                    <a:pt x="4289" y="15012"/>
                    <a:pt x="5004" y="14808"/>
                  </a:cubicBezTo>
                  <a:lnTo>
                    <a:pt x="4904" y="264"/>
                  </a:lnTo>
                  <a:cubicBezTo>
                    <a:pt x="4226" y="88"/>
                    <a:pt x="3543" y="0"/>
                    <a:pt x="2868" y="0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8" name="Google Shape;2978;p56"/>
            <p:cNvSpPr/>
            <p:nvPr/>
          </p:nvSpPr>
          <p:spPr>
            <a:xfrm>
              <a:off x="3586459" y="2185872"/>
              <a:ext cx="282330" cy="273255"/>
            </a:xfrm>
            <a:custGeom>
              <a:avLst/>
              <a:gdLst/>
              <a:ahLst/>
              <a:cxnLst/>
              <a:rect l="l" t="t" r="r" b="b"/>
              <a:pathLst>
                <a:path w="16613" h="16079" extrusionOk="0">
                  <a:moveTo>
                    <a:pt x="8299" y="1"/>
                  </a:moveTo>
                  <a:cubicBezTo>
                    <a:pt x="8135" y="1"/>
                    <a:pt x="7971" y="6"/>
                    <a:pt x="7806" y="16"/>
                  </a:cubicBezTo>
                  <a:cubicBezTo>
                    <a:pt x="3370" y="282"/>
                    <a:pt x="1" y="4118"/>
                    <a:pt x="268" y="8555"/>
                  </a:cubicBezTo>
                  <a:cubicBezTo>
                    <a:pt x="555" y="12807"/>
                    <a:pt x="4061" y="16079"/>
                    <a:pt x="8258" y="16079"/>
                  </a:cubicBezTo>
                  <a:cubicBezTo>
                    <a:pt x="8440" y="16079"/>
                    <a:pt x="8623" y="16073"/>
                    <a:pt x="8807" y="16060"/>
                  </a:cubicBezTo>
                  <a:cubicBezTo>
                    <a:pt x="13244" y="15794"/>
                    <a:pt x="16613" y="11991"/>
                    <a:pt x="16346" y="7554"/>
                  </a:cubicBezTo>
                  <a:cubicBezTo>
                    <a:pt x="16089" y="3283"/>
                    <a:pt x="12523" y="1"/>
                    <a:pt x="8299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9" name="Google Shape;2979;p56"/>
            <p:cNvSpPr/>
            <p:nvPr/>
          </p:nvSpPr>
          <p:spPr>
            <a:xfrm>
              <a:off x="3583638" y="2193588"/>
              <a:ext cx="288550" cy="257212"/>
            </a:xfrm>
            <a:custGeom>
              <a:avLst/>
              <a:gdLst/>
              <a:ahLst/>
              <a:cxnLst/>
              <a:rect l="l" t="t" r="r" b="b"/>
              <a:pathLst>
                <a:path w="16979" h="15135" extrusionOk="0">
                  <a:moveTo>
                    <a:pt x="8465" y="0"/>
                  </a:moveTo>
                  <a:cubicBezTo>
                    <a:pt x="6301" y="0"/>
                    <a:pt x="4154" y="915"/>
                    <a:pt x="2669" y="2697"/>
                  </a:cubicBezTo>
                  <a:cubicBezTo>
                    <a:pt x="0" y="5933"/>
                    <a:pt x="434" y="10703"/>
                    <a:pt x="3636" y="13371"/>
                  </a:cubicBezTo>
                  <a:cubicBezTo>
                    <a:pt x="5056" y="14554"/>
                    <a:pt x="6790" y="15134"/>
                    <a:pt x="8513" y="15134"/>
                  </a:cubicBezTo>
                  <a:cubicBezTo>
                    <a:pt x="10678" y="15134"/>
                    <a:pt x="12825" y="14220"/>
                    <a:pt x="14310" y="12437"/>
                  </a:cubicBezTo>
                  <a:cubicBezTo>
                    <a:pt x="16979" y="9202"/>
                    <a:pt x="16512" y="4465"/>
                    <a:pt x="13343" y="1763"/>
                  </a:cubicBezTo>
                  <a:cubicBezTo>
                    <a:pt x="11923" y="580"/>
                    <a:pt x="10189" y="0"/>
                    <a:pt x="84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0" name="Google Shape;2980;p56"/>
            <p:cNvSpPr/>
            <p:nvPr/>
          </p:nvSpPr>
          <p:spPr>
            <a:xfrm>
              <a:off x="3679436" y="2193537"/>
              <a:ext cx="85041" cy="256889"/>
            </a:xfrm>
            <a:custGeom>
              <a:avLst/>
              <a:gdLst/>
              <a:ahLst/>
              <a:cxnLst/>
              <a:rect l="l" t="t" r="r" b="b"/>
              <a:pathLst>
                <a:path w="5004" h="15116" extrusionOk="0">
                  <a:moveTo>
                    <a:pt x="2990" y="1"/>
                  </a:moveTo>
                  <a:cubicBezTo>
                    <a:pt x="1962" y="1"/>
                    <a:pt x="938" y="186"/>
                    <a:pt x="0" y="532"/>
                  </a:cubicBezTo>
                  <a:lnTo>
                    <a:pt x="100" y="14609"/>
                  </a:lnTo>
                  <a:cubicBezTo>
                    <a:pt x="982" y="14946"/>
                    <a:pt x="1906" y="15115"/>
                    <a:pt x="2837" y="15115"/>
                  </a:cubicBezTo>
                  <a:cubicBezTo>
                    <a:pt x="3561" y="15115"/>
                    <a:pt x="4289" y="15013"/>
                    <a:pt x="5004" y="14809"/>
                  </a:cubicBezTo>
                  <a:lnTo>
                    <a:pt x="4937" y="232"/>
                  </a:lnTo>
                  <a:cubicBezTo>
                    <a:pt x="4301" y="76"/>
                    <a:pt x="3645" y="1"/>
                    <a:pt x="2990" y="1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1" name="Google Shape;2981;p56"/>
            <p:cNvSpPr/>
            <p:nvPr/>
          </p:nvSpPr>
          <p:spPr>
            <a:xfrm>
              <a:off x="4765591" y="1652125"/>
              <a:ext cx="841280" cy="900234"/>
            </a:xfrm>
            <a:custGeom>
              <a:avLst/>
              <a:gdLst/>
              <a:ahLst/>
              <a:cxnLst/>
              <a:rect l="l" t="t" r="r" b="b"/>
              <a:pathLst>
                <a:path w="49503" h="52972" extrusionOk="0">
                  <a:moveTo>
                    <a:pt x="35359" y="0"/>
                  </a:moveTo>
                  <a:lnTo>
                    <a:pt x="32290" y="4170"/>
                  </a:lnTo>
                  <a:lnTo>
                    <a:pt x="21283" y="534"/>
                  </a:lnTo>
                  <a:lnTo>
                    <a:pt x="19014" y="7305"/>
                  </a:lnTo>
                  <a:lnTo>
                    <a:pt x="1" y="37994"/>
                  </a:lnTo>
                  <a:lnTo>
                    <a:pt x="24151" y="52971"/>
                  </a:lnTo>
                  <a:lnTo>
                    <a:pt x="43332" y="22049"/>
                  </a:lnTo>
                  <a:lnTo>
                    <a:pt x="41664" y="21015"/>
                  </a:lnTo>
                  <a:lnTo>
                    <a:pt x="49503" y="10541"/>
                  </a:lnTo>
                  <a:lnTo>
                    <a:pt x="3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2" name="Google Shape;2982;p56"/>
            <p:cNvSpPr/>
            <p:nvPr/>
          </p:nvSpPr>
          <p:spPr>
            <a:xfrm>
              <a:off x="4976476" y="1695206"/>
              <a:ext cx="400238" cy="583915"/>
            </a:xfrm>
            <a:custGeom>
              <a:avLst/>
              <a:gdLst/>
              <a:ahLst/>
              <a:cxnLst/>
              <a:rect l="l" t="t" r="r" b="b"/>
              <a:pathLst>
                <a:path w="23551" h="34359" extrusionOk="0">
                  <a:moveTo>
                    <a:pt x="9841" y="0"/>
                  </a:moveTo>
                  <a:lnTo>
                    <a:pt x="1" y="29855"/>
                  </a:lnTo>
                  <a:lnTo>
                    <a:pt x="13677" y="34358"/>
                  </a:lnTo>
                  <a:lnTo>
                    <a:pt x="23551" y="4537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3" name="Google Shape;2983;p56"/>
            <p:cNvSpPr/>
            <p:nvPr/>
          </p:nvSpPr>
          <p:spPr>
            <a:xfrm>
              <a:off x="5131806" y="1695206"/>
              <a:ext cx="244908" cy="112827"/>
            </a:xfrm>
            <a:custGeom>
              <a:avLst/>
              <a:gdLst/>
              <a:ahLst/>
              <a:cxnLst/>
              <a:rect l="l" t="t" r="r" b="b"/>
              <a:pathLst>
                <a:path w="14411" h="6639" extrusionOk="0">
                  <a:moveTo>
                    <a:pt x="734" y="0"/>
                  </a:moveTo>
                  <a:lnTo>
                    <a:pt x="0" y="2135"/>
                  </a:lnTo>
                  <a:lnTo>
                    <a:pt x="13710" y="6638"/>
                  </a:lnTo>
                  <a:lnTo>
                    <a:pt x="14411" y="450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4" name="Google Shape;2984;p56"/>
            <p:cNvSpPr/>
            <p:nvPr/>
          </p:nvSpPr>
          <p:spPr>
            <a:xfrm>
              <a:off x="5001424" y="1752461"/>
              <a:ext cx="155347" cy="439920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0" y="25652"/>
                  </a:lnTo>
                  <a:lnTo>
                    <a:pt x="667" y="25885"/>
                  </a:lnTo>
                  <a:lnTo>
                    <a:pt x="9140" y="200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5" name="Google Shape;2985;p56"/>
            <p:cNvSpPr/>
            <p:nvPr/>
          </p:nvSpPr>
          <p:spPr>
            <a:xfrm>
              <a:off x="5166390" y="1806877"/>
              <a:ext cx="168943" cy="444458"/>
            </a:xfrm>
            <a:custGeom>
              <a:avLst/>
              <a:gdLst/>
              <a:ahLst/>
              <a:cxnLst/>
              <a:rect l="l" t="t" r="r" b="b"/>
              <a:pathLst>
                <a:path w="9941" h="26153" extrusionOk="0">
                  <a:moveTo>
                    <a:pt x="8473" y="1"/>
                  </a:moveTo>
                  <a:lnTo>
                    <a:pt x="0" y="25652"/>
                  </a:lnTo>
                  <a:lnTo>
                    <a:pt x="1468" y="26153"/>
                  </a:lnTo>
                  <a:lnTo>
                    <a:pt x="9941" y="5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5026355" y="1760958"/>
              <a:ext cx="155925" cy="439920"/>
            </a:xfrm>
            <a:custGeom>
              <a:avLst/>
              <a:gdLst/>
              <a:ahLst/>
              <a:cxnLst/>
              <a:rect l="l" t="t" r="r" b="b"/>
              <a:pathLst>
                <a:path w="9175" h="25886" extrusionOk="0">
                  <a:moveTo>
                    <a:pt x="8507" y="1"/>
                  </a:moveTo>
                  <a:lnTo>
                    <a:pt x="1" y="25652"/>
                  </a:lnTo>
                  <a:lnTo>
                    <a:pt x="701" y="25886"/>
                  </a:lnTo>
                  <a:lnTo>
                    <a:pt x="9174" y="234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5051303" y="1768895"/>
              <a:ext cx="155347" cy="439360"/>
            </a:xfrm>
            <a:custGeom>
              <a:avLst/>
              <a:gdLst/>
              <a:ahLst/>
              <a:cxnLst/>
              <a:rect l="l" t="t" r="r" b="b"/>
              <a:pathLst>
                <a:path w="9141" h="25853" extrusionOk="0">
                  <a:moveTo>
                    <a:pt x="8473" y="1"/>
                  </a:moveTo>
                  <a:lnTo>
                    <a:pt x="1" y="25652"/>
                  </a:lnTo>
                  <a:lnTo>
                    <a:pt x="668" y="25852"/>
                  </a:lnTo>
                  <a:lnTo>
                    <a:pt x="9141" y="2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5076811" y="1777409"/>
              <a:ext cx="155347" cy="439920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1" y="25652"/>
                  </a:lnTo>
                  <a:lnTo>
                    <a:pt x="668" y="25885"/>
                  </a:lnTo>
                  <a:lnTo>
                    <a:pt x="9141" y="234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5101759" y="1785345"/>
              <a:ext cx="155908" cy="439920"/>
            </a:xfrm>
            <a:custGeom>
              <a:avLst/>
              <a:gdLst/>
              <a:ahLst/>
              <a:cxnLst/>
              <a:rect l="l" t="t" r="r" b="b"/>
              <a:pathLst>
                <a:path w="9174" h="25886" extrusionOk="0">
                  <a:moveTo>
                    <a:pt x="8507" y="0"/>
                  </a:moveTo>
                  <a:lnTo>
                    <a:pt x="0" y="25652"/>
                  </a:lnTo>
                  <a:lnTo>
                    <a:pt x="701" y="25885"/>
                  </a:lnTo>
                  <a:lnTo>
                    <a:pt x="9174" y="234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5053002" y="1690669"/>
              <a:ext cx="515886" cy="574840"/>
            </a:xfrm>
            <a:custGeom>
              <a:avLst/>
              <a:gdLst/>
              <a:ahLst/>
              <a:cxnLst/>
              <a:rect l="l" t="t" r="r" b="b"/>
              <a:pathLst>
                <a:path w="30356" h="33825" extrusionOk="0">
                  <a:moveTo>
                    <a:pt x="18814" y="0"/>
                  </a:moveTo>
                  <a:lnTo>
                    <a:pt x="1" y="25185"/>
                  </a:lnTo>
                  <a:lnTo>
                    <a:pt x="11576" y="33825"/>
                  </a:lnTo>
                  <a:lnTo>
                    <a:pt x="30356" y="8607"/>
                  </a:lnTo>
                  <a:lnTo>
                    <a:pt x="18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5349489" y="1690669"/>
              <a:ext cx="219399" cy="176879"/>
            </a:xfrm>
            <a:custGeom>
              <a:avLst/>
              <a:gdLst/>
              <a:ahLst/>
              <a:cxnLst/>
              <a:rect l="l" t="t" r="r" b="b"/>
              <a:pathLst>
                <a:path w="12910" h="10408" extrusionOk="0">
                  <a:moveTo>
                    <a:pt x="1335" y="0"/>
                  </a:moveTo>
                  <a:lnTo>
                    <a:pt x="1" y="1802"/>
                  </a:lnTo>
                  <a:lnTo>
                    <a:pt x="11542" y="10408"/>
                  </a:lnTo>
                  <a:lnTo>
                    <a:pt x="12910" y="8607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5080788" y="1745085"/>
              <a:ext cx="284590" cy="375307"/>
            </a:xfrm>
            <a:custGeom>
              <a:avLst/>
              <a:gdLst/>
              <a:ahLst/>
              <a:cxnLst/>
              <a:rect l="l" t="t" r="r" b="b"/>
              <a:pathLst>
                <a:path w="16746" h="22084" extrusionOk="0">
                  <a:moveTo>
                    <a:pt x="16178" y="1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46" y="401"/>
                  </a:lnTo>
                  <a:lnTo>
                    <a:pt x="161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3" name="Google Shape;2993;p56"/>
            <p:cNvSpPr/>
            <p:nvPr/>
          </p:nvSpPr>
          <p:spPr>
            <a:xfrm>
              <a:off x="5220245" y="1848259"/>
              <a:ext cx="295365" cy="383804"/>
            </a:xfrm>
            <a:custGeom>
              <a:avLst/>
              <a:gdLst/>
              <a:ahLst/>
              <a:cxnLst/>
              <a:rect l="l" t="t" r="r" b="b"/>
              <a:pathLst>
                <a:path w="17380" h="22584" extrusionOk="0">
                  <a:moveTo>
                    <a:pt x="16145" y="1"/>
                  </a:moveTo>
                  <a:lnTo>
                    <a:pt x="0" y="21649"/>
                  </a:lnTo>
                  <a:lnTo>
                    <a:pt x="1234" y="22583"/>
                  </a:lnTo>
                  <a:lnTo>
                    <a:pt x="17379" y="935"/>
                  </a:lnTo>
                  <a:lnTo>
                    <a:pt x="16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4" name="Google Shape;2994;p56"/>
            <p:cNvSpPr/>
            <p:nvPr/>
          </p:nvSpPr>
          <p:spPr>
            <a:xfrm>
              <a:off x="5101759" y="1760397"/>
              <a:ext cx="284590" cy="375290"/>
            </a:xfrm>
            <a:custGeom>
              <a:avLst/>
              <a:gdLst/>
              <a:ahLst/>
              <a:cxnLst/>
              <a:rect l="l" t="t" r="r" b="b"/>
              <a:pathLst>
                <a:path w="16746" h="22083" extrusionOk="0">
                  <a:moveTo>
                    <a:pt x="16179" y="0"/>
                  </a:moveTo>
                  <a:lnTo>
                    <a:pt x="0" y="21682"/>
                  </a:lnTo>
                  <a:lnTo>
                    <a:pt x="568" y="22083"/>
                  </a:lnTo>
                  <a:lnTo>
                    <a:pt x="16746" y="434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5" name="Google Shape;2995;p56"/>
            <p:cNvSpPr/>
            <p:nvPr/>
          </p:nvSpPr>
          <p:spPr>
            <a:xfrm>
              <a:off x="5123308" y="1776270"/>
              <a:ext cx="284013" cy="375290"/>
            </a:xfrm>
            <a:custGeom>
              <a:avLst/>
              <a:gdLst/>
              <a:ahLst/>
              <a:cxnLst/>
              <a:rect l="l" t="t" r="r" b="b"/>
              <a:pathLst>
                <a:path w="16712" h="22083" extrusionOk="0">
                  <a:moveTo>
                    <a:pt x="16145" y="0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12" y="401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6" name="Google Shape;2996;p56"/>
            <p:cNvSpPr/>
            <p:nvPr/>
          </p:nvSpPr>
          <p:spPr>
            <a:xfrm>
              <a:off x="5144841" y="1792143"/>
              <a:ext cx="284030" cy="375290"/>
            </a:xfrm>
            <a:custGeom>
              <a:avLst/>
              <a:gdLst/>
              <a:ahLst/>
              <a:cxnLst/>
              <a:rect l="l" t="t" r="r" b="b"/>
              <a:pathLst>
                <a:path w="16713" h="22083" extrusionOk="0">
                  <a:moveTo>
                    <a:pt x="16145" y="0"/>
                  </a:moveTo>
                  <a:lnTo>
                    <a:pt x="1" y="21649"/>
                  </a:lnTo>
                  <a:lnTo>
                    <a:pt x="568" y="22083"/>
                  </a:lnTo>
                  <a:lnTo>
                    <a:pt x="16713" y="434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7" name="Google Shape;2997;p56"/>
            <p:cNvSpPr/>
            <p:nvPr/>
          </p:nvSpPr>
          <p:spPr>
            <a:xfrm>
              <a:off x="5165812" y="1807438"/>
              <a:ext cx="284030" cy="375307"/>
            </a:xfrm>
            <a:custGeom>
              <a:avLst/>
              <a:gdLst/>
              <a:ahLst/>
              <a:cxnLst/>
              <a:rect l="l" t="t" r="r" b="b"/>
              <a:pathLst>
                <a:path w="16713" h="22084" extrusionOk="0">
                  <a:moveTo>
                    <a:pt x="16146" y="1"/>
                  </a:moveTo>
                  <a:lnTo>
                    <a:pt x="1" y="21683"/>
                  </a:lnTo>
                  <a:lnTo>
                    <a:pt x="568" y="22083"/>
                  </a:lnTo>
                  <a:lnTo>
                    <a:pt x="16713" y="435"/>
                  </a:lnTo>
                  <a:lnTo>
                    <a:pt x="161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8" name="Google Shape;2998;p56"/>
            <p:cNvSpPr/>
            <p:nvPr/>
          </p:nvSpPr>
          <p:spPr>
            <a:xfrm>
              <a:off x="4803013" y="1809715"/>
              <a:ext cx="661580" cy="705222"/>
            </a:xfrm>
            <a:custGeom>
              <a:avLst/>
              <a:gdLst/>
              <a:ahLst/>
              <a:cxnLst/>
              <a:rect l="l" t="t" r="r" b="b"/>
              <a:pathLst>
                <a:path w="38929" h="41497" extrusionOk="0">
                  <a:moveTo>
                    <a:pt x="17479" y="0"/>
                  </a:moveTo>
                  <a:lnTo>
                    <a:pt x="0" y="28154"/>
                  </a:lnTo>
                  <a:lnTo>
                    <a:pt x="21449" y="41497"/>
                  </a:lnTo>
                  <a:lnTo>
                    <a:pt x="38928" y="13310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9" name="Google Shape;2999;p56"/>
            <p:cNvSpPr/>
            <p:nvPr/>
          </p:nvSpPr>
          <p:spPr>
            <a:xfrm>
              <a:off x="4802435" y="2036473"/>
              <a:ext cx="662158" cy="479042"/>
            </a:xfrm>
            <a:custGeom>
              <a:avLst/>
              <a:gdLst/>
              <a:ahLst/>
              <a:cxnLst/>
              <a:rect l="l" t="t" r="r" b="b"/>
              <a:pathLst>
                <a:path w="38963" h="28188" extrusionOk="0">
                  <a:moveTo>
                    <a:pt x="38962" y="0"/>
                  </a:moveTo>
                  <a:lnTo>
                    <a:pt x="1" y="14844"/>
                  </a:lnTo>
                  <a:lnTo>
                    <a:pt x="21483" y="28187"/>
                  </a:lnTo>
                  <a:lnTo>
                    <a:pt x="38962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0" name="Google Shape;3000;p56"/>
            <p:cNvSpPr/>
            <p:nvPr/>
          </p:nvSpPr>
          <p:spPr>
            <a:xfrm>
              <a:off x="5112534" y="1912328"/>
              <a:ext cx="40821" cy="39121"/>
            </a:xfrm>
            <a:custGeom>
              <a:avLst/>
              <a:gdLst/>
              <a:ahLst/>
              <a:cxnLst/>
              <a:rect l="l" t="t" r="r" b="b"/>
              <a:pathLst>
                <a:path w="2402" h="2302" extrusionOk="0">
                  <a:moveTo>
                    <a:pt x="1401" y="634"/>
                  </a:moveTo>
                  <a:lnTo>
                    <a:pt x="1601" y="734"/>
                  </a:lnTo>
                  <a:cubicBezTo>
                    <a:pt x="1735" y="834"/>
                    <a:pt x="1768" y="901"/>
                    <a:pt x="1835" y="1001"/>
                  </a:cubicBezTo>
                  <a:cubicBezTo>
                    <a:pt x="1868" y="1067"/>
                    <a:pt x="1835" y="1201"/>
                    <a:pt x="1768" y="1301"/>
                  </a:cubicBezTo>
                  <a:cubicBezTo>
                    <a:pt x="1701" y="1368"/>
                    <a:pt x="1601" y="1468"/>
                    <a:pt x="1535" y="1468"/>
                  </a:cubicBezTo>
                  <a:cubicBezTo>
                    <a:pt x="1435" y="1468"/>
                    <a:pt x="1335" y="1401"/>
                    <a:pt x="1201" y="1334"/>
                  </a:cubicBezTo>
                  <a:lnTo>
                    <a:pt x="1068" y="1234"/>
                  </a:lnTo>
                  <a:lnTo>
                    <a:pt x="1401" y="634"/>
                  </a:lnTo>
                  <a:close/>
                  <a:moveTo>
                    <a:pt x="1234" y="0"/>
                  </a:moveTo>
                  <a:lnTo>
                    <a:pt x="0" y="2035"/>
                  </a:lnTo>
                  <a:lnTo>
                    <a:pt x="401" y="2302"/>
                  </a:lnTo>
                  <a:lnTo>
                    <a:pt x="868" y="1568"/>
                  </a:lnTo>
                  <a:lnTo>
                    <a:pt x="1034" y="1701"/>
                  </a:lnTo>
                  <a:cubicBezTo>
                    <a:pt x="1218" y="1832"/>
                    <a:pt x="1422" y="1922"/>
                    <a:pt x="1598" y="1922"/>
                  </a:cubicBezTo>
                  <a:cubicBezTo>
                    <a:pt x="1646" y="1922"/>
                    <a:pt x="1692" y="1916"/>
                    <a:pt x="1735" y="1901"/>
                  </a:cubicBezTo>
                  <a:cubicBezTo>
                    <a:pt x="1935" y="1868"/>
                    <a:pt x="2102" y="1735"/>
                    <a:pt x="2235" y="1534"/>
                  </a:cubicBezTo>
                  <a:cubicBezTo>
                    <a:pt x="2402" y="1334"/>
                    <a:pt x="2402" y="1134"/>
                    <a:pt x="2369" y="901"/>
                  </a:cubicBezTo>
                  <a:cubicBezTo>
                    <a:pt x="2335" y="734"/>
                    <a:pt x="2168" y="567"/>
                    <a:pt x="1902" y="400"/>
                  </a:cubicBezTo>
                  <a:lnTo>
                    <a:pt x="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1" name="Google Shape;3001;p56"/>
            <p:cNvSpPr/>
            <p:nvPr/>
          </p:nvSpPr>
          <p:spPr>
            <a:xfrm>
              <a:off x="5138604" y="1935560"/>
              <a:ext cx="43098" cy="48213"/>
            </a:xfrm>
            <a:custGeom>
              <a:avLst/>
              <a:gdLst/>
              <a:ahLst/>
              <a:cxnLst/>
              <a:rect l="l" t="t" r="r" b="b"/>
              <a:pathLst>
                <a:path w="2536" h="2837" extrusionOk="0">
                  <a:moveTo>
                    <a:pt x="2035" y="501"/>
                  </a:moveTo>
                  <a:cubicBezTo>
                    <a:pt x="2035" y="534"/>
                    <a:pt x="2002" y="601"/>
                    <a:pt x="2002" y="668"/>
                  </a:cubicBezTo>
                  <a:cubicBezTo>
                    <a:pt x="1969" y="701"/>
                    <a:pt x="1869" y="1001"/>
                    <a:pt x="1735" y="1535"/>
                  </a:cubicBezTo>
                  <a:lnTo>
                    <a:pt x="1235" y="1202"/>
                  </a:lnTo>
                  <a:cubicBezTo>
                    <a:pt x="1669" y="835"/>
                    <a:pt x="1969" y="601"/>
                    <a:pt x="2035" y="501"/>
                  </a:cubicBezTo>
                  <a:close/>
                  <a:moveTo>
                    <a:pt x="2002" y="1"/>
                  </a:moveTo>
                  <a:lnTo>
                    <a:pt x="1" y="1602"/>
                  </a:lnTo>
                  <a:lnTo>
                    <a:pt x="434" y="1869"/>
                  </a:lnTo>
                  <a:lnTo>
                    <a:pt x="901" y="1502"/>
                  </a:lnTo>
                  <a:lnTo>
                    <a:pt x="1669" y="1969"/>
                  </a:lnTo>
                  <a:lnTo>
                    <a:pt x="1502" y="2536"/>
                  </a:lnTo>
                  <a:lnTo>
                    <a:pt x="2002" y="2836"/>
                  </a:lnTo>
                  <a:lnTo>
                    <a:pt x="2536" y="3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2" name="Google Shape;3002;p56"/>
            <p:cNvSpPr/>
            <p:nvPr/>
          </p:nvSpPr>
          <p:spPr>
            <a:xfrm>
              <a:off x="5174887" y="1954696"/>
              <a:ext cx="41399" cy="39988"/>
            </a:xfrm>
            <a:custGeom>
              <a:avLst/>
              <a:gdLst/>
              <a:ahLst/>
              <a:cxnLst/>
              <a:rect l="l" t="t" r="r" b="b"/>
              <a:pathLst>
                <a:path w="2436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01" y="9"/>
                    <a:pt x="1001" y="142"/>
                    <a:pt x="868" y="309"/>
                  </a:cubicBezTo>
                  <a:cubicBezTo>
                    <a:pt x="834" y="376"/>
                    <a:pt x="768" y="509"/>
                    <a:pt x="768" y="576"/>
                  </a:cubicBezTo>
                  <a:cubicBezTo>
                    <a:pt x="768" y="709"/>
                    <a:pt x="768" y="809"/>
                    <a:pt x="834" y="876"/>
                  </a:cubicBezTo>
                  <a:cubicBezTo>
                    <a:pt x="834" y="976"/>
                    <a:pt x="901" y="1076"/>
                    <a:pt x="1001" y="1210"/>
                  </a:cubicBezTo>
                  <a:cubicBezTo>
                    <a:pt x="1068" y="1343"/>
                    <a:pt x="1101" y="1477"/>
                    <a:pt x="1168" y="1510"/>
                  </a:cubicBezTo>
                  <a:cubicBezTo>
                    <a:pt x="1201" y="1577"/>
                    <a:pt x="1201" y="1643"/>
                    <a:pt x="1201" y="1677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01" y="1877"/>
                    <a:pt x="1068" y="1910"/>
                    <a:pt x="1001" y="1910"/>
                  </a:cubicBezTo>
                  <a:cubicBezTo>
                    <a:pt x="901" y="1910"/>
                    <a:pt x="834" y="1877"/>
                    <a:pt x="734" y="1843"/>
                  </a:cubicBezTo>
                  <a:cubicBezTo>
                    <a:pt x="668" y="1810"/>
                    <a:pt x="568" y="1710"/>
                    <a:pt x="501" y="1643"/>
                  </a:cubicBezTo>
                  <a:cubicBezTo>
                    <a:pt x="434" y="1543"/>
                    <a:pt x="334" y="1477"/>
                    <a:pt x="234" y="1310"/>
                  </a:cubicBezTo>
                  <a:lnTo>
                    <a:pt x="1" y="1710"/>
                  </a:lnTo>
                  <a:cubicBezTo>
                    <a:pt x="101" y="1877"/>
                    <a:pt x="267" y="2044"/>
                    <a:pt x="501" y="2177"/>
                  </a:cubicBezTo>
                  <a:cubicBezTo>
                    <a:pt x="694" y="2288"/>
                    <a:pt x="865" y="2352"/>
                    <a:pt x="1050" y="2352"/>
                  </a:cubicBezTo>
                  <a:cubicBezTo>
                    <a:pt x="1089" y="2352"/>
                    <a:pt x="1128" y="2350"/>
                    <a:pt x="1168" y="2344"/>
                  </a:cubicBezTo>
                  <a:cubicBezTo>
                    <a:pt x="1368" y="2344"/>
                    <a:pt x="1502" y="2210"/>
                    <a:pt x="1602" y="2044"/>
                  </a:cubicBezTo>
                  <a:cubicBezTo>
                    <a:pt x="1702" y="1910"/>
                    <a:pt x="1735" y="1810"/>
                    <a:pt x="1702" y="1643"/>
                  </a:cubicBezTo>
                  <a:cubicBezTo>
                    <a:pt x="1702" y="1510"/>
                    <a:pt x="1602" y="1343"/>
                    <a:pt x="1502" y="1143"/>
                  </a:cubicBezTo>
                  <a:cubicBezTo>
                    <a:pt x="1402" y="1010"/>
                    <a:pt x="1368" y="876"/>
                    <a:pt x="1335" y="843"/>
                  </a:cubicBezTo>
                  <a:cubicBezTo>
                    <a:pt x="1268" y="809"/>
                    <a:pt x="1268" y="743"/>
                    <a:pt x="1268" y="709"/>
                  </a:cubicBezTo>
                  <a:cubicBezTo>
                    <a:pt x="1268" y="676"/>
                    <a:pt x="1268" y="643"/>
                    <a:pt x="1335" y="576"/>
                  </a:cubicBezTo>
                  <a:cubicBezTo>
                    <a:pt x="1368" y="509"/>
                    <a:pt x="1402" y="476"/>
                    <a:pt x="1502" y="476"/>
                  </a:cubicBezTo>
                  <a:cubicBezTo>
                    <a:pt x="1512" y="455"/>
                    <a:pt x="1526" y="447"/>
                    <a:pt x="1542" y="447"/>
                  </a:cubicBezTo>
                  <a:cubicBezTo>
                    <a:pt x="1580" y="447"/>
                    <a:pt x="1633" y="486"/>
                    <a:pt x="1702" y="509"/>
                  </a:cubicBezTo>
                  <a:cubicBezTo>
                    <a:pt x="1768" y="543"/>
                    <a:pt x="1869" y="643"/>
                    <a:pt x="1902" y="676"/>
                  </a:cubicBezTo>
                  <a:cubicBezTo>
                    <a:pt x="1935" y="709"/>
                    <a:pt x="2035" y="809"/>
                    <a:pt x="2102" y="909"/>
                  </a:cubicBezTo>
                  <a:lnTo>
                    <a:pt x="2436" y="676"/>
                  </a:lnTo>
                  <a:cubicBezTo>
                    <a:pt x="2369" y="543"/>
                    <a:pt x="2269" y="476"/>
                    <a:pt x="2202" y="376"/>
                  </a:cubicBezTo>
                  <a:cubicBezTo>
                    <a:pt x="2102" y="309"/>
                    <a:pt x="2035" y="242"/>
                    <a:pt x="1902" y="176"/>
                  </a:cubicBezTo>
                  <a:cubicBezTo>
                    <a:pt x="1736" y="65"/>
                    <a:pt x="1570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3" name="Google Shape;3003;p56"/>
            <p:cNvSpPr/>
            <p:nvPr/>
          </p:nvSpPr>
          <p:spPr>
            <a:xfrm>
              <a:off x="5201534" y="1971707"/>
              <a:ext cx="41959" cy="39988"/>
            </a:xfrm>
            <a:custGeom>
              <a:avLst/>
              <a:gdLst/>
              <a:ahLst/>
              <a:cxnLst/>
              <a:rect l="l" t="t" r="r" b="b"/>
              <a:pathLst>
                <a:path w="2469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34" y="9"/>
                    <a:pt x="1001" y="109"/>
                    <a:pt x="868" y="309"/>
                  </a:cubicBezTo>
                  <a:cubicBezTo>
                    <a:pt x="834" y="375"/>
                    <a:pt x="801" y="509"/>
                    <a:pt x="801" y="576"/>
                  </a:cubicBezTo>
                  <a:cubicBezTo>
                    <a:pt x="801" y="709"/>
                    <a:pt x="801" y="809"/>
                    <a:pt x="834" y="876"/>
                  </a:cubicBezTo>
                  <a:cubicBezTo>
                    <a:pt x="834" y="976"/>
                    <a:pt x="934" y="1076"/>
                    <a:pt x="1001" y="1209"/>
                  </a:cubicBezTo>
                  <a:cubicBezTo>
                    <a:pt x="1101" y="1343"/>
                    <a:pt x="1134" y="1476"/>
                    <a:pt x="1168" y="1510"/>
                  </a:cubicBezTo>
                  <a:cubicBezTo>
                    <a:pt x="1201" y="1576"/>
                    <a:pt x="1201" y="1643"/>
                    <a:pt x="1201" y="1676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34" y="1877"/>
                    <a:pt x="1101" y="1910"/>
                    <a:pt x="1001" y="1910"/>
                  </a:cubicBezTo>
                  <a:cubicBezTo>
                    <a:pt x="934" y="1910"/>
                    <a:pt x="834" y="1877"/>
                    <a:pt x="768" y="1843"/>
                  </a:cubicBezTo>
                  <a:cubicBezTo>
                    <a:pt x="667" y="1810"/>
                    <a:pt x="601" y="1710"/>
                    <a:pt x="501" y="1643"/>
                  </a:cubicBezTo>
                  <a:cubicBezTo>
                    <a:pt x="467" y="1543"/>
                    <a:pt x="334" y="1476"/>
                    <a:pt x="267" y="1309"/>
                  </a:cubicBezTo>
                  <a:lnTo>
                    <a:pt x="0" y="1710"/>
                  </a:lnTo>
                  <a:cubicBezTo>
                    <a:pt x="134" y="1877"/>
                    <a:pt x="301" y="2043"/>
                    <a:pt x="501" y="2177"/>
                  </a:cubicBezTo>
                  <a:cubicBezTo>
                    <a:pt x="722" y="2287"/>
                    <a:pt x="897" y="2352"/>
                    <a:pt x="1064" y="2352"/>
                  </a:cubicBezTo>
                  <a:cubicBezTo>
                    <a:pt x="1099" y="2352"/>
                    <a:pt x="1134" y="2349"/>
                    <a:pt x="1168" y="2344"/>
                  </a:cubicBezTo>
                  <a:cubicBezTo>
                    <a:pt x="1368" y="2344"/>
                    <a:pt x="1501" y="2210"/>
                    <a:pt x="1635" y="2043"/>
                  </a:cubicBezTo>
                  <a:cubicBezTo>
                    <a:pt x="1702" y="1910"/>
                    <a:pt x="1702" y="1743"/>
                    <a:pt x="1702" y="1643"/>
                  </a:cubicBezTo>
                  <a:cubicBezTo>
                    <a:pt x="1702" y="1510"/>
                    <a:pt x="1635" y="1343"/>
                    <a:pt x="1501" y="1143"/>
                  </a:cubicBezTo>
                  <a:cubicBezTo>
                    <a:pt x="1435" y="1009"/>
                    <a:pt x="1368" y="876"/>
                    <a:pt x="1335" y="842"/>
                  </a:cubicBezTo>
                  <a:cubicBezTo>
                    <a:pt x="1301" y="809"/>
                    <a:pt x="1301" y="742"/>
                    <a:pt x="1301" y="709"/>
                  </a:cubicBezTo>
                  <a:cubicBezTo>
                    <a:pt x="1301" y="676"/>
                    <a:pt x="1301" y="642"/>
                    <a:pt x="1335" y="576"/>
                  </a:cubicBezTo>
                  <a:cubicBezTo>
                    <a:pt x="1368" y="509"/>
                    <a:pt x="1435" y="476"/>
                    <a:pt x="1501" y="476"/>
                  </a:cubicBezTo>
                  <a:cubicBezTo>
                    <a:pt x="1512" y="455"/>
                    <a:pt x="1529" y="447"/>
                    <a:pt x="1549" y="447"/>
                  </a:cubicBezTo>
                  <a:cubicBezTo>
                    <a:pt x="1594" y="447"/>
                    <a:pt x="1656" y="486"/>
                    <a:pt x="1702" y="509"/>
                  </a:cubicBezTo>
                  <a:cubicBezTo>
                    <a:pt x="1802" y="542"/>
                    <a:pt x="1868" y="642"/>
                    <a:pt x="1935" y="676"/>
                  </a:cubicBezTo>
                  <a:cubicBezTo>
                    <a:pt x="1968" y="709"/>
                    <a:pt x="2035" y="809"/>
                    <a:pt x="2135" y="909"/>
                  </a:cubicBezTo>
                  <a:lnTo>
                    <a:pt x="2469" y="676"/>
                  </a:lnTo>
                  <a:cubicBezTo>
                    <a:pt x="2369" y="542"/>
                    <a:pt x="2302" y="476"/>
                    <a:pt x="2202" y="375"/>
                  </a:cubicBezTo>
                  <a:cubicBezTo>
                    <a:pt x="2135" y="309"/>
                    <a:pt x="2035" y="242"/>
                    <a:pt x="1935" y="175"/>
                  </a:cubicBezTo>
                  <a:cubicBezTo>
                    <a:pt x="1742" y="65"/>
                    <a:pt x="1571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4" name="Google Shape;3004;p56"/>
            <p:cNvSpPr/>
            <p:nvPr/>
          </p:nvSpPr>
          <p:spPr>
            <a:xfrm>
              <a:off x="5229881" y="1984317"/>
              <a:ext cx="40260" cy="39138"/>
            </a:xfrm>
            <a:custGeom>
              <a:avLst/>
              <a:gdLst/>
              <a:ahLst/>
              <a:cxnLst/>
              <a:rect l="l" t="t" r="r" b="b"/>
              <a:pathLst>
                <a:path w="2369" h="2303" extrusionOk="0">
                  <a:moveTo>
                    <a:pt x="1368" y="634"/>
                  </a:moveTo>
                  <a:lnTo>
                    <a:pt x="1601" y="768"/>
                  </a:lnTo>
                  <a:cubicBezTo>
                    <a:pt x="1701" y="834"/>
                    <a:pt x="1768" y="934"/>
                    <a:pt x="1801" y="1001"/>
                  </a:cubicBezTo>
                  <a:cubicBezTo>
                    <a:pt x="1835" y="1101"/>
                    <a:pt x="1835" y="1235"/>
                    <a:pt x="1768" y="1301"/>
                  </a:cubicBezTo>
                  <a:cubicBezTo>
                    <a:pt x="1668" y="1401"/>
                    <a:pt x="1601" y="1468"/>
                    <a:pt x="1501" y="1468"/>
                  </a:cubicBezTo>
                  <a:cubicBezTo>
                    <a:pt x="1435" y="1468"/>
                    <a:pt x="1301" y="1435"/>
                    <a:pt x="1168" y="1335"/>
                  </a:cubicBezTo>
                  <a:lnTo>
                    <a:pt x="1034" y="1268"/>
                  </a:lnTo>
                  <a:lnTo>
                    <a:pt x="1368" y="634"/>
                  </a:lnTo>
                  <a:close/>
                  <a:moveTo>
                    <a:pt x="1268" y="0"/>
                  </a:moveTo>
                  <a:lnTo>
                    <a:pt x="0" y="2069"/>
                  </a:lnTo>
                  <a:lnTo>
                    <a:pt x="434" y="2302"/>
                  </a:lnTo>
                  <a:lnTo>
                    <a:pt x="867" y="1602"/>
                  </a:lnTo>
                  <a:lnTo>
                    <a:pt x="1034" y="1735"/>
                  </a:lnTo>
                  <a:cubicBezTo>
                    <a:pt x="1257" y="1874"/>
                    <a:pt x="1456" y="1943"/>
                    <a:pt x="1651" y="1943"/>
                  </a:cubicBezTo>
                  <a:cubicBezTo>
                    <a:pt x="1690" y="1943"/>
                    <a:pt x="1729" y="1941"/>
                    <a:pt x="1768" y="1935"/>
                  </a:cubicBezTo>
                  <a:cubicBezTo>
                    <a:pt x="1968" y="1902"/>
                    <a:pt x="2135" y="1768"/>
                    <a:pt x="2268" y="1568"/>
                  </a:cubicBezTo>
                  <a:cubicBezTo>
                    <a:pt x="2369" y="1335"/>
                    <a:pt x="2369" y="1135"/>
                    <a:pt x="2369" y="934"/>
                  </a:cubicBezTo>
                  <a:cubicBezTo>
                    <a:pt x="2335" y="768"/>
                    <a:pt x="2168" y="601"/>
                    <a:pt x="1935" y="434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5" name="Google Shape;3005;p56"/>
            <p:cNvSpPr/>
            <p:nvPr/>
          </p:nvSpPr>
          <p:spPr>
            <a:xfrm>
              <a:off x="5263887" y="2009384"/>
              <a:ext cx="42537" cy="42282"/>
            </a:xfrm>
            <a:custGeom>
              <a:avLst/>
              <a:gdLst/>
              <a:ahLst/>
              <a:cxnLst/>
              <a:rect l="l" t="t" r="r" b="b"/>
              <a:pathLst>
                <a:path w="2503" h="2488" extrusionOk="0">
                  <a:moveTo>
                    <a:pt x="1385" y="440"/>
                  </a:moveTo>
                  <a:cubicBezTo>
                    <a:pt x="1490" y="440"/>
                    <a:pt x="1596" y="463"/>
                    <a:pt x="1702" y="527"/>
                  </a:cubicBezTo>
                  <a:cubicBezTo>
                    <a:pt x="2035" y="760"/>
                    <a:pt x="2102" y="1094"/>
                    <a:pt x="1802" y="1528"/>
                  </a:cubicBezTo>
                  <a:cubicBezTo>
                    <a:pt x="1592" y="1854"/>
                    <a:pt x="1365" y="2018"/>
                    <a:pt x="1134" y="2018"/>
                  </a:cubicBezTo>
                  <a:cubicBezTo>
                    <a:pt x="1035" y="2018"/>
                    <a:pt x="935" y="1988"/>
                    <a:pt x="835" y="1928"/>
                  </a:cubicBezTo>
                  <a:cubicBezTo>
                    <a:pt x="668" y="1794"/>
                    <a:pt x="534" y="1661"/>
                    <a:pt x="534" y="1494"/>
                  </a:cubicBezTo>
                  <a:cubicBezTo>
                    <a:pt x="534" y="1327"/>
                    <a:pt x="634" y="1127"/>
                    <a:pt x="768" y="927"/>
                  </a:cubicBezTo>
                  <a:cubicBezTo>
                    <a:pt x="868" y="694"/>
                    <a:pt x="1035" y="527"/>
                    <a:pt x="1201" y="460"/>
                  </a:cubicBezTo>
                  <a:cubicBezTo>
                    <a:pt x="1263" y="448"/>
                    <a:pt x="1324" y="440"/>
                    <a:pt x="1385" y="440"/>
                  </a:cubicBezTo>
                  <a:close/>
                  <a:moveTo>
                    <a:pt x="1267" y="1"/>
                  </a:moveTo>
                  <a:cubicBezTo>
                    <a:pt x="1190" y="1"/>
                    <a:pt x="1112" y="9"/>
                    <a:pt x="1035" y="26"/>
                  </a:cubicBezTo>
                  <a:cubicBezTo>
                    <a:pt x="768" y="127"/>
                    <a:pt x="501" y="327"/>
                    <a:pt x="301" y="660"/>
                  </a:cubicBezTo>
                  <a:cubicBezTo>
                    <a:pt x="101" y="994"/>
                    <a:pt x="1" y="1294"/>
                    <a:pt x="34" y="1561"/>
                  </a:cubicBezTo>
                  <a:cubicBezTo>
                    <a:pt x="101" y="1861"/>
                    <a:pt x="301" y="2061"/>
                    <a:pt x="601" y="2295"/>
                  </a:cubicBezTo>
                  <a:cubicBezTo>
                    <a:pt x="799" y="2418"/>
                    <a:pt x="1015" y="2487"/>
                    <a:pt x="1236" y="2487"/>
                  </a:cubicBezTo>
                  <a:cubicBezTo>
                    <a:pt x="1313" y="2487"/>
                    <a:pt x="1391" y="2479"/>
                    <a:pt x="1468" y="2462"/>
                  </a:cubicBezTo>
                  <a:cubicBezTo>
                    <a:pt x="1769" y="2361"/>
                    <a:pt x="2002" y="2161"/>
                    <a:pt x="2202" y="1828"/>
                  </a:cubicBezTo>
                  <a:cubicBezTo>
                    <a:pt x="2436" y="1494"/>
                    <a:pt x="2502" y="1194"/>
                    <a:pt x="2469" y="927"/>
                  </a:cubicBezTo>
                  <a:cubicBezTo>
                    <a:pt x="2436" y="627"/>
                    <a:pt x="2202" y="393"/>
                    <a:pt x="1935" y="193"/>
                  </a:cubicBezTo>
                  <a:cubicBezTo>
                    <a:pt x="1713" y="70"/>
                    <a:pt x="149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6" name="Google Shape;3006;p56"/>
            <p:cNvSpPr/>
            <p:nvPr/>
          </p:nvSpPr>
          <p:spPr>
            <a:xfrm>
              <a:off x="5297910" y="2028537"/>
              <a:ext cx="41399" cy="51595"/>
            </a:xfrm>
            <a:custGeom>
              <a:avLst/>
              <a:gdLst/>
              <a:ahLst/>
              <a:cxnLst/>
              <a:rect l="l" t="t" r="r" b="b"/>
              <a:pathLst>
                <a:path w="2436" h="3036" extrusionOk="0">
                  <a:moveTo>
                    <a:pt x="1501" y="567"/>
                  </a:moveTo>
                  <a:lnTo>
                    <a:pt x="1635" y="667"/>
                  </a:lnTo>
                  <a:cubicBezTo>
                    <a:pt x="1768" y="734"/>
                    <a:pt x="1835" y="834"/>
                    <a:pt x="1868" y="901"/>
                  </a:cubicBezTo>
                  <a:cubicBezTo>
                    <a:pt x="1935" y="1001"/>
                    <a:pt x="1868" y="1068"/>
                    <a:pt x="1835" y="1168"/>
                  </a:cubicBezTo>
                  <a:cubicBezTo>
                    <a:pt x="1768" y="1301"/>
                    <a:pt x="1668" y="1335"/>
                    <a:pt x="1601" y="1335"/>
                  </a:cubicBezTo>
                  <a:cubicBezTo>
                    <a:pt x="1501" y="1335"/>
                    <a:pt x="1368" y="1268"/>
                    <a:pt x="1268" y="1201"/>
                  </a:cubicBezTo>
                  <a:lnTo>
                    <a:pt x="1134" y="1134"/>
                  </a:lnTo>
                  <a:lnTo>
                    <a:pt x="1501" y="567"/>
                  </a:lnTo>
                  <a:close/>
                  <a:moveTo>
                    <a:pt x="1268" y="0"/>
                  </a:moveTo>
                  <a:lnTo>
                    <a:pt x="0" y="2035"/>
                  </a:lnTo>
                  <a:lnTo>
                    <a:pt x="434" y="2302"/>
                  </a:lnTo>
                  <a:lnTo>
                    <a:pt x="934" y="1501"/>
                  </a:lnTo>
                  <a:lnTo>
                    <a:pt x="1134" y="1668"/>
                  </a:lnTo>
                  <a:lnTo>
                    <a:pt x="1134" y="2736"/>
                  </a:lnTo>
                  <a:lnTo>
                    <a:pt x="1601" y="3036"/>
                  </a:lnTo>
                  <a:cubicBezTo>
                    <a:pt x="1601" y="2869"/>
                    <a:pt x="1601" y="2402"/>
                    <a:pt x="1534" y="1802"/>
                  </a:cubicBezTo>
                  <a:lnTo>
                    <a:pt x="1534" y="1802"/>
                  </a:lnTo>
                  <a:cubicBezTo>
                    <a:pt x="1579" y="1810"/>
                    <a:pt x="1621" y="1815"/>
                    <a:pt x="1662" y="1815"/>
                  </a:cubicBezTo>
                  <a:cubicBezTo>
                    <a:pt x="1773" y="1815"/>
                    <a:pt x="1870" y="1784"/>
                    <a:pt x="1968" y="1735"/>
                  </a:cubicBezTo>
                  <a:cubicBezTo>
                    <a:pt x="2102" y="1701"/>
                    <a:pt x="2168" y="1635"/>
                    <a:pt x="2268" y="1501"/>
                  </a:cubicBezTo>
                  <a:cubicBezTo>
                    <a:pt x="2368" y="1301"/>
                    <a:pt x="2435" y="1068"/>
                    <a:pt x="2335" y="901"/>
                  </a:cubicBezTo>
                  <a:cubicBezTo>
                    <a:pt x="2302" y="701"/>
                    <a:pt x="2135" y="534"/>
                    <a:pt x="1835" y="367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7" name="Google Shape;3007;p56"/>
            <p:cNvSpPr/>
            <p:nvPr/>
          </p:nvSpPr>
          <p:spPr>
            <a:xfrm>
              <a:off x="5336454" y="2046109"/>
              <a:ext cx="38000" cy="44798"/>
            </a:xfrm>
            <a:custGeom>
              <a:avLst/>
              <a:gdLst/>
              <a:ahLst/>
              <a:cxnLst/>
              <a:rect l="l" t="t" r="r" b="b"/>
              <a:pathLst>
                <a:path w="2236" h="2636" extrusionOk="0">
                  <a:moveTo>
                    <a:pt x="701" y="0"/>
                  </a:moveTo>
                  <a:lnTo>
                    <a:pt x="501" y="367"/>
                  </a:lnTo>
                  <a:lnTo>
                    <a:pt x="1034" y="701"/>
                  </a:lnTo>
                  <a:lnTo>
                    <a:pt x="0" y="2369"/>
                  </a:lnTo>
                  <a:lnTo>
                    <a:pt x="401" y="2636"/>
                  </a:lnTo>
                  <a:lnTo>
                    <a:pt x="1468" y="1001"/>
                  </a:lnTo>
                  <a:lnTo>
                    <a:pt x="2035" y="1335"/>
                  </a:lnTo>
                  <a:lnTo>
                    <a:pt x="2235" y="968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8" name="Google Shape;3008;p56"/>
            <p:cNvSpPr/>
            <p:nvPr/>
          </p:nvSpPr>
          <p:spPr>
            <a:xfrm>
              <a:off x="4971938" y="2061218"/>
              <a:ext cx="290827" cy="255326"/>
            </a:xfrm>
            <a:custGeom>
              <a:avLst/>
              <a:gdLst/>
              <a:ahLst/>
              <a:cxnLst/>
              <a:rect l="l" t="t" r="r" b="b"/>
              <a:pathLst>
                <a:path w="17113" h="15024" extrusionOk="0">
                  <a:moveTo>
                    <a:pt x="8584" y="583"/>
                  </a:moveTo>
                  <a:cubicBezTo>
                    <a:pt x="9827" y="583"/>
                    <a:pt x="11083" y="916"/>
                    <a:pt x="12209" y="1613"/>
                  </a:cubicBezTo>
                  <a:cubicBezTo>
                    <a:pt x="15478" y="3648"/>
                    <a:pt x="16479" y="7918"/>
                    <a:pt x="14478" y="11153"/>
                  </a:cubicBezTo>
                  <a:cubicBezTo>
                    <a:pt x="13173" y="13284"/>
                    <a:pt x="10890" y="14451"/>
                    <a:pt x="8563" y="14451"/>
                  </a:cubicBezTo>
                  <a:cubicBezTo>
                    <a:pt x="7320" y="14451"/>
                    <a:pt x="6064" y="14118"/>
                    <a:pt x="4938" y="13422"/>
                  </a:cubicBezTo>
                  <a:cubicBezTo>
                    <a:pt x="1669" y="11420"/>
                    <a:pt x="668" y="7117"/>
                    <a:pt x="2669" y="3881"/>
                  </a:cubicBezTo>
                  <a:cubicBezTo>
                    <a:pt x="3974" y="1750"/>
                    <a:pt x="6257" y="583"/>
                    <a:pt x="8584" y="583"/>
                  </a:cubicBezTo>
                  <a:close/>
                  <a:moveTo>
                    <a:pt x="8573" y="0"/>
                  </a:moveTo>
                  <a:cubicBezTo>
                    <a:pt x="6048" y="0"/>
                    <a:pt x="3583" y="1263"/>
                    <a:pt x="2169" y="3548"/>
                  </a:cubicBezTo>
                  <a:cubicBezTo>
                    <a:pt x="1" y="7084"/>
                    <a:pt x="1101" y="11720"/>
                    <a:pt x="4604" y="13889"/>
                  </a:cubicBezTo>
                  <a:cubicBezTo>
                    <a:pt x="5839" y="14658"/>
                    <a:pt x="7209" y="15024"/>
                    <a:pt x="8561" y="15024"/>
                  </a:cubicBezTo>
                  <a:cubicBezTo>
                    <a:pt x="11078" y="15024"/>
                    <a:pt x="13534" y="13754"/>
                    <a:pt x="14945" y="11453"/>
                  </a:cubicBezTo>
                  <a:cubicBezTo>
                    <a:pt x="17113" y="7918"/>
                    <a:pt x="16012" y="3281"/>
                    <a:pt x="12510" y="1113"/>
                  </a:cubicBezTo>
                  <a:cubicBezTo>
                    <a:pt x="11280" y="359"/>
                    <a:pt x="9918" y="0"/>
                    <a:pt x="8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9" name="Google Shape;3009;p56"/>
            <p:cNvSpPr/>
            <p:nvPr/>
          </p:nvSpPr>
          <p:spPr>
            <a:xfrm>
              <a:off x="5016158" y="2074694"/>
              <a:ext cx="202405" cy="228322"/>
            </a:xfrm>
            <a:custGeom>
              <a:avLst/>
              <a:gdLst/>
              <a:ahLst/>
              <a:cxnLst/>
              <a:rect l="l" t="t" r="r" b="b"/>
              <a:pathLst>
                <a:path w="11910" h="13435" extrusionOk="0">
                  <a:moveTo>
                    <a:pt x="8355" y="423"/>
                  </a:moveTo>
                  <a:cubicBezTo>
                    <a:pt x="8839" y="423"/>
                    <a:pt x="9286" y="540"/>
                    <a:pt x="9674" y="787"/>
                  </a:cubicBezTo>
                  <a:cubicBezTo>
                    <a:pt x="11509" y="1921"/>
                    <a:pt x="11342" y="5523"/>
                    <a:pt x="9341" y="8826"/>
                  </a:cubicBezTo>
                  <a:cubicBezTo>
                    <a:pt x="7710" y="11430"/>
                    <a:pt x="5394" y="13059"/>
                    <a:pt x="3588" y="13059"/>
                  </a:cubicBezTo>
                  <a:cubicBezTo>
                    <a:pt x="3104" y="13059"/>
                    <a:pt x="2657" y="12942"/>
                    <a:pt x="2269" y="12695"/>
                  </a:cubicBezTo>
                  <a:cubicBezTo>
                    <a:pt x="434" y="11528"/>
                    <a:pt x="568" y="7959"/>
                    <a:pt x="2602" y="4656"/>
                  </a:cubicBezTo>
                  <a:cubicBezTo>
                    <a:pt x="4233" y="2052"/>
                    <a:pt x="6549" y="423"/>
                    <a:pt x="8355" y="423"/>
                  </a:cubicBezTo>
                  <a:close/>
                  <a:moveTo>
                    <a:pt x="8351" y="1"/>
                  </a:moveTo>
                  <a:cubicBezTo>
                    <a:pt x="6376" y="1"/>
                    <a:pt x="3929" y="1713"/>
                    <a:pt x="2235" y="4423"/>
                  </a:cubicBezTo>
                  <a:cubicBezTo>
                    <a:pt x="67" y="7892"/>
                    <a:pt x="1" y="11761"/>
                    <a:pt x="2035" y="13029"/>
                  </a:cubicBezTo>
                  <a:cubicBezTo>
                    <a:pt x="2477" y="13304"/>
                    <a:pt x="2987" y="13435"/>
                    <a:pt x="3537" y="13435"/>
                  </a:cubicBezTo>
                  <a:cubicBezTo>
                    <a:pt x="5515" y="13435"/>
                    <a:pt x="8003" y="11741"/>
                    <a:pt x="9674" y="9026"/>
                  </a:cubicBezTo>
                  <a:cubicBezTo>
                    <a:pt x="11842" y="5523"/>
                    <a:pt x="11909" y="1687"/>
                    <a:pt x="9874" y="420"/>
                  </a:cubicBezTo>
                  <a:cubicBezTo>
                    <a:pt x="9422" y="135"/>
                    <a:pt x="8905" y="1"/>
                    <a:pt x="8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0" name="Google Shape;3010;p56"/>
            <p:cNvSpPr/>
            <p:nvPr/>
          </p:nvSpPr>
          <p:spPr>
            <a:xfrm>
              <a:off x="5037707" y="2082121"/>
              <a:ext cx="158168" cy="213808"/>
            </a:xfrm>
            <a:custGeom>
              <a:avLst/>
              <a:gdLst/>
              <a:ahLst/>
              <a:cxnLst/>
              <a:rect l="l" t="t" r="r" b="b"/>
              <a:pathLst>
                <a:path w="9307" h="12581" extrusionOk="0">
                  <a:moveTo>
                    <a:pt x="8349" y="229"/>
                  </a:moveTo>
                  <a:cubicBezTo>
                    <a:pt x="8384" y="229"/>
                    <a:pt x="8414" y="236"/>
                    <a:pt x="8439" y="250"/>
                  </a:cubicBezTo>
                  <a:cubicBezTo>
                    <a:pt x="8840" y="517"/>
                    <a:pt x="8106" y="3018"/>
                    <a:pt x="5671" y="6888"/>
                  </a:cubicBezTo>
                  <a:cubicBezTo>
                    <a:pt x="3407" y="10535"/>
                    <a:pt x="1558" y="12345"/>
                    <a:pt x="1018" y="12345"/>
                  </a:cubicBezTo>
                  <a:cubicBezTo>
                    <a:pt x="985" y="12345"/>
                    <a:pt x="957" y="12338"/>
                    <a:pt x="934" y="12325"/>
                  </a:cubicBezTo>
                  <a:cubicBezTo>
                    <a:pt x="500" y="12058"/>
                    <a:pt x="1268" y="9556"/>
                    <a:pt x="3669" y="5687"/>
                  </a:cubicBezTo>
                  <a:cubicBezTo>
                    <a:pt x="5963" y="2011"/>
                    <a:pt x="7783" y="229"/>
                    <a:pt x="8349" y="229"/>
                  </a:cubicBezTo>
                  <a:close/>
                  <a:moveTo>
                    <a:pt x="8327" y="1"/>
                  </a:moveTo>
                  <a:cubicBezTo>
                    <a:pt x="7432" y="1"/>
                    <a:pt x="5206" y="2763"/>
                    <a:pt x="3469" y="5553"/>
                  </a:cubicBezTo>
                  <a:cubicBezTo>
                    <a:pt x="1601" y="8556"/>
                    <a:pt x="0" y="12025"/>
                    <a:pt x="801" y="12525"/>
                  </a:cubicBezTo>
                  <a:cubicBezTo>
                    <a:pt x="861" y="12563"/>
                    <a:pt x="930" y="12581"/>
                    <a:pt x="1007" y="12581"/>
                  </a:cubicBezTo>
                  <a:cubicBezTo>
                    <a:pt x="1958" y="12581"/>
                    <a:pt x="4140" y="9829"/>
                    <a:pt x="5838" y="7021"/>
                  </a:cubicBezTo>
                  <a:cubicBezTo>
                    <a:pt x="7739" y="4019"/>
                    <a:pt x="9307" y="550"/>
                    <a:pt x="8506" y="50"/>
                  </a:cubicBezTo>
                  <a:cubicBezTo>
                    <a:pt x="8455" y="17"/>
                    <a:pt x="8394" y="1"/>
                    <a:pt x="8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011" name="Google Shape;3011;p56"/>
            <p:cNvGrpSpPr/>
            <p:nvPr/>
          </p:nvGrpSpPr>
          <p:grpSpPr>
            <a:xfrm>
              <a:off x="4490321" y="3516130"/>
              <a:ext cx="990934" cy="516957"/>
              <a:chOff x="5114233" y="3006130"/>
              <a:chExt cx="990934" cy="516957"/>
            </a:xfrm>
          </p:grpSpPr>
          <p:sp>
            <p:nvSpPr>
              <p:cNvPr id="3012" name="Google Shape;3012;p56"/>
              <p:cNvSpPr/>
              <p:nvPr/>
            </p:nvSpPr>
            <p:spPr>
              <a:xfrm>
                <a:off x="5114233" y="3006130"/>
                <a:ext cx="990934" cy="516957"/>
              </a:xfrm>
              <a:custGeom>
                <a:avLst/>
                <a:gdLst/>
                <a:ahLst/>
                <a:cxnLst/>
                <a:rect l="l" t="t" r="r" b="b"/>
                <a:pathLst>
                  <a:path w="58309" h="30419" extrusionOk="0">
                    <a:moveTo>
                      <a:pt x="29933" y="1"/>
                    </a:moveTo>
                    <a:cubicBezTo>
                      <a:pt x="22958" y="1"/>
                      <a:pt x="16961" y="5266"/>
                      <a:pt x="16245" y="12360"/>
                    </a:cubicBezTo>
                    <a:lnTo>
                      <a:pt x="16112" y="13360"/>
                    </a:lnTo>
                    <a:cubicBezTo>
                      <a:pt x="8807" y="13527"/>
                      <a:pt x="768" y="14661"/>
                      <a:pt x="301" y="18764"/>
                    </a:cubicBezTo>
                    <a:cubicBezTo>
                      <a:pt x="0" y="21399"/>
                      <a:pt x="2802" y="23701"/>
                      <a:pt x="8840" y="25769"/>
                    </a:cubicBezTo>
                    <a:cubicBezTo>
                      <a:pt x="13977" y="27571"/>
                      <a:pt x="20849" y="29005"/>
                      <a:pt x="28254" y="29772"/>
                    </a:cubicBezTo>
                    <a:cubicBezTo>
                      <a:pt x="32292" y="30211"/>
                      <a:pt x="36221" y="30419"/>
                      <a:pt x="39831" y="30419"/>
                    </a:cubicBezTo>
                    <a:cubicBezTo>
                      <a:pt x="42810" y="30419"/>
                      <a:pt x="45573" y="30277"/>
                      <a:pt x="48001" y="30006"/>
                    </a:cubicBezTo>
                    <a:cubicBezTo>
                      <a:pt x="54339" y="29238"/>
                      <a:pt x="57541" y="27604"/>
                      <a:pt x="57842" y="25002"/>
                    </a:cubicBezTo>
                    <a:cubicBezTo>
                      <a:pt x="58309" y="20866"/>
                      <a:pt x="50637" y="18030"/>
                      <a:pt x="43598" y="16329"/>
                    </a:cubicBezTo>
                    <a:lnTo>
                      <a:pt x="43698" y="15328"/>
                    </a:lnTo>
                    <a:cubicBezTo>
                      <a:pt x="44532" y="7723"/>
                      <a:pt x="39028" y="885"/>
                      <a:pt x="31456" y="84"/>
                    </a:cubicBezTo>
                    <a:cubicBezTo>
                      <a:pt x="30944" y="28"/>
                      <a:pt x="30436" y="1"/>
                      <a:pt x="2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13" name="Google Shape;3013;p56"/>
              <p:cNvSpPr/>
              <p:nvPr/>
            </p:nvSpPr>
            <p:spPr>
              <a:xfrm>
                <a:off x="5140303" y="3259808"/>
                <a:ext cx="935396" cy="235969"/>
              </a:xfrm>
              <a:custGeom>
                <a:avLst/>
                <a:gdLst/>
                <a:ahLst/>
                <a:cxnLst/>
                <a:rect l="l" t="t" r="r" b="b"/>
                <a:pathLst>
                  <a:path w="55041" h="13885" extrusionOk="0">
                    <a:moveTo>
                      <a:pt x="16823" y="0"/>
                    </a:moveTo>
                    <a:cubicBezTo>
                      <a:pt x="7371" y="0"/>
                      <a:pt x="636" y="1502"/>
                      <a:pt x="368" y="4037"/>
                    </a:cubicBezTo>
                    <a:cubicBezTo>
                      <a:pt x="1" y="7506"/>
                      <a:pt x="11843" y="11643"/>
                      <a:pt x="26853" y="13244"/>
                    </a:cubicBezTo>
                    <a:cubicBezTo>
                      <a:pt x="30914" y="13678"/>
                      <a:pt x="34790" y="13884"/>
                      <a:pt x="38292" y="13884"/>
                    </a:cubicBezTo>
                    <a:cubicBezTo>
                      <a:pt x="47705" y="13884"/>
                      <a:pt x="54406" y="12394"/>
                      <a:pt x="54673" y="9841"/>
                    </a:cubicBezTo>
                    <a:cubicBezTo>
                      <a:pt x="55040" y="6372"/>
                      <a:pt x="43198" y="2269"/>
                      <a:pt x="28188" y="635"/>
                    </a:cubicBezTo>
                    <a:cubicBezTo>
                      <a:pt x="24156" y="204"/>
                      <a:pt x="20305" y="0"/>
                      <a:pt x="168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14" name="Google Shape;3014;p56"/>
              <p:cNvSpPr/>
              <p:nvPr/>
            </p:nvSpPr>
            <p:spPr>
              <a:xfrm>
                <a:off x="5196436" y="3269801"/>
                <a:ext cx="825968" cy="186702"/>
              </a:xfrm>
              <a:custGeom>
                <a:avLst/>
                <a:gdLst/>
                <a:ahLst/>
                <a:cxnLst/>
                <a:rect l="l" t="t" r="r" b="b"/>
                <a:pathLst>
                  <a:path w="48602" h="10986" extrusionOk="0">
                    <a:moveTo>
                      <a:pt x="13526" y="0"/>
                    </a:moveTo>
                    <a:cubicBezTo>
                      <a:pt x="5852" y="0"/>
                      <a:pt x="509" y="1065"/>
                      <a:pt x="300" y="2916"/>
                    </a:cubicBezTo>
                    <a:cubicBezTo>
                      <a:pt x="0" y="5618"/>
                      <a:pt x="10541" y="8920"/>
                      <a:pt x="23784" y="10354"/>
                    </a:cubicBezTo>
                    <a:cubicBezTo>
                      <a:pt x="27836" y="10782"/>
                      <a:pt x="31675" y="10986"/>
                      <a:pt x="35059" y="10986"/>
                    </a:cubicBezTo>
                    <a:cubicBezTo>
                      <a:pt x="42762" y="10986"/>
                      <a:pt x="48116" y="9930"/>
                      <a:pt x="48301" y="8053"/>
                    </a:cubicBezTo>
                    <a:cubicBezTo>
                      <a:pt x="48602" y="5384"/>
                      <a:pt x="38094" y="2048"/>
                      <a:pt x="24818" y="647"/>
                    </a:cubicBezTo>
                    <a:cubicBezTo>
                      <a:pt x="20760" y="208"/>
                      <a:pt x="16916" y="0"/>
                      <a:pt x="135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15" name="Google Shape;3015;p56"/>
              <p:cNvSpPr/>
              <p:nvPr/>
            </p:nvSpPr>
            <p:spPr>
              <a:xfrm>
                <a:off x="5402206" y="3034188"/>
                <a:ext cx="439360" cy="375171"/>
              </a:xfrm>
              <a:custGeom>
                <a:avLst/>
                <a:gdLst/>
                <a:ahLst/>
                <a:cxnLst/>
                <a:rect l="l" t="t" r="r" b="b"/>
                <a:pathLst>
                  <a:path w="25853" h="22076" extrusionOk="0">
                    <a:moveTo>
                      <a:pt x="13015" y="0"/>
                    </a:moveTo>
                    <a:cubicBezTo>
                      <a:pt x="6819" y="0"/>
                      <a:pt x="1523" y="4637"/>
                      <a:pt x="868" y="10909"/>
                    </a:cubicBezTo>
                    <a:lnTo>
                      <a:pt x="1" y="18948"/>
                    </a:lnTo>
                    <a:cubicBezTo>
                      <a:pt x="201" y="19715"/>
                      <a:pt x="5471" y="20849"/>
                      <a:pt x="12009" y="21550"/>
                    </a:cubicBezTo>
                    <a:cubicBezTo>
                      <a:pt x="15278" y="21900"/>
                      <a:pt x="18255" y="22075"/>
                      <a:pt x="20457" y="22075"/>
                    </a:cubicBezTo>
                    <a:cubicBezTo>
                      <a:pt x="22659" y="22075"/>
                      <a:pt x="24085" y="21900"/>
                      <a:pt x="24251" y="21550"/>
                    </a:cubicBezTo>
                    <a:lnTo>
                      <a:pt x="24251" y="21483"/>
                    </a:lnTo>
                    <a:lnTo>
                      <a:pt x="25152" y="13511"/>
                    </a:lnTo>
                    <a:cubicBezTo>
                      <a:pt x="25853" y="6772"/>
                      <a:pt x="21016" y="768"/>
                      <a:pt x="14311" y="68"/>
                    </a:cubicBezTo>
                    <a:cubicBezTo>
                      <a:pt x="13875" y="22"/>
                      <a:pt x="13443" y="0"/>
                      <a:pt x="130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16" name="Google Shape;3016;p56"/>
              <p:cNvSpPr/>
              <p:nvPr/>
            </p:nvSpPr>
            <p:spPr>
              <a:xfrm>
                <a:off x="5402206" y="3281357"/>
                <a:ext cx="420649" cy="128564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7565" extrusionOk="0">
                    <a:moveTo>
                      <a:pt x="468" y="1"/>
                    </a:moveTo>
                    <a:lnTo>
                      <a:pt x="1" y="4437"/>
                    </a:lnTo>
                    <a:cubicBezTo>
                      <a:pt x="201" y="5204"/>
                      <a:pt x="5471" y="6339"/>
                      <a:pt x="12009" y="7039"/>
                    </a:cubicBezTo>
                    <a:cubicBezTo>
                      <a:pt x="15278" y="7389"/>
                      <a:pt x="18255" y="7564"/>
                      <a:pt x="20457" y="7564"/>
                    </a:cubicBezTo>
                    <a:cubicBezTo>
                      <a:pt x="22659" y="7564"/>
                      <a:pt x="24085" y="7389"/>
                      <a:pt x="24251" y="7039"/>
                    </a:cubicBezTo>
                    <a:lnTo>
                      <a:pt x="24251" y="7006"/>
                    </a:lnTo>
                    <a:lnTo>
                      <a:pt x="24752" y="2569"/>
                    </a:lnTo>
                    <a:lnTo>
                      <a:pt x="24752" y="2569"/>
                    </a:lnTo>
                    <a:cubicBezTo>
                      <a:pt x="24568" y="2919"/>
                      <a:pt x="23134" y="3095"/>
                      <a:pt x="20928" y="3095"/>
                    </a:cubicBezTo>
                    <a:cubicBezTo>
                      <a:pt x="18722" y="3095"/>
                      <a:pt x="15745" y="2919"/>
                      <a:pt x="12476" y="2569"/>
                    </a:cubicBezTo>
                    <a:cubicBezTo>
                      <a:pt x="5905" y="1869"/>
                      <a:pt x="668" y="735"/>
                      <a:pt x="4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17" name="Google Shape;3017;p56"/>
              <p:cNvSpPr/>
              <p:nvPr/>
            </p:nvSpPr>
            <p:spPr>
              <a:xfrm>
                <a:off x="5401645" y="3321617"/>
                <a:ext cx="416672" cy="88304"/>
              </a:xfrm>
              <a:custGeom>
                <a:avLst/>
                <a:gdLst/>
                <a:ahLst/>
                <a:cxnLst/>
                <a:rect l="l" t="t" r="r" b="b"/>
                <a:pathLst>
                  <a:path w="24518" h="5196" extrusionOk="0">
                    <a:moveTo>
                      <a:pt x="201" y="0"/>
                    </a:moveTo>
                    <a:lnTo>
                      <a:pt x="0" y="2102"/>
                    </a:lnTo>
                    <a:cubicBezTo>
                      <a:pt x="201" y="2835"/>
                      <a:pt x="5438" y="3970"/>
                      <a:pt x="12009" y="4670"/>
                    </a:cubicBezTo>
                    <a:cubicBezTo>
                      <a:pt x="15278" y="5020"/>
                      <a:pt x="18255" y="5195"/>
                      <a:pt x="20457" y="5195"/>
                    </a:cubicBezTo>
                    <a:cubicBezTo>
                      <a:pt x="22658" y="5195"/>
                      <a:pt x="24084" y="5020"/>
                      <a:pt x="24251" y="4670"/>
                    </a:cubicBezTo>
                    <a:lnTo>
                      <a:pt x="24251" y="4637"/>
                    </a:lnTo>
                    <a:lnTo>
                      <a:pt x="24518" y="2602"/>
                    </a:lnTo>
                    <a:lnTo>
                      <a:pt x="24518" y="2602"/>
                    </a:lnTo>
                    <a:cubicBezTo>
                      <a:pt x="24318" y="2952"/>
                      <a:pt x="22875" y="3127"/>
                      <a:pt x="20665" y="3127"/>
                    </a:cubicBezTo>
                    <a:cubicBezTo>
                      <a:pt x="18455" y="3127"/>
                      <a:pt x="15478" y="2952"/>
                      <a:pt x="12209" y="2602"/>
                    </a:cubicBezTo>
                    <a:cubicBezTo>
                      <a:pt x="5671" y="1868"/>
                      <a:pt x="401" y="767"/>
                      <a:pt x="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018" name="Google Shape;3018;p56"/>
            <p:cNvSpPr/>
            <p:nvPr/>
          </p:nvSpPr>
          <p:spPr>
            <a:xfrm>
              <a:off x="3602332" y="3405757"/>
              <a:ext cx="841280" cy="740979"/>
            </a:xfrm>
            <a:custGeom>
              <a:avLst/>
              <a:gdLst/>
              <a:ahLst/>
              <a:cxnLst/>
              <a:rect l="l" t="t" r="r" b="b"/>
              <a:pathLst>
                <a:path w="49503" h="43601" extrusionOk="0">
                  <a:moveTo>
                    <a:pt x="24595" y="0"/>
                  </a:moveTo>
                  <a:cubicBezTo>
                    <a:pt x="20589" y="0"/>
                    <a:pt x="16538" y="1102"/>
                    <a:pt x="12910" y="3422"/>
                  </a:cubicBezTo>
                  <a:cubicBezTo>
                    <a:pt x="4137" y="9026"/>
                    <a:pt x="568" y="20100"/>
                    <a:pt x="4304" y="29707"/>
                  </a:cubicBezTo>
                  <a:lnTo>
                    <a:pt x="4004" y="29874"/>
                  </a:lnTo>
                  <a:cubicBezTo>
                    <a:pt x="3739" y="29805"/>
                    <a:pt x="3466" y="29768"/>
                    <a:pt x="3194" y="29768"/>
                  </a:cubicBezTo>
                  <a:cubicBezTo>
                    <a:pt x="2677" y="29768"/>
                    <a:pt x="2161" y="29902"/>
                    <a:pt x="1702" y="30208"/>
                  </a:cubicBezTo>
                  <a:cubicBezTo>
                    <a:pt x="368" y="31041"/>
                    <a:pt x="1" y="32776"/>
                    <a:pt x="835" y="34110"/>
                  </a:cubicBezTo>
                  <a:lnTo>
                    <a:pt x="3370" y="38113"/>
                  </a:lnTo>
                  <a:cubicBezTo>
                    <a:pt x="3909" y="38977"/>
                    <a:pt x="4840" y="39449"/>
                    <a:pt x="5791" y="39449"/>
                  </a:cubicBezTo>
                  <a:cubicBezTo>
                    <a:pt x="6310" y="39449"/>
                    <a:pt x="6835" y="39308"/>
                    <a:pt x="7306" y="39014"/>
                  </a:cubicBezTo>
                  <a:cubicBezTo>
                    <a:pt x="8007" y="38547"/>
                    <a:pt x="8440" y="37846"/>
                    <a:pt x="8574" y="37046"/>
                  </a:cubicBezTo>
                  <a:lnTo>
                    <a:pt x="8874" y="36879"/>
                  </a:lnTo>
                  <a:cubicBezTo>
                    <a:pt x="13091" y="41294"/>
                    <a:pt x="18846" y="43601"/>
                    <a:pt x="24665" y="43601"/>
                  </a:cubicBezTo>
                  <a:cubicBezTo>
                    <a:pt x="28695" y="43601"/>
                    <a:pt x="32757" y="42494"/>
                    <a:pt x="36360" y="40215"/>
                  </a:cubicBezTo>
                  <a:cubicBezTo>
                    <a:pt x="46434" y="33843"/>
                    <a:pt x="49503" y="20367"/>
                    <a:pt x="43165" y="10260"/>
                  </a:cubicBezTo>
                  <a:lnTo>
                    <a:pt x="43165" y="10227"/>
                  </a:lnTo>
                  <a:cubicBezTo>
                    <a:pt x="43098" y="10193"/>
                    <a:pt x="43098" y="10160"/>
                    <a:pt x="43065" y="10093"/>
                  </a:cubicBezTo>
                  <a:cubicBezTo>
                    <a:pt x="38901" y="3590"/>
                    <a:pt x="31823" y="0"/>
                    <a:pt x="24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9" name="Google Shape;3019;p56"/>
            <p:cNvSpPr/>
            <p:nvPr/>
          </p:nvSpPr>
          <p:spPr>
            <a:xfrm>
              <a:off x="3652228" y="3912874"/>
              <a:ext cx="118486" cy="121902"/>
            </a:xfrm>
            <a:custGeom>
              <a:avLst/>
              <a:gdLst/>
              <a:ahLst/>
              <a:cxnLst/>
              <a:rect l="l" t="t" r="r" b="b"/>
              <a:pathLst>
                <a:path w="6972" h="7173" extrusionOk="0">
                  <a:moveTo>
                    <a:pt x="4070" y="1"/>
                  </a:moveTo>
                  <a:lnTo>
                    <a:pt x="0" y="2569"/>
                  </a:lnTo>
                  <a:lnTo>
                    <a:pt x="2902" y="7172"/>
                  </a:lnTo>
                  <a:lnTo>
                    <a:pt x="6972" y="4571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0" name="Google Shape;3020;p56"/>
            <p:cNvSpPr/>
            <p:nvPr/>
          </p:nvSpPr>
          <p:spPr>
            <a:xfrm>
              <a:off x="3677159" y="3432149"/>
              <a:ext cx="688788" cy="688788"/>
            </a:xfrm>
            <a:custGeom>
              <a:avLst/>
              <a:gdLst/>
              <a:ahLst/>
              <a:cxnLst/>
              <a:rect l="l" t="t" r="r" b="b"/>
              <a:pathLst>
                <a:path w="40530" h="40530" extrusionOk="0">
                  <a:moveTo>
                    <a:pt x="20282" y="1"/>
                  </a:moveTo>
                  <a:cubicBezTo>
                    <a:pt x="9074" y="1"/>
                    <a:pt x="1" y="9074"/>
                    <a:pt x="1" y="20282"/>
                  </a:cubicBezTo>
                  <a:cubicBezTo>
                    <a:pt x="1" y="31457"/>
                    <a:pt x="9074" y="40530"/>
                    <a:pt x="20282" y="40530"/>
                  </a:cubicBezTo>
                  <a:cubicBezTo>
                    <a:pt x="31457" y="40530"/>
                    <a:pt x="40530" y="31457"/>
                    <a:pt x="40530" y="20282"/>
                  </a:cubicBezTo>
                  <a:cubicBezTo>
                    <a:pt x="40530" y="9074"/>
                    <a:pt x="31457" y="1"/>
                    <a:pt x="20282" y="1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1" name="Google Shape;3021;p56"/>
            <p:cNvSpPr/>
            <p:nvPr/>
          </p:nvSpPr>
          <p:spPr>
            <a:xfrm>
              <a:off x="3628979" y="3432285"/>
              <a:ext cx="684829" cy="531623"/>
            </a:xfrm>
            <a:custGeom>
              <a:avLst/>
              <a:gdLst/>
              <a:ahLst/>
              <a:cxnLst/>
              <a:rect l="l" t="t" r="r" b="b"/>
              <a:pathLst>
                <a:path w="40297" h="31282" extrusionOk="0">
                  <a:moveTo>
                    <a:pt x="23054" y="1"/>
                  </a:moveTo>
                  <a:cubicBezTo>
                    <a:pt x="19344" y="1"/>
                    <a:pt x="15594" y="1022"/>
                    <a:pt x="12243" y="3162"/>
                  </a:cubicBezTo>
                  <a:cubicBezTo>
                    <a:pt x="2803" y="9166"/>
                    <a:pt x="1" y="21708"/>
                    <a:pt x="6005" y="31148"/>
                  </a:cubicBezTo>
                  <a:cubicBezTo>
                    <a:pt x="6038" y="31182"/>
                    <a:pt x="6038" y="31215"/>
                    <a:pt x="6105" y="31282"/>
                  </a:cubicBezTo>
                  <a:lnTo>
                    <a:pt x="40296" y="9533"/>
                  </a:lnTo>
                  <a:cubicBezTo>
                    <a:pt x="40263" y="9500"/>
                    <a:pt x="40263" y="9466"/>
                    <a:pt x="40196" y="9433"/>
                  </a:cubicBezTo>
                  <a:cubicBezTo>
                    <a:pt x="36331" y="3335"/>
                    <a:pt x="29757" y="1"/>
                    <a:pt x="23054" y="1"/>
                  </a:cubicBezTo>
                  <a:close/>
                </a:path>
              </a:pathLst>
            </a:custGeom>
            <a:solidFill>
              <a:srgbClr val="E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2" name="Google Shape;3022;p56"/>
            <p:cNvSpPr/>
            <p:nvPr/>
          </p:nvSpPr>
          <p:spPr>
            <a:xfrm>
              <a:off x="3671500" y="3470812"/>
              <a:ext cx="700685" cy="611480"/>
            </a:xfrm>
            <a:custGeom>
              <a:avLst/>
              <a:gdLst/>
              <a:ahLst/>
              <a:cxnLst/>
              <a:rect l="l" t="t" r="r" b="b"/>
              <a:pathLst>
                <a:path w="41230" h="35981" extrusionOk="0">
                  <a:moveTo>
                    <a:pt x="20800" y="0"/>
                  </a:moveTo>
                  <a:cubicBezTo>
                    <a:pt x="17450" y="0"/>
                    <a:pt x="14051" y="926"/>
                    <a:pt x="11008" y="2863"/>
                  </a:cubicBezTo>
                  <a:cubicBezTo>
                    <a:pt x="2536" y="8233"/>
                    <a:pt x="0" y="19375"/>
                    <a:pt x="5304" y="27714"/>
                  </a:cubicBezTo>
                  <a:cubicBezTo>
                    <a:pt x="8717" y="33068"/>
                    <a:pt x="14503" y="35980"/>
                    <a:pt x="20447" y="35980"/>
                  </a:cubicBezTo>
                  <a:cubicBezTo>
                    <a:pt x="23799" y="35980"/>
                    <a:pt x="27200" y="35054"/>
                    <a:pt x="30255" y="33118"/>
                  </a:cubicBezTo>
                  <a:cubicBezTo>
                    <a:pt x="38695" y="27747"/>
                    <a:pt x="41230" y="16606"/>
                    <a:pt x="35926" y="8267"/>
                  </a:cubicBezTo>
                  <a:cubicBezTo>
                    <a:pt x="32535" y="2913"/>
                    <a:pt x="26743" y="0"/>
                    <a:pt x="20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3" name="Google Shape;3023;p56"/>
            <p:cNvSpPr/>
            <p:nvPr/>
          </p:nvSpPr>
          <p:spPr>
            <a:xfrm>
              <a:off x="3671500" y="3470132"/>
              <a:ext cx="611123" cy="472805"/>
            </a:xfrm>
            <a:custGeom>
              <a:avLst/>
              <a:gdLst/>
              <a:ahLst/>
              <a:cxnLst/>
              <a:rect l="l" t="t" r="r" b="b"/>
              <a:pathLst>
                <a:path w="35960" h="27821" extrusionOk="0">
                  <a:moveTo>
                    <a:pt x="20740" y="1"/>
                  </a:moveTo>
                  <a:cubicBezTo>
                    <a:pt x="17399" y="1"/>
                    <a:pt x="14010" y="926"/>
                    <a:pt x="10975" y="2869"/>
                  </a:cubicBezTo>
                  <a:cubicBezTo>
                    <a:pt x="2502" y="8240"/>
                    <a:pt x="0" y="19381"/>
                    <a:pt x="5304" y="27720"/>
                  </a:cubicBezTo>
                  <a:cubicBezTo>
                    <a:pt x="5338" y="27754"/>
                    <a:pt x="5338" y="27787"/>
                    <a:pt x="5371" y="27821"/>
                  </a:cubicBezTo>
                  <a:lnTo>
                    <a:pt x="35959" y="8407"/>
                  </a:lnTo>
                  <a:cubicBezTo>
                    <a:pt x="35926" y="8373"/>
                    <a:pt x="35926" y="8307"/>
                    <a:pt x="35859" y="8273"/>
                  </a:cubicBezTo>
                  <a:cubicBezTo>
                    <a:pt x="32484" y="2933"/>
                    <a:pt x="26689" y="1"/>
                    <a:pt x="20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4" name="Google Shape;3024;p56"/>
            <p:cNvSpPr/>
            <p:nvPr/>
          </p:nvSpPr>
          <p:spPr>
            <a:xfrm>
              <a:off x="3830229" y="3746208"/>
              <a:ext cx="210902" cy="155347"/>
            </a:xfrm>
            <a:custGeom>
              <a:avLst/>
              <a:gdLst/>
              <a:ahLst/>
              <a:cxnLst/>
              <a:rect l="l" t="t" r="r" b="b"/>
              <a:pathLst>
                <a:path w="12410" h="9141" extrusionOk="0">
                  <a:moveTo>
                    <a:pt x="10108" y="1"/>
                  </a:moveTo>
                  <a:lnTo>
                    <a:pt x="0" y="9140"/>
                  </a:lnTo>
                  <a:lnTo>
                    <a:pt x="12409" y="3570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5" name="Google Shape;3025;p56"/>
            <p:cNvSpPr/>
            <p:nvPr/>
          </p:nvSpPr>
          <p:spPr>
            <a:xfrm>
              <a:off x="4001992" y="3655508"/>
              <a:ext cx="213740" cy="151370"/>
            </a:xfrm>
            <a:custGeom>
              <a:avLst/>
              <a:gdLst/>
              <a:ahLst/>
              <a:cxnLst/>
              <a:rect l="l" t="t" r="r" b="b"/>
              <a:pathLst>
                <a:path w="12577" h="8907" extrusionOk="0">
                  <a:moveTo>
                    <a:pt x="12576" y="0"/>
                  </a:moveTo>
                  <a:lnTo>
                    <a:pt x="1" y="5338"/>
                  </a:lnTo>
                  <a:lnTo>
                    <a:pt x="2302" y="8907"/>
                  </a:lnTo>
                  <a:lnTo>
                    <a:pt x="12576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6" name="Google Shape;3026;p56"/>
            <p:cNvSpPr/>
            <p:nvPr/>
          </p:nvSpPr>
          <p:spPr>
            <a:xfrm>
              <a:off x="3831928" y="3746208"/>
              <a:ext cx="190492" cy="153648"/>
            </a:xfrm>
            <a:custGeom>
              <a:avLst/>
              <a:gdLst/>
              <a:ahLst/>
              <a:cxnLst/>
              <a:rect l="l" t="t" r="r" b="b"/>
              <a:pathLst>
                <a:path w="11209" h="9041" extrusionOk="0">
                  <a:moveTo>
                    <a:pt x="10008" y="1"/>
                  </a:moveTo>
                  <a:lnTo>
                    <a:pt x="0" y="9040"/>
                  </a:lnTo>
                  <a:lnTo>
                    <a:pt x="11208" y="1902"/>
                  </a:lnTo>
                  <a:lnTo>
                    <a:pt x="10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7" name="Google Shape;3027;p56"/>
            <p:cNvSpPr/>
            <p:nvPr/>
          </p:nvSpPr>
          <p:spPr>
            <a:xfrm>
              <a:off x="4001992" y="3656647"/>
              <a:ext cx="212041" cy="121885"/>
            </a:xfrm>
            <a:custGeom>
              <a:avLst/>
              <a:gdLst/>
              <a:ahLst/>
              <a:cxnLst/>
              <a:rect l="l" t="t" r="r" b="b"/>
              <a:pathLst>
                <a:path w="12477" h="7172" extrusionOk="0">
                  <a:moveTo>
                    <a:pt x="12476" y="0"/>
                  </a:moveTo>
                  <a:lnTo>
                    <a:pt x="1" y="5271"/>
                  </a:lnTo>
                  <a:lnTo>
                    <a:pt x="1201" y="7172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8" name="Google Shape;3028;p56"/>
            <p:cNvSpPr/>
            <p:nvPr/>
          </p:nvSpPr>
          <p:spPr>
            <a:xfrm>
              <a:off x="4004830" y="3761673"/>
              <a:ext cx="33462" cy="28483"/>
            </a:xfrm>
            <a:custGeom>
              <a:avLst/>
              <a:gdLst/>
              <a:ahLst/>
              <a:cxnLst/>
              <a:rect l="l" t="t" r="r" b="b"/>
              <a:pathLst>
                <a:path w="1969" h="1676" extrusionOk="0">
                  <a:moveTo>
                    <a:pt x="1008" y="1"/>
                  </a:moveTo>
                  <a:cubicBezTo>
                    <a:pt x="852" y="1"/>
                    <a:pt x="689" y="41"/>
                    <a:pt x="534" y="125"/>
                  </a:cubicBezTo>
                  <a:cubicBezTo>
                    <a:pt x="134" y="392"/>
                    <a:pt x="0" y="925"/>
                    <a:pt x="301" y="1292"/>
                  </a:cubicBezTo>
                  <a:cubicBezTo>
                    <a:pt x="455" y="1535"/>
                    <a:pt x="726" y="1675"/>
                    <a:pt x="1017" y="1675"/>
                  </a:cubicBezTo>
                  <a:cubicBezTo>
                    <a:pt x="1166" y="1675"/>
                    <a:pt x="1321" y="1638"/>
                    <a:pt x="1468" y="1559"/>
                  </a:cubicBezTo>
                  <a:cubicBezTo>
                    <a:pt x="1835" y="1292"/>
                    <a:pt x="1968" y="792"/>
                    <a:pt x="1702" y="392"/>
                  </a:cubicBezTo>
                  <a:cubicBezTo>
                    <a:pt x="1551" y="134"/>
                    <a:pt x="1290" y="1"/>
                    <a:pt x="10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9" name="Google Shape;3029;p56"/>
            <p:cNvSpPr/>
            <p:nvPr/>
          </p:nvSpPr>
          <p:spPr>
            <a:xfrm>
              <a:off x="3761061" y="3899278"/>
              <a:ext cx="53312" cy="52156"/>
            </a:xfrm>
            <a:custGeom>
              <a:avLst/>
              <a:gdLst/>
              <a:ahLst/>
              <a:cxnLst/>
              <a:rect l="l" t="t" r="r" b="b"/>
              <a:pathLst>
                <a:path w="3137" h="3069" extrusionOk="0">
                  <a:moveTo>
                    <a:pt x="2002" y="0"/>
                  </a:moveTo>
                  <a:lnTo>
                    <a:pt x="1" y="1301"/>
                  </a:lnTo>
                  <a:lnTo>
                    <a:pt x="234" y="1668"/>
                  </a:lnTo>
                  <a:lnTo>
                    <a:pt x="1202" y="1067"/>
                  </a:lnTo>
                  <a:cubicBezTo>
                    <a:pt x="1335" y="1001"/>
                    <a:pt x="1502" y="867"/>
                    <a:pt x="1735" y="701"/>
                  </a:cubicBezTo>
                  <a:lnTo>
                    <a:pt x="1735" y="701"/>
                  </a:lnTo>
                  <a:lnTo>
                    <a:pt x="768" y="2535"/>
                  </a:lnTo>
                  <a:lnTo>
                    <a:pt x="1135" y="3069"/>
                  </a:lnTo>
                  <a:lnTo>
                    <a:pt x="3136" y="1801"/>
                  </a:lnTo>
                  <a:lnTo>
                    <a:pt x="2870" y="1401"/>
                  </a:lnTo>
                  <a:lnTo>
                    <a:pt x="1902" y="2001"/>
                  </a:lnTo>
                  <a:cubicBezTo>
                    <a:pt x="1835" y="2035"/>
                    <a:pt x="1602" y="2168"/>
                    <a:pt x="1368" y="2368"/>
                  </a:cubicBezTo>
                  <a:lnTo>
                    <a:pt x="2336" y="534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0" name="Google Shape;3030;p56"/>
            <p:cNvSpPr/>
            <p:nvPr/>
          </p:nvSpPr>
          <p:spPr>
            <a:xfrm>
              <a:off x="4127837" y="3976365"/>
              <a:ext cx="56711" cy="60110"/>
            </a:xfrm>
            <a:custGeom>
              <a:avLst/>
              <a:gdLst/>
              <a:ahLst/>
              <a:cxnLst/>
              <a:rect l="l" t="t" r="r" b="b"/>
              <a:pathLst>
                <a:path w="3337" h="3537" extrusionOk="0">
                  <a:moveTo>
                    <a:pt x="2336" y="1"/>
                  </a:moveTo>
                  <a:lnTo>
                    <a:pt x="1" y="868"/>
                  </a:lnTo>
                  <a:lnTo>
                    <a:pt x="268" y="1302"/>
                  </a:lnTo>
                  <a:lnTo>
                    <a:pt x="1502" y="835"/>
                  </a:lnTo>
                  <a:cubicBezTo>
                    <a:pt x="1602" y="801"/>
                    <a:pt x="1669" y="768"/>
                    <a:pt x="1802" y="701"/>
                  </a:cubicBezTo>
                  <a:cubicBezTo>
                    <a:pt x="1936" y="668"/>
                    <a:pt x="2002" y="634"/>
                    <a:pt x="2102" y="601"/>
                  </a:cubicBezTo>
                  <a:lnTo>
                    <a:pt x="2102" y="601"/>
                  </a:lnTo>
                  <a:cubicBezTo>
                    <a:pt x="2002" y="634"/>
                    <a:pt x="1936" y="701"/>
                    <a:pt x="1836" y="801"/>
                  </a:cubicBezTo>
                  <a:lnTo>
                    <a:pt x="1635" y="1001"/>
                  </a:lnTo>
                  <a:lnTo>
                    <a:pt x="735" y="2002"/>
                  </a:lnTo>
                  <a:lnTo>
                    <a:pt x="968" y="2436"/>
                  </a:lnTo>
                  <a:lnTo>
                    <a:pt x="2269" y="2002"/>
                  </a:lnTo>
                  <a:cubicBezTo>
                    <a:pt x="2336" y="1969"/>
                    <a:pt x="2436" y="1935"/>
                    <a:pt x="2569" y="1869"/>
                  </a:cubicBezTo>
                  <a:cubicBezTo>
                    <a:pt x="2630" y="1849"/>
                    <a:pt x="2690" y="1828"/>
                    <a:pt x="2736" y="1808"/>
                  </a:cubicBezTo>
                  <a:lnTo>
                    <a:pt x="2736" y="1808"/>
                  </a:lnTo>
                  <a:cubicBezTo>
                    <a:pt x="2616" y="1889"/>
                    <a:pt x="2476" y="2029"/>
                    <a:pt x="2336" y="2169"/>
                  </a:cubicBezTo>
                  <a:lnTo>
                    <a:pt x="1435" y="3136"/>
                  </a:lnTo>
                  <a:lnTo>
                    <a:pt x="1669" y="3536"/>
                  </a:lnTo>
                  <a:lnTo>
                    <a:pt x="3337" y="1769"/>
                  </a:lnTo>
                  <a:lnTo>
                    <a:pt x="3070" y="1268"/>
                  </a:lnTo>
                  <a:lnTo>
                    <a:pt x="1836" y="1668"/>
                  </a:lnTo>
                  <a:cubicBezTo>
                    <a:pt x="1802" y="1668"/>
                    <a:pt x="1735" y="1702"/>
                    <a:pt x="1602" y="1769"/>
                  </a:cubicBezTo>
                  <a:cubicBezTo>
                    <a:pt x="1469" y="1802"/>
                    <a:pt x="1402" y="1835"/>
                    <a:pt x="1335" y="1869"/>
                  </a:cubicBezTo>
                  <a:lnTo>
                    <a:pt x="1569" y="1668"/>
                  </a:lnTo>
                  <a:lnTo>
                    <a:pt x="1769" y="1468"/>
                  </a:lnTo>
                  <a:lnTo>
                    <a:pt x="2636" y="501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1" name="Google Shape;3031;p56"/>
            <p:cNvSpPr/>
            <p:nvPr/>
          </p:nvSpPr>
          <p:spPr>
            <a:xfrm>
              <a:off x="3851761" y="3531924"/>
              <a:ext cx="46514" cy="41959"/>
            </a:xfrm>
            <a:custGeom>
              <a:avLst/>
              <a:gdLst/>
              <a:ahLst/>
              <a:cxnLst/>
              <a:rect l="l" t="t" r="r" b="b"/>
              <a:pathLst>
                <a:path w="2737" h="2469" extrusionOk="0">
                  <a:moveTo>
                    <a:pt x="2002" y="1"/>
                  </a:moveTo>
                  <a:lnTo>
                    <a:pt x="1635" y="267"/>
                  </a:lnTo>
                  <a:lnTo>
                    <a:pt x="2069" y="1001"/>
                  </a:lnTo>
                  <a:lnTo>
                    <a:pt x="1569" y="1335"/>
                  </a:lnTo>
                  <a:lnTo>
                    <a:pt x="1168" y="668"/>
                  </a:lnTo>
                  <a:lnTo>
                    <a:pt x="835" y="901"/>
                  </a:lnTo>
                  <a:lnTo>
                    <a:pt x="1235" y="1568"/>
                  </a:lnTo>
                  <a:lnTo>
                    <a:pt x="802" y="1835"/>
                  </a:lnTo>
                  <a:lnTo>
                    <a:pt x="335" y="1101"/>
                  </a:lnTo>
                  <a:lnTo>
                    <a:pt x="1" y="1302"/>
                  </a:lnTo>
                  <a:lnTo>
                    <a:pt x="735" y="2469"/>
                  </a:lnTo>
                  <a:lnTo>
                    <a:pt x="2736" y="1168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2" name="Google Shape;3032;p56"/>
            <p:cNvSpPr/>
            <p:nvPr/>
          </p:nvSpPr>
          <p:spPr>
            <a:xfrm>
              <a:off x="4227051" y="3613243"/>
              <a:ext cx="44798" cy="34686"/>
            </a:xfrm>
            <a:custGeom>
              <a:avLst/>
              <a:gdLst/>
              <a:ahLst/>
              <a:cxnLst/>
              <a:rect l="l" t="t" r="r" b="b"/>
              <a:pathLst>
                <a:path w="2636" h="2041" extrusionOk="0">
                  <a:moveTo>
                    <a:pt x="1718" y="0"/>
                  </a:moveTo>
                  <a:cubicBezTo>
                    <a:pt x="1587" y="0"/>
                    <a:pt x="1446" y="30"/>
                    <a:pt x="1335" y="119"/>
                  </a:cubicBezTo>
                  <a:cubicBezTo>
                    <a:pt x="1235" y="186"/>
                    <a:pt x="1135" y="319"/>
                    <a:pt x="1135" y="353"/>
                  </a:cubicBezTo>
                  <a:cubicBezTo>
                    <a:pt x="1068" y="486"/>
                    <a:pt x="1068" y="653"/>
                    <a:pt x="1101" y="886"/>
                  </a:cubicBezTo>
                  <a:cubicBezTo>
                    <a:pt x="1135" y="1120"/>
                    <a:pt x="1135" y="1220"/>
                    <a:pt x="1135" y="1287"/>
                  </a:cubicBezTo>
                  <a:cubicBezTo>
                    <a:pt x="1135" y="1320"/>
                    <a:pt x="1101" y="1353"/>
                    <a:pt x="1101" y="1387"/>
                  </a:cubicBezTo>
                  <a:cubicBezTo>
                    <a:pt x="1101" y="1453"/>
                    <a:pt x="1068" y="1453"/>
                    <a:pt x="1001" y="1487"/>
                  </a:cubicBezTo>
                  <a:cubicBezTo>
                    <a:pt x="934" y="1520"/>
                    <a:pt x="901" y="1520"/>
                    <a:pt x="801" y="1520"/>
                  </a:cubicBezTo>
                  <a:cubicBezTo>
                    <a:pt x="768" y="1487"/>
                    <a:pt x="668" y="1453"/>
                    <a:pt x="634" y="1353"/>
                  </a:cubicBezTo>
                  <a:cubicBezTo>
                    <a:pt x="567" y="1320"/>
                    <a:pt x="567" y="1220"/>
                    <a:pt x="501" y="1153"/>
                  </a:cubicBezTo>
                  <a:cubicBezTo>
                    <a:pt x="467" y="1053"/>
                    <a:pt x="467" y="953"/>
                    <a:pt x="434" y="820"/>
                  </a:cubicBezTo>
                  <a:lnTo>
                    <a:pt x="0" y="886"/>
                  </a:lnTo>
                  <a:cubicBezTo>
                    <a:pt x="0" y="1020"/>
                    <a:pt x="67" y="1153"/>
                    <a:pt x="100" y="1287"/>
                  </a:cubicBezTo>
                  <a:cubicBezTo>
                    <a:pt x="134" y="1387"/>
                    <a:pt x="167" y="1487"/>
                    <a:pt x="267" y="1620"/>
                  </a:cubicBezTo>
                  <a:cubicBezTo>
                    <a:pt x="401" y="1820"/>
                    <a:pt x="567" y="1987"/>
                    <a:pt x="734" y="2020"/>
                  </a:cubicBezTo>
                  <a:cubicBezTo>
                    <a:pt x="795" y="2033"/>
                    <a:pt x="861" y="2040"/>
                    <a:pt x="928" y="2040"/>
                  </a:cubicBezTo>
                  <a:cubicBezTo>
                    <a:pt x="1043" y="2040"/>
                    <a:pt x="1162" y="2017"/>
                    <a:pt x="1268" y="1954"/>
                  </a:cubicBezTo>
                  <a:cubicBezTo>
                    <a:pt x="1335" y="1887"/>
                    <a:pt x="1435" y="1820"/>
                    <a:pt x="1468" y="1720"/>
                  </a:cubicBezTo>
                  <a:cubicBezTo>
                    <a:pt x="1501" y="1654"/>
                    <a:pt x="1568" y="1553"/>
                    <a:pt x="1568" y="1487"/>
                  </a:cubicBezTo>
                  <a:cubicBezTo>
                    <a:pt x="1602" y="1387"/>
                    <a:pt x="1568" y="1287"/>
                    <a:pt x="1568" y="1120"/>
                  </a:cubicBezTo>
                  <a:cubicBezTo>
                    <a:pt x="1501" y="953"/>
                    <a:pt x="1501" y="820"/>
                    <a:pt x="1501" y="786"/>
                  </a:cubicBezTo>
                  <a:cubicBezTo>
                    <a:pt x="1501" y="686"/>
                    <a:pt x="1568" y="653"/>
                    <a:pt x="1568" y="619"/>
                  </a:cubicBezTo>
                  <a:cubicBezTo>
                    <a:pt x="1568" y="553"/>
                    <a:pt x="1602" y="553"/>
                    <a:pt x="1635" y="519"/>
                  </a:cubicBezTo>
                  <a:cubicBezTo>
                    <a:pt x="1706" y="496"/>
                    <a:pt x="1743" y="472"/>
                    <a:pt x="1782" y="472"/>
                  </a:cubicBezTo>
                  <a:cubicBezTo>
                    <a:pt x="1799" y="472"/>
                    <a:pt x="1815" y="476"/>
                    <a:pt x="1835" y="486"/>
                  </a:cubicBezTo>
                  <a:cubicBezTo>
                    <a:pt x="1935" y="486"/>
                    <a:pt x="2002" y="553"/>
                    <a:pt x="2069" y="653"/>
                  </a:cubicBezTo>
                  <a:cubicBezTo>
                    <a:pt x="2102" y="720"/>
                    <a:pt x="2135" y="820"/>
                    <a:pt x="2169" y="953"/>
                  </a:cubicBezTo>
                  <a:cubicBezTo>
                    <a:pt x="2235" y="1020"/>
                    <a:pt x="2235" y="1187"/>
                    <a:pt x="2269" y="1353"/>
                  </a:cubicBezTo>
                  <a:lnTo>
                    <a:pt x="2636" y="1120"/>
                  </a:lnTo>
                  <a:cubicBezTo>
                    <a:pt x="2602" y="886"/>
                    <a:pt x="2502" y="686"/>
                    <a:pt x="2402" y="486"/>
                  </a:cubicBezTo>
                  <a:cubicBezTo>
                    <a:pt x="2269" y="219"/>
                    <a:pt x="2069" y="119"/>
                    <a:pt x="1902" y="19"/>
                  </a:cubicBezTo>
                  <a:cubicBezTo>
                    <a:pt x="1846" y="8"/>
                    <a:pt x="1783" y="0"/>
                    <a:pt x="1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3" name="Google Shape;3033;p56"/>
            <p:cNvSpPr/>
            <p:nvPr/>
          </p:nvSpPr>
          <p:spPr>
            <a:xfrm>
              <a:off x="3632956" y="3937533"/>
              <a:ext cx="93555" cy="112402"/>
            </a:xfrm>
            <a:custGeom>
              <a:avLst/>
              <a:gdLst/>
              <a:ahLst/>
              <a:cxnLst/>
              <a:rect l="l" t="t" r="r" b="b"/>
              <a:pathLst>
                <a:path w="5505" h="6614" extrusionOk="0">
                  <a:moveTo>
                    <a:pt x="1498" y="1"/>
                  </a:moveTo>
                  <a:cubicBezTo>
                    <a:pt x="1252" y="1"/>
                    <a:pt x="998" y="72"/>
                    <a:pt x="767" y="217"/>
                  </a:cubicBezTo>
                  <a:cubicBezTo>
                    <a:pt x="167" y="584"/>
                    <a:pt x="0" y="1418"/>
                    <a:pt x="367" y="1985"/>
                  </a:cubicBezTo>
                  <a:lnTo>
                    <a:pt x="2902" y="5988"/>
                  </a:lnTo>
                  <a:cubicBezTo>
                    <a:pt x="3140" y="6399"/>
                    <a:pt x="3575" y="6614"/>
                    <a:pt x="4014" y="6614"/>
                  </a:cubicBezTo>
                  <a:cubicBezTo>
                    <a:pt x="4253" y="6614"/>
                    <a:pt x="4492" y="6551"/>
                    <a:pt x="4703" y="6422"/>
                  </a:cubicBezTo>
                  <a:cubicBezTo>
                    <a:pt x="5337" y="6055"/>
                    <a:pt x="5504" y="5221"/>
                    <a:pt x="5104" y="4621"/>
                  </a:cubicBezTo>
                  <a:lnTo>
                    <a:pt x="2569" y="618"/>
                  </a:lnTo>
                  <a:cubicBezTo>
                    <a:pt x="2335" y="215"/>
                    <a:pt x="1927" y="1"/>
                    <a:pt x="1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4" name="Google Shape;3034;p56"/>
            <p:cNvSpPr/>
            <p:nvPr/>
          </p:nvSpPr>
          <p:spPr>
            <a:xfrm>
              <a:off x="3742367" y="2071057"/>
              <a:ext cx="1660995" cy="1660995"/>
            </a:xfrm>
            <a:custGeom>
              <a:avLst/>
              <a:gdLst/>
              <a:ahLst/>
              <a:cxnLst/>
              <a:rect l="l" t="t" r="r" b="b"/>
              <a:pathLst>
                <a:path w="97737" h="97737" extrusionOk="0">
                  <a:moveTo>
                    <a:pt x="48868" y="0"/>
                  </a:moveTo>
                  <a:cubicBezTo>
                    <a:pt x="21882" y="0"/>
                    <a:pt x="0" y="21882"/>
                    <a:pt x="0" y="48868"/>
                  </a:cubicBezTo>
                  <a:cubicBezTo>
                    <a:pt x="0" y="75854"/>
                    <a:pt x="21882" y="97737"/>
                    <a:pt x="48868" y="97737"/>
                  </a:cubicBezTo>
                  <a:cubicBezTo>
                    <a:pt x="75854" y="97737"/>
                    <a:pt x="97736" y="75854"/>
                    <a:pt x="97736" y="48868"/>
                  </a:cubicBezTo>
                  <a:cubicBezTo>
                    <a:pt x="97736" y="21882"/>
                    <a:pt x="75854" y="0"/>
                    <a:pt x="48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5" name="Google Shape;3035;p56"/>
            <p:cNvSpPr/>
            <p:nvPr/>
          </p:nvSpPr>
          <p:spPr>
            <a:xfrm>
              <a:off x="3784309" y="2113000"/>
              <a:ext cx="1577670" cy="1577109"/>
            </a:xfrm>
            <a:custGeom>
              <a:avLst/>
              <a:gdLst/>
              <a:ahLst/>
              <a:cxnLst/>
              <a:rect l="l" t="t" r="r" b="b"/>
              <a:pathLst>
                <a:path w="92834" h="92801" extrusionOk="0">
                  <a:moveTo>
                    <a:pt x="46400" y="0"/>
                  </a:moveTo>
                  <a:cubicBezTo>
                    <a:pt x="20782" y="0"/>
                    <a:pt x="0" y="20749"/>
                    <a:pt x="0" y="46400"/>
                  </a:cubicBezTo>
                  <a:cubicBezTo>
                    <a:pt x="0" y="72019"/>
                    <a:pt x="20782" y="92800"/>
                    <a:pt x="46400" y="92800"/>
                  </a:cubicBezTo>
                  <a:cubicBezTo>
                    <a:pt x="72052" y="92800"/>
                    <a:pt x="92833" y="72019"/>
                    <a:pt x="92833" y="46400"/>
                  </a:cubicBezTo>
                  <a:cubicBezTo>
                    <a:pt x="92833" y="20749"/>
                    <a:pt x="72052" y="0"/>
                    <a:pt x="46400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6" name="Google Shape;3036;p56"/>
            <p:cNvSpPr/>
            <p:nvPr/>
          </p:nvSpPr>
          <p:spPr>
            <a:xfrm>
              <a:off x="5178286" y="3315380"/>
              <a:ext cx="45936" cy="69168"/>
            </a:xfrm>
            <a:custGeom>
              <a:avLst/>
              <a:gdLst/>
              <a:ahLst/>
              <a:cxnLst/>
              <a:rect l="l" t="t" r="r" b="b"/>
              <a:pathLst>
                <a:path w="2703" h="4070" extrusionOk="0">
                  <a:moveTo>
                    <a:pt x="2669" y="0"/>
                  </a:moveTo>
                  <a:cubicBezTo>
                    <a:pt x="2536" y="67"/>
                    <a:pt x="2402" y="334"/>
                    <a:pt x="2236" y="701"/>
                  </a:cubicBezTo>
                  <a:cubicBezTo>
                    <a:pt x="2069" y="1068"/>
                    <a:pt x="2035" y="1234"/>
                    <a:pt x="1769" y="1601"/>
                  </a:cubicBezTo>
                  <a:cubicBezTo>
                    <a:pt x="1435" y="2068"/>
                    <a:pt x="1035" y="2435"/>
                    <a:pt x="735" y="2902"/>
                  </a:cubicBezTo>
                  <a:cubicBezTo>
                    <a:pt x="668" y="3002"/>
                    <a:pt x="668" y="3169"/>
                    <a:pt x="568" y="3269"/>
                  </a:cubicBezTo>
                  <a:cubicBezTo>
                    <a:pt x="401" y="3569"/>
                    <a:pt x="167" y="3769"/>
                    <a:pt x="1" y="4036"/>
                  </a:cubicBezTo>
                  <a:lnTo>
                    <a:pt x="1" y="4070"/>
                  </a:lnTo>
                  <a:cubicBezTo>
                    <a:pt x="3" y="4070"/>
                    <a:pt x="5" y="4070"/>
                    <a:pt x="8" y="4070"/>
                  </a:cubicBezTo>
                  <a:cubicBezTo>
                    <a:pt x="42" y="4070"/>
                    <a:pt x="123" y="4041"/>
                    <a:pt x="868" y="3202"/>
                  </a:cubicBezTo>
                  <a:cubicBezTo>
                    <a:pt x="868" y="3169"/>
                    <a:pt x="1869" y="2035"/>
                    <a:pt x="1869" y="2035"/>
                  </a:cubicBezTo>
                  <a:cubicBezTo>
                    <a:pt x="1969" y="1901"/>
                    <a:pt x="2136" y="1735"/>
                    <a:pt x="2336" y="1401"/>
                  </a:cubicBezTo>
                  <a:cubicBezTo>
                    <a:pt x="2369" y="1368"/>
                    <a:pt x="2369" y="1334"/>
                    <a:pt x="2402" y="1334"/>
                  </a:cubicBezTo>
                  <a:lnTo>
                    <a:pt x="2402" y="1268"/>
                  </a:lnTo>
                  <a:cubicBezTo>
                    <a:pt x="2302" y="1334"/>
                    <a:pt x="2236" y="1401"/>
                    <a:pt x="2169" y="1501"/>
                  </a:cubicBezTo>
                  <a:lnTo>
                    <a:pt x="2136" y="1501"/>
                  </a:lnTo>
                  <a:cubicBezTo>
                    <a:pt x="2136" y="1468"/>
                    <a:pt x="2302" y="901"/>
                    <a:pt x="2502" y="500"/>
                  </a:cubicBezTo>
                  <a:cubicBezTo>
                    <a:pt x="2703" y="134"/>
                    <a:pt x="2703" y="67"/>
                    <a:pt x="2703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7" name="Google Shape;3037;p56"/>
            <p:cNvSpPr/>
            <p:nvPr/>
          </p:nvSpPr>
          <p:spPr>
            <a:xfrm>
              <a:off x="5195858" y="3017755"/>
              <a:ext cx="19867" cy="19782"/>
            </a:xfrm>
            <a:custGeom>
              <a:avLst/>
              <a:gdLst/>
              <a:ahLst/>
              <a:cxnLst/>
              <a:rect l="l" t="t" r="r" b="b"/>
              <a:pathLst>
                <a:path w="1169" h="1164" extrusionOk="0">
                  <a:moveTo>
                    <a:pt x="1035" y="1"/>
                  </a:moveTo>
                  <a:cubicBezTo>
                    <a:pt x="1001" y="34"/>
                    <a:pt x="968" y="101"/>
                    <a:pt x="801" y="201"/>
                  </a:cubicBezTo>
                  <a:lnTo>
                    <a:pt x="301" y="434"/>
                  </a:lnTo>
                  <a:cubicBezTo>
                    <a:pt x="301" y="501"/>
                    <a:pt x="234" y="501"/>
                    <a:pt x="234" y="501"/>
                  </a:cubicBezTo>
                  <a:lnTo>
                    <a:pt x="168" y="568"/>
                  </a:lnTo>
                  <a:cubicBezTo>
                    <a:pt x="34" y="701"/>
                    <a:pt x="1" y="901"/>
                    <a:pt x="101" y="1001"/>
                  </a:cubicBezTo>
                  <a:cubicBezTo>
                    <a:pt x="183" y="1095"/>
                    <a:pt x="330" y="1164"/>
                    <a:pt x="489" y="1164"/>
                  </a:cubicBezTo>
                  <a:cubicBezTo>
                    <a:pt x="786" y="1164"/>
                    <a:pt x="1125" y="926"/>
                    <a:pt x="1168" y="167"/>
                  </a:cubicBezTo>
                  <a:lnTo>
                    <a:pt x="1168" y="34"/>
                  </a:lnTo>
                  <a:cubicBezTo>
                    <a:pt x="1135" y="34"/>
                    <a:pt x="1135" y="1"/>
                    <a:pt x="110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8" name="Google Shape;3038;p56"/>
            <p:cNvSpPr/>
            <p:nvPr/>
          </p:nvSpPr>
          <p:spPr>
            <a:xfrm>
              <a:off x="5057540" y="3000590"/>
              <a:ext cx="151948" cy="92246"/>
            </a:xfrm>
            <a:custGeom>
              <a:avLst/>
              <a:gdLst/>
              <a:ahLst/>
              <a:cxnLst/>
              <a:rect l="l" t="t" r="r" b="b"/>
              <a:pathLst>
                <a:path w="8941" h="5428" extrusionOk="0">
                  <a:moveTo>
                    <a:pt x="599" y="1"/>
                  </a:moveTo>
                  <a:cubicBezTo>
                    <a:pt x="548" y="1"/>
                    <a:pt x="493" y="4"/>
                    <a:pt x="434" y="10"/>
                  </a:cubicBezTo>
                  <a:cubicBezTo>
                    <a:pt x="167" y="77"/>
                    <a:pt x="1" y="510"/>
                    <a:pt x="67" y="977"/>
                  </a:cubicBezTo>
                  <a:cubicBezTo>
                    <a:pt x="101" y="1077"/>
                    <a:pt x="134" y="1244"/>
                    <a:pt x="167" y="1344"/>
                  </a:cubicBezTo>
                  <a:cubicBezTo>
                    <a:pt x="267" y="1511"/>
                    <a:pt x="501" y="1511"/>
                    <a:pt x="601" y="1711"/>
                  </a:cubicBezTo>
                  <a:cubicBezTo>
                    <a:pt x="668" y="1911"/>
                    <a:pt x="634" y="2178"/>
                    <a:pt x="768" y="2345"/>
                  </a:cubicBezTo>
                  <a:cubicBezTo>
                    <a:pt x="935" y="2545"/>
                    <a:pt x="1335" y="2545"/>
                    <a:pt x="1668" y="2545"/>
                  </a:cubicBezTo>
                  <a:cubicBezTo>
                    <a:pt x="2102" y="2545"/>
                    <a:pt x="2269" y="2578"/>
                    <a:pt x="2436" y="2678"/>
                  </a:cubicBezTo>
                  <a:lnTo>
                    <a:pt x="3236" y="3179"/>
                  </a:lnTo>
                  <a:cubicBezTo>
                    <a:pt x="3303" y="3212"/>
                    <a:pt x="3336" y="3312"/>
                    <a:pt x="3436" y="3446"/>
                  </a:cubicBezTo>
                  <a:cubicBezTo>
                    <a:pt x="3737" y="4046"/>
                    <a:pt x="3503" y="4346"/>
                    <a:pt x="3403" y="4513"/>
                  </a:cubicBezTo>
                  <a:cubicBezTo>
                    <a:pt x="3236" y="4713"/>
                    <a:pt x="2936" y="5080"/>
                    <a:pt x="3103" y="5347"/>
                  </a:cubicBezTo>
                  <a:cubicBezTo>
                    <a:pt x="3136" y="5380"/>
                    <a:pt x="3170" y="5414"/>
                    <a:pt x="3236" y="5414"/>
                  </a:cubicBezTo>
                  <a:cubicBezTo>
                    <a:pt x="3270" y="5414"/>
                    <a:pt x="3270" y="5414"/>
                    <a:pt x="3970" y="4947"/>
                  </a:cubicBezTo>
                  <a:cubicBezTo>
                    <a:pt x="4033" y="4911"/>
                    <a:pt x="4090" y="4895"/>
                    <a:pt x="4142" y="4895"/>
                  </a:cubicBezTo>
                  <a:cubicBezTo>
                    <a:pt x="4452" y="4895"/>
                    <a:pt x="4610" y="5428"/>
                    <a:pt x="4968" y="5428"/>
                  </a:cubicBezTo>
                  <a:cubicBezTo>
                    <a:pt x="5001" y="5428"/>
                    <a:pt x="5035" y="5423"/>
                    <a:pt x="5071" y="5414"/>
                  </a:cubicBezTo>
                  <a:cubicBezTo>
                    <a:pt x="5738" y="5247"/>
                    <a:pt x="5738" y="5247"/>
                    <a:pt x="6005" y="4513"/>
                  </a:cubicBezTo>
                  <a:cubicBezTo>
                    <a:pt x="6204" y="4016"/>
                    <a:pt x="6399" y="3834"/>
                    <a:pt x="6581" y="3834"/>
                  </a:cubicBezTo>
                  <a:cubicBezTo>
                    <a:pt x="6948" y="3834"/>
                    <a:pt x="7261" y="4578"/>
                    <a:pt x="7439" y="4980"/>
                  </a:cubicBezTo>
                  <a:cubicBezTo>
                    <a:pt x="7473" y="5047"/>
                    <a:pt x="7573" y="5214"/>
                    <a:pt x="7739" y="5247"/>
                  </a:cubicBezTo>
                  <a:cubicBezTo>
                    <a:pt x="7780" y="5260"/>
                    <a:pt x="7818" y="5266"/>
                    <a:pt x="7856" y="5266"/>
                  </a:cubicBezTo>
                  <a:cubicBezTo>
                    <a:pt x="8006" y="5266"/>
                    <a:pt x="8140" y="5180"/>
                    <a:pt x="8273" y="5180"/>
                  </a:cubicBezTo>
                  <a:cubicBezTo>
                    <a:pt x="8407" y="5180"/>
                    <a:pt x="8440" y="5314"/>
                    <a:pt x="8573" y="5314"/>
                  </a:cubicBezTo>
                  <a:lnTo>
                    <a:pt x="8640" y="5314"/>
                  </a:lnTo>
                  <a:cubicBezTo>
                    <a:pt x="8640" y="5314"/>
                    <a:pt x="8673" y="5214"/>
                    <a:pt x="8740" y="5180"/>
                  </a:cubicBezTo>
                  <a:cubicBezTo>
                    <a:pt x="8940" y="4647"/>
                    <a:pt x="8307" y="4180"/>
                    <a:pt x="8106" y="4013"/>
                  </a:cubicBezTo>
                  <a:cubicBezTo>
                    <a:pt x="8006" y="3646"/>
                    <a:pt x="7606" y="3479"/>
                    <a:pt x="7606" y="3045"/>
                  </a:cubicBezTo>
                  <a:cubicBezTo>
                    <a:pt x="7606" y="2745"/>
                    <a:pt x="7973" y="2578"/>
                    <a:pt x="7806" y="2245"/>
                  </a:cubicBezTo>
                  <a:cubicBezTo>
                    <a:pt x="7673" y="1978"/>
                    <a:pt x="7306" y="2078"/>
                    <a:pt x="7139" y="1845"/>
                  </a:cubicBezTo>
                  <a:cubicBezTo>
                    <a:pt x="7072" y="1644"/>
                    <a:pt x="7006" y="1378"/>
                    <a:pt x="6839" y="1211"/>
                  </a:cubicBezTo>
                  <a:cubicBezTo>
                    <a:pt x="6805" y="1177"/>
                    <a:pt x="6739" y="1144"/>
                    <a:pt x="6672" y="1077"/>
                  </a:cubicBezTo>
                  <a:lnTo>
                    <a:pt x="4771" y="577"/>
                  </a:lnTo>
                  <a:cubicBezTo>
                    <a:pt x="4637" y="560"/>
                    <a:pt x="4521" y="560"/>
                    <a:pt x="4412" y="560"/>
                  </a:cubicBezTo>
                  <a:cubicBezTo>
                    <a:pt x="4304" y="560"/>
                    <a:pt x="4204" y="560"/>
                    <a:pt x="4104" y="544"/>
                  </a:cubicBezTo>
                  <a:cubicBezTo>
                    <a:pt x="3878" y="487"/>
                    <a:pt x="3724" y="288"/>
                    <a:pt x="3521" y="288"/>
                  </a:cubicBezTo>
                  <a:cubicBezTo>
                    <a:pt x="3483" y="288"/>
                    <a:pt x="3444" y="295"/>
                    <a:pt x="3403" y="310"/>
                  </a:cubicBezTo>
                  <a:cubicBezTo>
                    <a:pt x="3270" y="343"/>
                    <a:pt x="2836" y="510"/>
                    <a:pt x="2469" y="1211"/>
                  </a:cubicBezTo>
                  <a:cubicBezTo>
                    <a:pt x="2263" y="1654"/>
                    <a:pt x="2088" y="1808"/>
                    <a:pt x="1946" y="1808"/>
                  </a:cubicBezTo>
                  <a:cubicBezTo>
                    <a:pt x="1627" y="1808"/>
                    <a:pt x="1468" y="1044"/>
                    <a:pt x="1468" y="1044"/>
                  </a:cubicBezTo>
                  <a:cubicBezTo>
                    <a:pt x="1437" y="699"/>
                    <a:pt x="1406" y="1"/>
                    <a:pt x="59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9" name="Google Shape;3039;p56"/>
            <p:cNvSpPr/>
            <p:nvPr/>
          </p:nvSpPr>
          <p:spPr>
            <a:xfrm>
              <a:off x="4902210" y="2535892"/>
              <a:ext cx="65208" cy="111127"/>
            </a:xfrm>
            <a:custGeom>
              <a:avLst/>
              <a:gdLst/>
              <a:ahLst/>
              <a:cxnLst/>
              <a:rect l="l" t="t" r="r" b="b"/>
              <a:pathLst>
                <a:path w="3837" h="6539" extrusionOk="0">
                  <a:moveTo>
                    <a:pt x="901" y="1"/>
                  </a:moveTo>
                  <a:cubicBezTo>
                    <a:pt x="901" y="234"/>
                    <a:pt x="935" y="368"/>
                    <a:pt x="1302" y="735"/>
                  </a:cubicBezTo>
                  <a:cubicBezTo>
                    <a:pt x="1602" y="1035"/>
                    <a:pt x="1969" y="1369"/>
                    <a:pt x="2002" y="2136"/>
                  </a:cubicBezTo>
                  <a:cubicBezTo>
                    <a:pt x="2002" y="2369"/>
                    <a:pt x="2002" y="2369"/>
                    <a:pt x="1735" y="2636"/>
                  </a:cubicBezTo>
                  <a:cubicBezTo>
                    <a:pt x="1435" y="2836"/>
                    <a:pt x="1735" y="3137"/>
                    <a:pt x="1635" y="3370"/>
                  </a:cubicBezTo>
                  <a:cubicBezTo>
                    <a:pt x="1635" y="3470"/>
                    <a:pt x="1569" y="3503"/>
                    <a:pt x="1468" y="3537"/>
                  </a:cubicBezTo>
                  <a:cubicBezTo>
                    <a:pt x="1168" y="3670"/>
                    <a:pt x="801" y="3570"/>
                    <a:pt x="601" y="3870"/>
                  </a:cubicBezTo>
                  <a:cubicBezTo>
                    <a:pt x="568" y="3904"/>
                    <a:pt x="1" y="5138"/>
                    <a:pt x="101" y="5405"/>
                  </a:cubicBezTo>
                  <a:cubicBezTo>
                    <a:pt x="101" y="5505"/>
                    <a:pt x="1102" y="6539"/>
                    <a:pt x="1435" y="6539"/>
                  </a:cubicBezTo>
                  <a:cubicBezTo>
                    <a:pt x="1569" y="6539"/>
                    <a:pt x="1602" y="6339"/>
                    <a:pt x="1468" y="6005"/>
                  </a:cubicBezTo>
                  <a:cubicBezTo>
                    <a:pt x="1302" y="5572"/>
                    <a:pt x="1335" y="5538"/>
                    <a:pt x="1402" y="5371"/>
                  </a:cubicBezTo>
                  <a:lnTo>
                    <a:pt x="1402" y="5371"/>
                  </a:lnTo>
                  <a:cubicBezTo>
                    <a:pt x="1437" y="5377"/>
                    <a:pt x="1468" y="5380"/>
                    <a:pt x="1496" y="5380"/>
                  </a:cubicBezTo>
                  <a:cubicBezTo>
                    <a:pt x="1627" y="5380"/>
                    <a:pt x="1686" y="5320"/>
                    <a:pt x="1769" y="5238"/>
                  </a:cubicBezTo>
                  <a:cubicBezTo>
                    <a:pt x="1902" y="5071"/>
                    <a:pt x="1902" y="4871"/>
                    <a:pt x="2002" y="4704"/>
                  </a:cubicBezTo>
                  <a:cubicBezTo>
                    <a:pt x="2054" y="4644"/>
                    <a:pt x="2109" y="4624"/>
                    <a:pt x="2167" y="4624"/>
                  </a:cubicBezTo>
                  <a:cubicBezTo>
                    <a:pt x="2290" y="4624"/>
                    <a:pt x="2423" y="4716"/>
                    <a:pt x="2544" y="4716"/>
                  </a:cubicBezTo>
                  <a:cubicBezTo>
                    <a:pt x="2588" y="4716"/>
                    <a:pt x="2630" y="4704"/>
                    <a:pt x="2669" y="4671"/>
                  </a:cubicBezTo>
                  <a:lnTo>
                    <a:pt x="2736" y="4638"/>
                  </a:lnTo>
                  <a:cubicBezTo>
                    <a:pt x="2903" y="4471"/>
                    <a:pt x="2703" y="4204"/>
                    <a:pt x="2869" y="4004"/>
                  </a:cubicBezTo>
                  <a:cubicBezTo>
                    <a:pt x="3103" y="3704"/>
                    <a:pt x="3603" y="3737"/>
                    <a:pt x="3770" y="3370"/>
                  </a:cubicBezTo>
                  <a:cubicBezTo>
                    <a:pt x="3770" y="3337"/>
                    <a:pt x="3770" y="3237"/>
                    <a:pt x="3837" y="3237"/>
                  </a:cubicBezTo>
                  <a:cubicBezTo>
                    <a:pt x="3503" y="2703"/>
                    <a:pt x="3103" y="2236"/>
                    <a:pt x="2769" y="1736"/>
                  </a:cubicBezTo>
                  <a:cubicBezTo>
                    <a:pt x="2669" y="1635"/>
                    <a:pt x="2636" y="1502"/>
                    <a:pt x="2603" y="1335"/>
                  </a:cubicBezTo>
                  <a:cubicBezTo>
                    <a:pt x="2569" y="1202"/>
                    <a:pt x="2469" y="1002"/>
                    <a:pt x="2302" y="802"/>
                  </a:cubicBezTo>
                  <a:cubicBezTo>
                    <a:pt x="2069" y="501"/>
                    <a:pt x="1569" y="34"/>
                    <a:pt x="9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0" name="Google Shape;3040;p56"/>
            <p:cNvSpPr/>
            <p:nvPr/>
          </p:nvSpPr>
          <p:spPr>
            <a:xfrm>
              <a:off x="4886915" y="2498487"/>
              <a:ext cx="39699" cy="34601"/>
            </a:xfrm>
            <a:custGeom>
              <a:avLst/>
              <a:gdLst/>
              <a:ahLst/>
              <a:cxnLst/>
              <a:rect l="l" t="t" r="r" b="b"/>
              <a:pathLst>
                <a:path w="2336" h="2036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100"/>
                    <a:pt x="167" y="267"/>
                    <a:pt x="200" y="301"/>
                  </a:cubicBezTo>
                  <a:cubicBezTo>
                    <a:pt x="400" y="534"/>
                    <a:pt x="601" y="701"/>
                    <a:pt x="667" y="934"/>
                  </a:cubicBezTo>
                  <a:cubicBezTo>
                    <a:pt x="734" y="1135"/>
                    <a:pt x="634" y="1401"/>
                    <a:pt x="801" y="1602"/>
                  </a:cubicBezTo>
                  <a:cubicBezTo>
                    <a:pt x="801" y="1602"/>
                    <a:pt x="1068" y="1935"/>
                    <a:pt x="1535" y="2035"/>
                  </a:cubicBezTo>
                  <a:cubicBezTo>
                    <a:pt x="1501" y="1902"/>
                    <a:pt x="1501" y="1902"/>
                    <a:pt x="1434" y="1735"/>
                  </a:cubicBezTo>
                  <a:cubicBezTo>
                    <a:pt x="1368" y="1668"/>
                    <a:pt x="1334" y="1568"/>
                    <a:pt x="1368" y="1501"/>
                  </a:cubicBezTo>
                  <a:cubicBezTo>
                    <a:pt x="1399" y="1439"/>
                    <a:pt x="1437" y="1413"/>
                    <a:pt x="1499" y="1413"/>
                  </a:cubicBezTo>
                  <a:cubicBezTo>
                    <a:pt x="1571" y="1413"/>
                    <a:pt x="1674" y="1448"/>
                    <a:pt x="1835" y="1501"/>
                  </a:cubicBezTo>
                  <a:cubicBezTo>
                    <a:pt x="1905" y="1530"/>
                    <a:pt x="1958" y="1540"/>
                    <a:pt x="2000" y="1540"/>
                  </a:cubicBezTo>
                  <a:cubicBezTo>
                    <a:pt x="2058" y="1540"/>
                    <a:pt x="2096" y="1521"/>
                    <a:pt x="2135" y="1501"/>
                  </a:cubicBezTo>
                  <a:cubicBezTo>
                    <a:pt x="2268" y="1301"/>
                    <a:pt x="2168" y="1168"/>
                    <a:pt x="2202" y="1034"/>
                  </a:cubicBezTo>
                  <a:cubicBezTo>
                    <a:pt x="2268" y="934"/>
                    <a:pt x="2302" y="934"/>
                    <a:pt x="2335" y="868"/>
                  </a:cubicBezTo>
                  <a:lnTo>
                    <a:pt x="2335" y="834"/>
                  </a:lnTo>
                  <a:cubicBezTo>
                    <a:pt x="2335" y="734"/>
                    <a:pt x="2135" y="534"/>
                    <a:pt x="1901" y="401"/>
                  </a:cubicBezTo>
                  <a:cubicBezTo>
                    <a:pt x="1815" y="376"/>
                    <a:pt x="1734" y="370"/>
                    <a:pt x="1651" y="370"/>
                  </a:cubicBezTo>
                  <a:cubicBezTo>
                    <a:pt x="1561" y="370"/>
                    <a:pt x="1471" y="377"/>
                    <a:pt x="1373" y="377"/>
                  </a:cubicBezTo>
                  <a:cubicBezTo>
                    <a:pt x="1318" y="377"/>
                    <a:pt x="1261" y="375"/>
                    <a:pt x="1201" y="367"/>
                  </a:cubicBezTo>
                  <a:cubicBezTo>
                    <a:pt x="834" y="267"/>
                    <a:pt x="500" y="67"/>
                    <a:pt x="1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1" name="Google Shape;3041;p56"/>
            <p:cNvSpPr/>
            <p:nvPr/>
          </p:nvSpPr>
          <p:spPr>
            <a:xfrm>
              <a:off x="5039406" y="3142325"/>
              <a:ext cx="8514" cy="6985"/>
            </a:xfrm>
            <a:custGeom>
              <a:avLst/>
              <a:gdLst/>
              <a:ahLst/>
              <a:cxnLst/>
              <a:rect l="l" t="t" r="r" b="b"/>
              <a:pathLst>
                <a:path w="501" h="411" extrusionOk="0">
                  <a:moveTo>
                    <a:pt x="363" y="1"/>
                  </a:moveTo>
                  <a:cubicBezTo>
                    <a:pt x="344" y="1"/>
                    <a:pt x="323" y="3"/>
                    <a:pt x="300" y="9"/>
                  </a:cubicBezTo>
                  <a:cubicBezTo>
                    <a:pt x="167" y="9"/>
                    <a:pt x="134" y="76"/>
                    <a:pt x="67" y="109"/>
                  </a:cubicBezTo>
                  <a:cubicBezTo>
                    <a:pt x="34" y="209"/>
                    <a:pt x="0" y="243"/>
                    <a:pt x="34" y="343"/>
                  </a:cubicBezTo>
                  <a:cubicBezTo>
                    <a:pt x="68" y="389"/>
                    <a:pt x="126" y="411"/>
                    <a:pt x="190" y="411"/>
                  </a:cubicBezTo>
                  <a:cubicBezTo>
                    <a:pt x="312" y="411"/>
                    <a:pt x="457" y="329"/>
                    <a:pt x="501" y="176"/>
                  </a:cubicBezTo>
                  <a:cubicBezTo>
                    <a:pt x="501" y="65"/>
                    <a:pt x="455" y="1"/>
                    <a:pt x="363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2" name="Google Shape;3042;p56"/>
            <p:cNvSpPr/>
            <p:nvPr/>
          </p:nvSpPr>
          <p:spPr>
            <a:xfrm>
              <a:off x="4864227" y="2475816"/>
              <a:ext cx="14190" cy="13052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400"/>
                    <a:pt x="535" y="701"/>
                    <a:pt x="801" y="767"/>
                  </a:cubicBezTo>
                  <a:cubicBezTo>
                    <a:pt x="801" y="734"/>
                    <a:pt x="835" y="667"/>
                    <a:pt x="801" y="534"/>
                  </a:cubicBezTo>
                  <a:cubicBezTo>
                    <a:pt x="701" y="267"/>
                    <a:pt x="301" y="100"/>
                    <a:pt x="1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3" name="Google Shape;3043;p56"/>
            <p:cNvSpPr/>
            <p:nvPr/>
          </p:nvSpPr>
          <p:spPr>
            <a:xfrm>
              <a:off x="4974215" y="3115575"/>
              <a:ext cx="35773" cy="28619"/>
            </a:xfrm>
            <a:custGeom>
              <a:avLst/>
              <a:gdLst/>
              <a:ahLst/>
              <a:cxnLst/>
              <a:rect l="l" t="t" r="r" b="b"/>
              <a:pathLst>
                <a:path w="2105" h="1684" extrusionOk="0">
                  <a:moveTo>
                    <a:pt x="1858" y="1"/>
                  </a:moveTo>
                  <a:cubicBezTo>
                    <a:pt x="1820" y="1"/>
                    <a:pt x="1779" y="4"/>
                    <a:pt x="1735" y="15"/>
                  </a:cubicBezTo>
                  <a:cubicBezTo>
                    <a:pt x="1635" y="15"/>
                    <a:pt x="1501" y="82"/>
                    <a:pt x="1301" y="249"/>
                  </a:cubicBezTo>
                  <a:cubicBezTo>
                    <a:pt x="1234" y="282"/>
                    <a:pt x="1234" y="282"/>
                    <a:pt x="801" y="683"/>
                  </a:cubicBezTo>
                  <a:lnTo>
                    <a:pt x="300" y="1083"/>
                  </a:lnTo>
                  <a:lnTo>
                    <a:pt x="234" y="1116"/>
                  </a:lnTo>
                  <a:cubicBezTo>
                    <a:pt x="33" y="1283"/>
                    <a:pt x="0" y="1483"/>
                    <a:pt x="0" y="1583"/>
                  </a:cubicBezTo>
                  <a:cubicBezTo>
                    <a:pt x="33" y="1617"/>
                    <a:pt x="67" y="1617"/>
                    <a:pt x="134" y="1683"/>
                  </a:cubicBezTo>
                  <a:cubicBezTo>
                    <a:pt x="234" y="1650"/>
                    <a:pt x="334" y="1617"/>
                    <a:pt x="534" y="1450"/>
                  </a:cubicBezTo>
                  <a:cubicBezTo>
                    <a:pt x="734" y="1283"/>
                    <a:pt x="901" y="1016"/>
                    <a:pt x="1134" y="849"/>
                  </a:cubicBezTo>
                  <a:cubicBezTo>
                    <a:pt x="1368" y="649"/>
                    <a:pt x="1668" y="582"/>
                    <a:pt x="1868" y="382"/>
                  </a:cubicBezTo>
                  <a:cubicBezTo>
                    <a:pt x="1901" y="316"/>
                    <a:pt x="2002" y="249"/>
                    <a:pt x="2068" y="82"/>
                  </a:cubicBezTo>
                  <a:cubicBezTo>
                    <a:pt x="2068" y="33"/>
                    <a:pt x="2104" y="2"/>
                    <a:pt x="2097" y="2"/>
                  </a:cubicBezTo>
                  <a:lnTo>
                    <a:pt x="2097" y="2"/>
                  </a:lnTo>
                  <a:cubicBezTo>
                    <a:pt x="2094" y="2"/>
                    <a:pt x="2086" y="6"/>
                    <a:pt x="2068" y="15"/>
                  </a:cubicBezTo>
                  <a:cubicBezTo>
                    <a:pt x="2002" y="15"/>
                    <a:pt x="1935" y="1"/>
                    <a:pt x="185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4" name="Google Shape;3044;p56"/>
            <p:cNvSpPr/>
            <p:nvPr/>
          </p:nvSpPr>
          <p:spPr>
            <a:xfrm>
              <a:off x="4938493" y="3004159"/>
              <a:ext cx="45375" cy="16451"/>
            </a:xfrm>
            <a:custGeom>
              <a:avLst/>
              <a:gdLst/>
              <a:ahLst/>
              <a:cxnLst/>
              <a:rect l="l" t="t" r="r" b="b"/>
              <a:pathLst>
                <a:path w="2670" h="968" extrusionOk="0">
                  <a:moveTo>
                    <a:pt x="2436" y="0"/>
                  </a:moveTo>
                  <a:cubicBezTo>
                    <a:pt x="2102" y="33"/>
                    <a:pt x="1802" y="167"/>
                    <a:pt x="1502" y="200"/>
                  </a:cubicBezTo>
                  <a:cubicBezTo>
                    <a:pt x="1288" y="200"/>
                    <a:pt x="1075" y="157"/>
                    <a:pt x="844" y="157"/>
                  </a:cubicBezTo>
                  <a:cubicBezTo>
                    <a:pt x="787" y="157"/>
                    <a:pt x="728" y="160"/>
                    <a:pt x="668" y="167"/>
                  </a:cubicBezTo>
                  <a:cubicBezTo>
                    <a:pt x="468" y="200"/>
                    <a:pt x="67" y="467"/>
                    <a:pt x="1" y="967"/>
                  </a:cubicBezTo>
                  <a:lnTo>
                    <a:pt x="134" y="967"/>
                  </a:lnTo>
                  <a:cubicBezTo>
                    <a:pt x="201" y="967"/>
                    <a:pt x="267" y="934"/>
                    <a:pt x="301" y="867"/>
                  </a:cubicBezTo>
                  <a:cubicBezTo>
                    <a:pt x="401" y="801"/>
                    <a:pt x="468" y="767"/>
                    <a:pt x="768" y="701"/>
                  </a:cubicBezTo>
                  <a:cubicBezTo>
                    <a:pt x="828" y="697"/>
                    <a:pt x="888" y="695"/>
                    <a:pt x="948" y="695"/>
                  </a:cubicBezTo>
                  <a:cubicBezTo>
                    <a:pt x="1185" y="695"/>
                    <a:pt x="1422" y="720"/>
                    <a:pt x="1660" y="720"/>
                  </a:cubicBezTo>
                  <a:cubicBezTo>
                    <a:pt x="1863" y="720"/>
                    <a:pt x="2066" y="702"/>
                    <a:pt x="2269" y="634"/>
                  </a:cubicBezTo>
                  <a:cubicBezTo>
                    <a:pt x="2402" y="600"/>
                    <a:pt x="2636" y="500"/>
                    <a:pt x="2669" y="167"/>
                  </a:cubicBezTo>
                  <a:lnTo>
                    <a:pt x="2669" y="33"/>
                  </a:lnTo>
                  <a:cubicBezTo>
                    <a:pt x="2636" y="0"/>
                    <a:pt x="2569" y="0"/>
                    <a:pt x="2436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5" name="Google Shape;3045;p56"/>
            <p:cNvSpPr/>
            <p:nvPr/>
          </p:nvSpPr>
          <p:spPr>
            <a:xfrm>
              <a:off x="4927158" y="3026830"/>
              <a:ext cx="49794" cy="65769"/>
            </a:xfrm>
            <a:custGeom>
              <a:avLst/>
              <a:gdLst/>
              <a:ahLst/>
              <a:cxnLst/>
              <a:rect l="l" t="t" r="r" b="b"/>
              <a:pathLst>
                <a:path w="2930" h="3870" extrusionOk="0">
                  <a:moveTo>
                    <a:pt x="2769" y="0"/>
                  </a:moveTo>
                  <a:cubicBezTo>
                    <a:pt x="2469" y="0"/>
                    <a:pt x="2302" y="134"/>
                    <a:pt x="1802" y="434"/>
                  </a:cubicBezTo>
                  <a:cubicBezTo>
                    <a:pt x="1579" y="545"/>
                    <a:pt x="1447" y="589"/>
                    <a:pt x="1352" y="589"/>
                  </a:cubicBezTo>
                  <a:cubicBezTo>
                    <a:pt x="1248" y="589"/>
                    <a:pt x="1188" y="537"/>
                    <a:pt x="1101" y="467"/>
                  </a:cubicBezTo>
                  <a:cubicBezTo>
                    <a:pt x="901" y="267"/>
                    <a:pt x="834" y="200"/>
                    <a:pt x="734" y="200"/>
                  </a:cubicBezTo>
                  <a:cubicBezTo>
                    <a:pt x="467" y="267"/>
                    <a:pt x="434" y="601"/>
                    <a:pt x="401" y="1001"/>
                  </a:cubicBezTo>
                  <a:cubicBezTo>
                    <a:pt x="334" y="1335"/>
                    <a:pt x="134" y="1635"/>
                    <a:pt x="67" y="1935"/>
                  </a:cubicBezTo>
                  <a:cubicBezTo>
                    <a:pt x="0" y="2102"/>
                    <a:pt x="67" y="2169"/>
                    <a:pt x="67" y="2202"/>
                  </a:cubicBezTo>
                  <a:cubicBezTo>
                    <a:pt x="134" y="2369"/>
                    <a:pt x="301" y="2469"/>
                    <a:pt x="401" y="2602"/>
                  </a:cubicBezTo>
                  <a:cubicBezTo>
                    <a:pt x="668" y="2969"/>
                    <a:pt x="301" y="3369"/>
                    <a:pt x="434" y="3770"/>
                  </a:cubicBezTo>
                  <a:cubicBezTo>
                    <a:pt x="434" y="3770"/>
                    <a:pt x="467" y="3870"/>
                    <a:pt x="634" y="3870"/>
                  </a:cubicBezTo>
                  <a:cubicBezTo>
                    <a:pt x="934" y="3870"/>
                    <a:pt x="968" y="3503"/>
                    <a:pt x="1001" y="2969"/>
                  </a:cubicBezTo>
                  <a:cubicBezTo>
                    <a:pt x="1068" y="2302"/>
                    <a:pt x="1101" y="2102"/>
                    <a:pt x="1301" y="1968"/>
                  </a:cubicBezTo>
                  <a:cubicBezTo>
                    <a:pt x="1568" y="2335"/>
                    <a:pt x="1668" y="2802"/>
                    <a:pt x="1969" y="3169"/>
                  </a:cubicBezTo>
                  <a:cubicBezTo>
                    <a:pt x="2169" y="3436"/>
                    <a:pt x="2402" y="3503"/>
                    <a:pt x="2469" y="3503"/>
                  </a:cubicBezTo>
                  <a:cubicBezTo>
                    <a:pt x="2478" y="3503"/>
                    <a:pt x="2487" y="3504"/>
                    <a:pt x="2496" y="3504"/>
                  </a:cubicBezTo>
                  <a:cubicBezTo>
                    <a:pt x="2929" y="3504"/>
                    <a:pt x="2769" y="2701"/>
                    <a:pt x="2769" y="2636"/>
                  </a:cubicBezTo>
                  <a:cubicBezTo>
                    <a:pt x="2769" y="2602"/>
                    <a:pt x="2736" y="2602"/>
                    <a:pt x="2736" y="2535"/>
                  </a:cubicBezTo>
                  <a:cubicBezTo>
                    <a:pt x="2602" y="2369"/>
                    <a:pt x="2469" y="2035"/>
                    <a:pt x="2402" y="1868"/>
                  </a:cubicBezTo>
                  <a:cubicBezTo>
                    <a:pt x="2235" y="1468"/>
                    <a:pt x="2169" y="1335"/>
                    <a:pt x="2002" y="1101"/>
                  </a:cubicBezTo>
                  <a:cubicBezTo>
                    <a:pt x="2169" y="701"/>
                    <a:pt x="2636" y="534"/>
                    <a:pt x="2736" y="134"/>
                  </a:cubicBezTo>
                  <a:cubicBezTo>
                    <a:pt x="2769" y="100"/>
                    <a:pt x="2736" y="0"/>
                    <a:pt x="2769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6" name="Google Shape;3046;p56"/>
            <p:cNvSpPr/>
            <p:nvPr/>
          </p:nvSpPr>
          <p:spPr>
            <a:xfrm>
              <a:off x="4938493" y="3123036"/>
              <a:ext cx="16451" cy="8123"/>
            </a:xfrm>
            <a:custGeom>
              <a:avLst/>
              <a:gdLst/>
              <a:ahLst/>
              <a:cxnLst/>
              <a:rect l="l" t="t" r="r" b="b"/>
              <a:pathLst>
                <a:path w="968" h="478" extrusionOk="0">
                  <a:moveTo>
                    <a:pt x="492" y="1"/>
                  </a:moveTo>
                  <a:cubicBezTo>
                    <a:pt x="456" y="1"/>
                    <a:pt x="414" y="3"/>
                    <a:pt x="368" y="10"/>
                  </a:cubicBezTo>
                  <a:cubicBezTo>
                    <a:pt x="67" y="110"/>
                    <a:pt x="1" y="277"/>
                    <a:pt x="1" y="277"/>
                  </a:cubicBezTo>
                  <a:cubicBezTo>
                    <a:pt x="1" y="310"/>
                    <a:pt x="101" y="477"/>
                    <a:pt x="434" y="477"/>
                  </a:cubicBezTo>
                  <a:cubicBezTo>
                    <a:pt x="601" y="477"/>
                    <a:pt x="801" y="444"/>
                    <a:pt x="901" y="310"/>
                  </a:cubicBezTo>
                  <a:cubicBezTo>
                    <a:pt x="968" y="210"/>
                    <a:pt x="801" y="143"/>
                    <a:pt x="768" y="43"/>
                  </a:cubicBezTo>
                  <a:cubicBezTo>
                    <a:pt x="714" y="43"/>
                    <a:pt x="640" y="1"/>
                    <a:pt x="492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7" name="Google Shape;3047;p56"/>
            <p:cNvSpPr/>
            <p:nvPr/>
          </p:nvSpPr>
          <p:spPr>
            <a:xfrm>
              <a:off x="4929418" y="3138926"/>
              <a:ext cx="14088" cy="9228"/>
            </a:xfrm>
            <a:custGeom>
              <a:avLst/>
              <a:gdLst/>
              <a:ahLst/>
              <a:cxnLst/>
              <a:rect l="l" t="t" r="r" b="b"/>
              <a:pathLst>
                <a:path w="829" h="543" extrusionOk="0">
                  <a:moveTo>
                    <a:pt x="395" y="0"/>
                  </a:moveTo>
                  <a:cubicBezTo>
                    <a:pt x="365" y="0"/>
                    <a:pt x="334" y="3"/>
                    <a:pt x="301" y="9"/>
                  </a:cubicBezTo>
                  <a:cubicBezTo>
                    <a:pt x="134" y="9"/>
                    <a:pt x="101" y="42"/>
                    <a:pt x="1" y="176"/>
                  </a:cubicBezTo>
                  <a:cubicBezTo>
                    <a:pt x="101" y="409"/>
                    <a:pt x="268" y="443"/>
                    <a:pt x="635" y="543"/>
                  </a:cubicBezTo>
                  <a:cubicBezTo>
                    <a:pt x="668" y="509"/>
                    <a:pt x="701" y="443"/>
                    <a:pt x="768" y="376"/>
                  </a:cubicBezTo>
                  <a:cubicBezTo>
                    <a:pt x="829" y="285"/>
                    <a:pt x="696" y="0"/>
                    <a:pt x="39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8" name="Google Shape;3048;p56"/>
            <p:cNvSpPr/>
            <p:nvPr/>
          </p:nvSpPr>
          <p:spPr>
            <a:xfrm>
              <a:off x="4893712" y="3127726"/>
              <a:ext cx="32324" cy="11420"/>
            </a:xfrm>
            <a:custGeom>
              <a:avLst/>
              <a:gdLst/>
              <a:ahLst/>
              <a:cxnLst/>
              <a:rect l="l" t="t" r="r" b="b"/>
              <a:pathLst>
                <a:path w="1902" h="672" extrusionOk="0">
                  <a:moveTo>
                    <a:pt x="1501" y="1"/>
                  </a:moveTo>
                  <a:cubicBezTo>
                    <a:pt x="1235" y="34"/>
                    <a:pt x="934" y="234"/>
                    <a:pt x="634" y="234"/>
                  </a:cubicBezTo>
                  <a:cubicBezTo>
                    <a:pt x="523" y="234"/>
                    <a:pt x="427" y="220"/>
                    <a:pt x="345" y="220"/>
                  </a:cubicBezTo>
                  <a:cubicBezTo>
                    <a:pt x="304" y="220"/>
                    <a:pt x="267" y="223"/>
                    <a:pt x="234" y="234"/>
                  </a:cubicBezTo>
                  <a:lnTo>
                    <a:pt x="167" y="234"/>
                  </a:lnTo>
                  <a:cubicBezTo>
                    <a:pt x="67" y="268"/>
                    <a:pt x="0" y="401"/>
                    <a:pt x="0" y="401"/>
                  </a:cubicBezTo>
                  <a:cubicBezTo>
                    <a:pt x="0" y="494"/>
                    <a:pt x="57" y="672"/>
                    <a:pt x="514" y="672"/>
                  </a:cubicBezTo>
                  <a:cubicBezTo>
                    <a:pt x="551" y="672"/>
                    <a:pt x="591" y="671"/>
                    <a:pt x="634" y="668"/>
                  </a:cubicBezTo>
                  <a:cubicBezTo>
                    <a:pt x="834" y="601"/>
                    <a:pt x="834" y="601"/>
                    <a:pt x="901" y="568"/>
                  </a:cubicBezTo>
                  <a:cubicBezTo>
                    <a:pt x="968" y="435"/>
                    <a:pt x="1268" y="401"/>
                    <a:pt x="1368" y="401"/>
                  </a:cubicBezTo>
                  <a:cubicBezTo>
                    <a:pt x="1535" y="401"/>
                    <a:pt x="1602" y="401"/>
                    <a:pt x="1702" y="368"/>
                  </a:cubicBezTo>
                  <a:cubicBezTo>
                    <a:pt x="1802" y="334"/>
                    <a:pt x="1868" y="268"/>
                    <a:pt x="1902" y="234"/>
                  </a:cubicBezTo>
                  <a:cubicBezTo>
                    <a:pt x="1868" y="34"/>
                    <a:pt x="1768" y="1"/>
                    <a:pt x="1501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9" name="Google Shape;3049;p56"/>
            <p:cNvSpPr/>
            <p:nvPr/>
          </p:nvSpPr>
          <p:spPr>
            <a:xfrm>
              <a:off x="4799886" y="3111853"/>
              <a:ext cx="376157" cy="313022"/>
            </a:xfrm>
            <a:custGeom>
              <a:avLst/>
              <a:gdLst/>
              <a:ahLst/>
              <a:cxnLst/>
              <a:rect l="l" t="t" r="r" b="b"/>
              <a:pathLst>
                <a:path w="22134" h="18419" extrusionOk="0">
                  <a:moveTo>
                    <a:pt x="20465" y="1"/>
                  </a:moveTo>
                  <a:cubicBezTo>
                    <a:pt x="19932" y="601"/>
                    <a:pt x="19565" y="2603"/>
                    <a:pt x="19565" y="2603"/>
                  </a:cubicBezTo>
                  <a:cubicBezTo>
                    <a:pt x="19131" y="4938"/>
                    <a:pt x="18464" y="5038"/>
                    <a:pt x="18431" y="5038"/>
                  </a:cubicBezTo>
                  <a:lnTo>
                    <a:pt x="16629" y="3770"/>
                  </a:lnTo>
                  <a:cubicBezTo>
                    <a:pt x="16629" y="3770"/>
                    <a:pt x="16930" y="3036"/>
                    <a:pt x="17397" y="2169"/>
                  </a:cubicBezTo>
                  <a:cubicBezTo>
                    <a:pt x="17630" y="1702"/>
                    <a:pt x="17463" y="1602"/>
                    <a:pt x="17397" y="1602"/>
                  </a:cubicBezTo>
                  <a:cubicBezTo>
                    <a:pt x="17349" y="1590"/>
                    <a:pt x="17304" y="1585"/>
                    <a:pt x="17262" y="1585"/>
                  </a:cubicBezTo>
                  <a:cubicBezTo>
                    <a:pt x="16954" y="1585"/>
                    <a:pt x="16789" y="1869"/>
                    <a:pt x="16496" y="1869"/>
                  </a:cubicBezTo>
                  <a:cubicBezTo>
                    <a:pt x="16165" y="1869"/>
                    <a:pt x="15856" y="1595"/>
                    <a:pt x="15495" y="1595"/>
                  </a:cubicBezTo>
                  <a:cubicBezTo>
                    <a:pt x="15420" y="1595"/>
                    <a:pt x="15342" y="1607"/>
                    <a:pt x="15262" y="1635"/>
                  </a:cubicBezTo>
                  <a:cubicBezTo>
                    <a:pt x="15228" y="1836"/>
                    <a:pt x="15328" y="2102"/>
                    <a:pt x="15162" y="2269"/>
                  </a:cubicBezTo>
                  <a:cubicBezTo>
                    <a:pt x="14928" y="2469"/>
                    <a:pt x="14561" y="2336"/>
                    <a:pt x="14294" y="2536"/>
                  </a:cubicBezTo>
                  <a:cubicBezTo>
                    <a:pt x="13727" y="3003"/>
                    <a:pt x="13727" y="3837"/>
                    <a:pt x="13160" y="4337"/>
                  </a:cubicBezTo>
                  <a:cubicBezTo>
                    <a:pt x="13051" y="4429"/>
                    <a:pt x="12951" y="4510"/>
                    <a:pt x="12823" y="4510"/>
                  </a:cubicBezTo>
                  <a:cubicBezTo>
                    <a:pt x="12717" y="4510"/>
                    <a:pt x="12592" y="4455"/>
                    <a:pt x="12426" y="4304"/>
                  </a:cubicBezTo>
                  <a:cubicBezTo>
                    <a:pt x="12283" y="4177"/>
                    <a:pt x="12128" y="4124"/>
                    <a:pt x="11970" y="4124"/>
                  </a:cubicBezTo>
                  <a:cubicBezTo>
                    <a:pt x="11174" y="4124"/>
                    <a:pt x="10291" y="5471"/>
                    <a:pt x="10291" y="5471"/>
                  </a:cubicBezTo>
                  <a:cubicBezTo>
                    <a:pt x="10225" y="5672"/>
                    <a:pt x="10225" y="5672"/>
                    <a:pt x="8924" y="6472"/>
                  </a:cubicBezTo>
                  <a:cubicBezTo>
                    <a:pt x="8323" y="6806"/>
                    <a:pt x="8390" y="7540"/>
                    <a:pt x="7956" y="8007"/>
                  </a:cubicBezTo>
                  <a:lnTo>
                    <a:pt x="7790" y="8173"/>
                  </a:lnTo>
                  <a:cubicBezTo>
                    <a:pt x="7756" y="8273"/>
                    <a:pt x="7489" y="8474"/>
                    <a:pt x="7323" y="8607"/>
                  </a:cubicBezTo>
                  <a:cubicBezTo>
                    <a:pt x="7123" y="8707"/>
                    <a:pt x="6922" y="8807"/>
                    <a:pt x="6656" y="8841"/>
                  </a:cubicBezTo>
                  <a:cubicBezTo>
                    <a:pt x="2786" y="9841"/>
                    <a:pt x="2086" y="11342"/>
                    <a:pt x="1652" y="12176"/>
                  </a:cubicBezTo>
                  <a:cubicBezTo>
                    <a:pt x="1552" y="12476"/>
                    <a:pt x="1785" y="12710"/>
                    <a:pt x="1719" y="12977"/>
                  </a:cubicBezTo>
                  <a:cubicBezTo>
                    <a:pt x="1619" y="13277"/>
                    <a:pt x="1252" y="13277"/>
                    <a:pt x="1218" y="13544"/>
                  </a:cubicBezTo>
                  <a:cubicBezTo>
                    <a:pt x="1118" y="14044"/>
                    <a:pt x="1318" y="14611"/>
                    <a:pt x="1318" y="15112"/>
                  </a:cubicBezTo>
                  <a:lnTo>
                    <a:pt x="1052" y="16713"/>
                  </a:lnTo>
                  <a:cubicBezTo>
                    <a:pt x="818" y="17213"/>
                    <a:pt x="251" y="17380"/>
                    <a:pt x="51" y="17880"/>
                  </a:cubicBezTo>
                  <a:cubicBezTo>
                    <a:pt x="51" y="17909"/>
                    <a:pt x="0" y="18418"/>
                    <a:pt x="756" y="18418"/>
                  </a:cubicBezTo>
                  <a:cubicBezTo>
                    <a:pt x="869" y="18418"/>
                    <a:pt x="1000" y="18407"/>
                    <a:pt x="1152" y="18381"/>
                  </a:cubicBezTo>
                  <a:cubicBezTo>
                    <a:pt x="1885" y="18214"/>
                    <a:pt x="2419" y="17747"/>
                    <a:pt x="3120" y="17547"/>
                  </a:cubicBezTo>
                  <a:cubicBezTo>
                    <a:pt x="3753" y="17380"/>
                    <a:pt x="4387" y="17513"/>
                    <a:pt x="4954" y="17313"/>
                  </a:cubicBezTo>
                  <a:cubicBezTo>
                    <a:pt x="5221" y="17213"/>
                    <a:pt x="5388" y="17013"/>
                    <a:pt x="5621" y="16846"/>
                  </a:cubicBezTo>
                  <a:cubicBezTo>
                    <a:pt x="5689" y="16824"/>
                    <a:pt x="8502" y="15222"/>
                    <a:pt x="10078" y="15222"/>
                  </a:cubicBezTo>
                  <a:cubicBezTo>
                    <a:pt x="10826" y="15222"/>
                    <a:pt x="11295" y="15583"/>
                    <a:pt x="11059" y="16646"/>
                  </a:cubicBezTo>
                  <a:cubicBezTo>
                    <a:pt x="11092" y="16646"/>
                    <a:pt x="11125" y="16679"/>
                    <a:pt x="11159" y="16679"/>
                  </a:cubicBezTo>
                  <a:cubicBezTo>
                    <a:pt x="11659" y="16413"/>
                    <a:pt x="12059" y="16046"/>
                    <a:pt x="12493" y="15812"/>
                  </a:cubicBezTo>
                  <a:lnTo>
                    <a:pt x="12493" y="15812"/>
                  </a:lnTo>
                  <a:cubicBezTo>
                    <a:pt x="12326" y="16012"/>
                    <a:pt x="12326" y="16046"/>
                    <a:pt x="12260" y="16246"/>
                  </a:cubicBezTo>
                  <a:cubicBezTo>
                    <a:pt x="12393" y="16379"/>
                    <a:pt x="12426" y="16446"/>
                    <a:pt x="12226" y="16813"/>
                  </a:cubicBezTo>
                  <a:cubicBezTo>
                    <a:pt x="12460" y="17280"/>
                    <a:pt x="11826" y="17647"/>
                    <a:pt x="12093" y="18114"/>
                  </a:cubicBezTo>
                  <a:cubicBezTo>
                    <a:pt x="12093" y="18114"/>
                    <a:pt x="12727" y="18214"/>
                    <a:pt x="12960" y="18214"/>
                  </a:cubicBezTo>
                  <a:cubicBezTo>
                    <a:pt x="15595" y="17347"/>
                    <a:pt x="15595" y="17347"/>
                    <a:pt x="17730" y="15178"/>
                  </a:cubicBezTo>
                  <a:cubicBezTo>
                    <a:pt x="19832" y="12977"/>
                    <a:pt x="21099" y="11576"/>
                    <a:pt x="22133" y="8807"/>
                  </a:cubicBezTo>
                  <a:lnTo>
                    <a:pt x="21733" y="5672"/>
                  </a:lnTo>
                  <a:cubicBezTo>
                    <a:pt x="21633" y="5338"/>
                    <a:pt x="21166" y="5371"/>
                    <a:pt x="21099" y="5038"/>
                  </a:cubicBezTo>
                  <a:cubicBezTo>
                    <a:pt x="20966" y="4671"/>
                    <a:pt x="21166" y="4304"/>
                    <a:pt x="21166" y="3870"/>
                  </a:cubicBezTo>
                  <a:cubicBezTo>
                    <a:pt x="21233" y="2303"/>
                    <a:pt x="21233" y="2303"/>
                    <a:pt x="20666" y="2036"/>
                  </a:cubicBezTo>
                  <a:cubicBezTo>
                    <a:pt x="20799" y="1102"/>
                    <a:pt x="20732" y="468"/>
                    <a:pt x="20465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0" name="Google Shape;3050;p56"/>
            <p:cNvSpPr/>
            <p:nvPr/>
          </p:nvSpPr>
          <p:spPr>
            <a:xfrm>
              <a:off x="4775804" y="3113774"/>
              <a:ext cx="108850" cy="25322"/>
            </a:xfrm>
            <a:custGeom>
              <a:avLst/>
              <a:gdLst/>
              <a:ahLst/>
              <a:cxnLst/>
              <a:rect l="l" t="t" r="r" b="b"/>
              <a:pathLst>
                <a:path w="6405" h="1490" extrusionOk="0">
                  <a:moveTo>
                    <a:pt x="1050" y="1"/>
                  </a:moveTo>
                  <a:cubicBezTo>
                    <a:pt x="973" y="1"/>
                    <a:pt x="891" y="7"/>
                    <a:pt x="801" y="21"/>
                  </a:cubicBezTo>
                  <a:cubicBezTo>
                    <a:pt x="33" y="88"/>
                    <a:pt x="0" y="355"/>
                    <a:pt x="0" y="488"/>
                  </a:cubicBezTo>
                  <a:cubicBezTo>
                    <a:pt x="67" y="855"/>
                    <a:pt x="1234" y="1189"/>
                    <a:pt x="1635" y="1222"/>
                  </a:cubicBezTo>
                  <a:lnTo>
                    <a:pt x="1668" y="1222"/>
                  </a:lnTo>
                  <a:cubicBezTo>
                    <a:pt x="1968" y="1222"/>
                    <a:pt x="2202" y="1155"/>
                    <a:pt x="2502" y="1155"/>
                  </a:cubicBezTo>
                  <a:cubicBezTo>
                    <a:pt x="3036" y="1189"/>
                    <a:pt x="3569" y="1422"/>
                    <a:pt x="4136" y="1422"/>
                  </a:cubicBezTo>
                  <a:lnTo>
                    <a:pt x="5471" y="1422"/>
                  </a:lnTo>
                  <a:cubicBezTo>
                    <a:pt x="5637" y="1489"/>
                    <a:pt x="5704" y="1489"/>
                    <a:pt x="5838" y="1489"/>
                  </a:cubicBezTo>
                  <a:cubicBezTo>
                    <a:pt x="6004" y="1489"/>
                    <a:pt x="6171" y="1422"/>
                    <a:pt x="6338" y="1256"/>
                  </a:cubicBezTo>
                  <a:lnTo>
                    <a:pt x="6405" y="1189"/>
                  </a:lnTo>
                  <a:cubicBezTo>
                    <a:pt x="6305" y="1022"/>
                    <a:pt x="6238" y="955"/>
                    <a:pt x="6004" y="889"/>
                  </a:cubicBezTo>
                  <a:cubicBezTo>
                    <a:pt x="5671" y="755"/>
                    <a:pt x="5337" y="789"/>
                    <a:pt x="5037" y="688"/>
                  </a:cubicBezTo>
                  <a:cubicBezTo>
                    <a:pt x="5070" y="288"/>
                    <a:pt x="5070" y="288"/>
                    <a:pt x="5004" y="255"/>
                  </a:cubicBezTo>
                  <a:cubicBezTo>
                    <a:pt x="4870" y="288"/>
                    <a:pt x="4804" y="288"/>
                    <a:pt x="4703" y="288"/>
                  </a:cubicBezTo>
                  <a:cubicBezTo>
                    <a:pt x="4392" y="288"/>
                    <a:pt x="4121" y="147"/>
                    <a:pt x="3812" y="147"/>
                  </a:cubicBezTo>
                  <a:cubicBezTo>
                    <a:pt x="3724" y="147"/>
                    <a:pt x="3632" y="158"/>
                    <a:pt x="3536" y="188"/>
                  </a:cubicBezTo>
                  <a:cubicBezTo>
                    <a:pt x="3302" y="221"/>
                    <a:pt x="3069" y="422"/>
                    <a:pt x="2835" y="422"/>
                  </a:cubicBezTo>
                  <a:cubicBezTo>
                    <a:pt x="2766" y="445"/>
                    <a:pt x="2692" y="460"/>
                    <a:pt x="2604" y="460"/>
                  </a:cubicBezTo>
                  <a:cubicBezTo>
                    <a:pt x="2440" y="460"/>
                    <a:pt x="2228" y="407"/>
                    <a:pt x="1901" y="255"/>
                  </a:cubicBezTo>
                  <a:cubicBezTo>
                    <a:pt x="1558" y="96"/>
                    <a:pt x="1341" y="1"/>
                    <a:pt x="105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1" name="Google Shape;3051;p56"/>
            <p:cNvSpPr/>
            <p:nvPr/>
          </p:nvSpPr>
          <p:spPr>
            <a:xfrm>
              <a:off x="4810949" y="2941228"/>
              <a:ext cx="112827" cy="138896"/>
            </a:xfrm>
            <a:custGeom>
              <a:avLst/>
              <a:gdLst/>
              <a:ahLst/>
              <a:cxnLst/>
              <a:rect l="l" t="t" r="r" b="b"/>
              <a:pathLst>
                <a:path w="6639" h="8173" extrusionOk="0">
                  <a:moveTo>
                    <a:pt x="4970" y="0"/>
                  </a:moveTo>
                  <a:cubicBezTo>
                    <a:pt x="4904" y="0"/>
                    <a:pt x="4737" y="34"/>
                    <a:pt x="4503" y="701"/>
                  </a:cubicBezTo>
                  <a:cubicBezTo>
                    <a:pt x="4437" y="1034"/>
                    <a:pt x="4403" y="1168"/>
                    <a:pt x="4303" y="1268"/>
                  </a:cubicBezTo>
                  <a:cubicBezTo>
                    <a:pt x="4137" y="1668"/>
                    <a:pt x="3736" y="1768"/>
                    <a:pt x="3469" y="2035"/>
                  </a:cubicBezTo>
                  <a:cubicBezTo>
                    <a:pt x="3136" y="2369"/>
                    <a:pt x="3069" y="2836"/>
                    <a:pt x="2736" y="3169"/>
                  </a:cubicBezTo>
                  <a:cubicBezTo>
                    <a:pt x="2602" y="3236"/>
                    <a:pt x="2602" y="3236"/>
                    <a:pt x="1935" y="3503"/>
                  </a:cubicBezTo>
                  <a:cubicBezTo>
                    <a:pt x="1468" y="3670"/>
                    <a:pt x="1735" y="4337"/>
                    <a:pt x="1168" y="4404"/>
                  </a:cubicBezTo>
                  <a:cubicBezTo>
                    <a:pt x="1136" y="4407"/>
                    <a:pt x="1104" y="4409"/>
                    <a:pt x="1072" y="4409"/>
                  </a:cubicBezTo>
                  <a:cubicBezTo>
                    <a:pt x="926" y="4409"/>
                    <a:pt x="771" y="4376"/>
                    <a:pt x="613" y="4376"/>
                  </a:cubicBezTo>
                  <a:cubicBezTo>
                    <a:pt x="510" y="4376"/>
                    <a:pt x="405" y="4390"/>
                    <a:pt x="300" y="4437"/>
                  </a:cubicBezTo>
                  <a:cubicBezTo>
                    <a:pt x="267" y="4504"/>
                    <a:pt x="234" y="4570"/>
                    <a:pt x="167" y="4604"/>
                  </a:cubicBezTo>
                  <a:cubicBezTo>
                    <a:pt x="100" y="4770"/>
                    <a:pt x="0" y="5271"/>
                    <a:pt x="234" y="5938"/>
                  </a:cubicBezTo>
                  <a:cubicBezTo>
                    <a:pt x="267" y="6071"/>
                    <a:pt x="267" y="6071"/>
                    <a:pt x="801" y="6705"/>
                  </a:cubicBezTo>
                  <a:cubicBezTo>
                    <a:pt x="1001" y="6939"/>
                    <a:pt x="934" y="7306"/>
                    <a:pt x="1101" y="7572"/>
                  </a:cubicBezTo>
                  <a:cubicBezTo>
                    <a:pt x="1134" y="7673"/>
                    <a:pt x="1234" y="7706"/>
                    <a:pt x="1268" y="7739"/>
                  </a:cubicBezTo>
                  <a:lnTo>
                    <a:pt x="2402" y="7939"/>
                  </a:lnTo>
                  <a:cubicBezTo>
                    <a:pt x="2439" y="7947"/>
                    <a:pt x="2475" y="7950"/>
                    <a:pt x="2510" y="7950"/>
                  </a:cubicBezTo>
                  <a:cubicBezTo>
                    <a:pt x="2770" y="7950"/>
                    <a:pt x="2974" y="7770"/>
                    <a:pt x="3217" y="7770"/>
                  </a:cubicBezTo>
                  <a:cubicBezTo>
                    <a:pt x="3234" y="7770"/>
                    <a:pt x="3251" y="7771"/>
                    <a:pt x="3269" y="7773"/>
                  </a:cubicBezTo>
                  <a:cubicBezTo>
                    <a:pt x="3603" y="7839"/>
                    <a:pt x="3836" y="8173"/>
                    <a:pt x="4237" y="8173"/>
                  </a:cubicBezTo>
                  <a:cubicBezTo>
                    <a:pt x="4503" y="8173"/>
                    <a:pt x="4737" y="7906"/>
                    <a:pt x="5004" y="7873"/>
                  </a:cubicBezTo>
                  <a:cubicBezTo>
                    <a:pt x="5304" y="7406"/>
                    <a:pt x="5171" y="6872"/>
                    <a:pt x="5304" y="6405"/>
                  </a:cubicBezTo>
                  <a:cubicBezTo>
                    <a:pt x="5437" y="6038"/>
                    <a:pt x="5838" y="5905"/>
                    <a:pt x="5971" y="5538"/>
                  </a:cubicBezTo>
                  <a:cubicBezTo>
                    <a:pt x="5971" y="5538"/>
                    <a:pt x="5971" y="5404"/>
                    <a:pt x="5938" y="5104"/>
                  </a:cubicBezTo>
                  <a:cubicBezTo>
                    <a:pt x="5904" y="4804"/>
                    <a:pt x="6105" y="4604"/>
                    <a:pt x="6238" y="4537"/>
                  </a:cubicBezTo>
                  <a:cubicBezTo>
                    <a:pt x="6638" y="4237"/>
                    <a:pt x="6638" y="4237"/>
                    <a:pt x="6638" y="4103"/>
                  </a:cubicBezTo>
                  <a:cubicBezTo>
                    <a:pt x="6638" y="3836"/>
                    <a:pt x="6338" y="3736"/>
                    <a:pt x="6238" y="3536"/>
                  </a:cubicBezTo>
                  <a:cubicBezTo>
                    <a:pt x="5671" y="2636"/>
                    <a:pt x="6005" y="2069"/>
                    <a:pt x="6238" y="1735"/>
                  </a:cubicBezTo>
                  <a:cubicBezTo>
                    <a:pt x="6305" y="1668"/>
                    <a:pt x="6371" y="1501"/>
                    <a:pt x="6438" y="1368"/>
                  </a:cubicBezTo>
                  <a:cubicBezTo>
                    <a:pt x="6472" y="1301"/>
                    <a:pt x="6472" y="1201"/>
                    <a:pt x="6405" y="1201"/>
                  </a:cubicBezTo>
                  <a:cubicBezTo>
                    <a:pt x="6238" y="968"/>
                    <a:pt x="5904" y="901"/>
                    <a:pt x="5671" y="701"/>
                  </a:cubicBezTo>
                  <a:cubicBezTo>
                    <a:pt x="5504" y="534"/>
                    <a:pt x="5471" y="301"/>
                    <a:pt x="5304" y="134"/>
                  </a:cubicBezTo>
                  <a:cubicBezTo>
                    <a:pt x="5171" y="0"/>
                    <a:pt x="5104" y="0"/>
                    <a:pt x="4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2" name="Google Shape;3052;p56"/>
            <p:cNvSpPr/>
            <p:nvPr/>
          </p:nvSpPr>
          <p:spPr>
            <a:xfrm>
              <a:off x="4789400" y="3063096"/>
              <a:ext cx="27208" cy="25747"/>
            </a:xfrm>
            <a:custGeom>
              <a:avLst/>
              <a:gdLst/>
              <a:ahLst/>
              <a:cxnLst/>
              <a:rect l="l" t="t" r="r" b="b"/>
              <a:pathLst>
                <a:path w="1601" h="1515" extrusionOk="0">
                  <a:moveTo>
                    <a:pt x="885" y="0"/>
                  </a:moveTo>
                  <a:cubicBezTo>
                    <a:pt x="868" y="0"/>
                    <a:pt x="852" y="0"/>
                    <a:pt x="835" y="1"/>
                  </a:cubicBezTo>
                  <a:cubicBezTo>
                    <a:pt x="34" y="68"/>
                    <a:pt x="1" y="1002"/>
                    <a:pt x="334" y="1335"/>
                  </a:cubicBezTo>
                  <a:cubicBezTo>
                    <a:pt x="457" y="1458"/>
                    <a:pt x="616" y="1515"/>
                    <a:pt x="780" y="1515"/>
                  </a:cubicBezTo>
                  <a:cubicBezTo>
                    <a:pt x="1152" y="1515"/>
                    <a:pt x="1545" y="1221"/>
                    <a:pt x="1568" y="735"/>
                  </a:cubicBezTo>
                  <a:cubicBezTo>
                    <a:pt x="1568" y="702"/>
                    <a:pt x="1600" y="0"/>
                    <a:pt x="88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3" name="Google Shape;3053;p56"/>
            <p:cNvSpPr/>
            <p:nvPr/>
          </p:nvSpPr>
          <p:spPr>
            <a:xfrm>
              <a:off x="4653342" y="2978072"/>
              <a:ext cx="135871" cy="134784"/>
            </a:xfrm>
            <a:custGeom>
              <a:avLst/>
              <a:gdLst/>
              <a:ahLst/>
              <a:cxnLst/>
              <a:rect l="l" t="t" r="r" b="b"/>
              <a:pathLst>
                <a:path w="7995" h="7931" extrusionOk="0">
                  <a:moveTo>
                    <a:pt x="168" y="1"/>
                  </a:moveTo>
                  <a:cubicBezTo>
                    <a:pt x="68" y="1"/>
                    <a:pt x="68" y="1"/>
                    <a:pt x="1" y="67"/>
                  </a:cubicBezTo>
                  <a:cubicBezTo>
                    <a:pt x="68" y="401"/>
                    <a:pt x="101" y="501"/>
                    <a:pt x="368" y="835"/>
                  </a:cubicBezTo>
                  <a:cubicBezTo>
                    <a:pt x="601" y="1168"/>
                    <a:pt x="935" y="1335"/>
                    <a:pt x="1235" y="1568"/>
                  </a:cubicBezTo>
                  <a:cubicBezTo>
                    <a:pt x="1402" y="1802"/>
                    <a:pt x="1535" y="2002"/>
                    <a:pt x="1702" y="2202"/>
                  </a:cubicBezTo>
                  <a:cubicBezTo>
                    <a:pt x="1769" y="2302"/>
                    <a:pt x="1836" y="2336"/>
                    <a:pt x="2002" y="2469"/>
                  </a:cubicBezTo>
                  <a:cubicBezTo>
                    <a:pt x="2102" y="2536"/>
                    <a:pt x="2236" y="2636"/>
                    <a:pt x="2336" y="2703"/>
                  </a:cubicBezTo>
                  <a:cubicBezTo>
                    <a:pt x="2536" y="2969"/>
                    <a:pt x="2569" y="3303"/>
                    <a:pt x="2703" y="3570"/>
                  </a:cubicBezTo>
                  <a:cubicBezTo>
                    <a:pt x="2903" y="3970"/>
                    <a:pt x="3270" y="4170"/>
                    <a:pt x="3537" y="4504"/>
                  </a:cubicBezTo>
                  <a:cubicBezTo>
                    <a:pt x="3570" y="4537"/>
                    <a:pt x="3570" y="4571"/>
                    <a:pt x="3604" y="4637"/>
                  </a:cubicBezTo>
                  <a:cubicBezTo>
                    <a:pt x="3604" y="4671"/>
                    <a:pt x="3604" y="4671"/>
                    <a:pt x="3904" y="5338"/>
                  </a:cubicBezTo>
                  <a:cubicBezTo>
                    <a:pt x="4271" y="6205"/>
                    <a:pt x="6472" y="7906"/>
                    <a:pt x="6472" y="7906"/>
                  </a:cubicBezTo>
                  <a:cubicBezTo>
                    <a:pt x="6545" y="7922"/>
                    <a:pt x="6624" y="7931"/>
                    <a:pt x="6703" y="7931"/>
                  </a:cubicBezTo>
                  <a:cubicBezTo>
                    <a:pt x="6951" y="7931"/>
                    <a:pt x="7205" y="7850"/>
                    <a:pt x="7306" y="7673"/>
                  </a:cubicBezTo>
                  <a:cubicBezTo>
                    <a:pt x="7606" y="7206"/>
                    <a:pt x="7306" y="6739"/>
                    <a:pt x="7440" y="6305"/>
                  </a:cubicBezTo>
                  <a:cubicBezTo>
                    <a:pt x="7540" y="6005"/>
                    <a:pt x="7873" y="5972"/>
                    <a:pt x="7940" y="5705"/>
                  </a:cubicBezTo>
                  <a:cubicBezTo>
                    <a:pt x="7995" y="5705"/>
                    <a:pt x="7737" y="4901"/>
                    <a:pt x="7349" y="4901"/>
                  </a:cubicBezTo>
                  <a:cubicBezTo>
                    <a:pt x="7262" y="4901"/>
                    <a:pt x="7170" y="4940"/>
                    <a:pt x="7073" y="5038"/>
                  </a:cubicBezTo>
                  <a:cubicBezTo>
                    <a:pt x="6979" y="5143"/>
                    <a:pt x="6893" y="5179"/>
                    <a:pt x="6820" y="5179"/>
                  </a:cubicBezTo>
                  <a:cubicBezTo>
                    <a:pt x="6686" y="5179"/>
                    <a:pt x="6594" y="5059"/>
                    <a:pt x="6572" y="5038"/>
                  </a:cubicBezTo>
                  <a:cubicBezTo>
                    <a:pt x="5805" y="4170"/>
                    <a:pt x="5805" y="4170"/>
                    <a:pt x="5872" y="3937"/>
                  </a:cubicBezTo>
                  <a:cubicBezTo>
                    <a:pt x="5905" y="3837"/>
                    <a:pt x="5939" y="3570"/>
                    <a:pt x="5705" y="3336"/>
                  </a:cubicBezTo>
                  <a:cubicBezTo>
                    <a:pt x="5638" y="3236"/>
                    <a:pt x="5572" y="3203"/>
                    <a:pt x="5538" y="3170"/>
                  </a:cubicBezTo>
                  <a:cubicBezTo>
                    <a:pt x="4938" y="2736"/>
                    <a:pt x="4204" y="2569"/>
                    <a:pt x="3570" y="2169"/>
                  </a:cubicBezTo>
                  <a:cubicBezTo>
                    <a:pt x="3570" y="2169"/>
                    <a:pt x="3470" y="2102"/>
                    <a:pt x="3370" y="1935"/>
                  </a:cubicBezTo>
                  <a:cubicBezTo>
                    <a:pt x="3303" y="1869"/>
                    <a:pt x="3203" y="1735"/>
                    <a:pt x="3137" y="1702"/>
                  </a:cubicBezTo>
                  <a:lnTo>
                    <a:pt x="3070" y="1602"/>
                  </a:lnTo>
                  <a:cubicBezTo>
                    <a:pt x="2903" y="1435"/>
                    <a:pt x="2703" y="1368"/>
                    <a:pt x="2469" y="1235"/>
                  </a:cubicBezTo>
                  <a:cubicBezTo>
                    <a:pt x="2102" y="1001"/>
                    <a:pt x="1936" y="534"/>
                    <a:pt x="1569" y="334"/>
                  </a:cubicBezTo>
                  <a:cubicBezTo>
                    <a:pt x="1535" y="301"/>
                    <a:pt x="1435" y="234"/>
                    <a:pt x="1402" y="234"/>
                  </a:cubicBezTo>
                  <a:cubicBezTo>
                    <a:pt x="1346" y="223"/>
                    <a:pt x="1291" y="219"/>
                    <a:pt x="1235" y="219"/>
                  </a:cubicBezTo>
                  <a:cubicBezTo>
                    <a:pt x="1124" y="219"/>
                    <a:pt x="1013" y="234"/>
                    <a:pt x="902" y="234"/>
                  </a:cubicBezTo>
                  <a:cubicBezTo>
                    <a:pt x="635" y="234"/>
                    <a:pt x="401" y="34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4" name="Google Shape;3054;p56"/>
            <p:cNvSpPr/>
            <p:nvPr/>
          </p:nvSpPr>
          <p:spPr>
            <a:xfrm>
              <a:off x="4472520" y="2929315"/>
              <a:ext cx="27786" cy="44662"/>
            </a:xfrm>
            <a:custGeom>
              <a:avLst/>
              <a:gdLst/>
              <a:ahLst/>
              <a:cxnLst/>
              <a:rect l="l" t="t" r="r" b="b"/>
              <a:pathLst>
                <a:path w="1635" h="2628" extrusionOk="0">
                  <a:moveTo>
                    <a:pt x="434" y="1"/>
                  </a:moveTo>
                  <a:cubicBezTo>
                    <a:pt x="133" y="101"/>
                    <a:pt x="0" y="1936"/>
                    <a:pt x="367" y="2436"/>
                  </a:cubicBezTo>
                  <a:cubicBezTo>
                    <a:pt x="477" y="2568"/>
                    <a:pt x="634" y="2627"/>
                    <a:pt x="798" y="2627"/>
                  </a:cubicBezTo>
                  <a:cubicBezTo>
                    <a:pt x="1131" y="2627"/>
                    <a:pt x="1490" y="2382"/>
                    <a:pt x="1534" y="2002"/>
                  </a:cubicBezTo>
                  <a:cubicBezTo>
                    <a:pt x="1635" y="1268"/>
                    <a:pt x="834" y="168"/>
                    <a:pt x="43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5" name="Google Shape;3055;p56"/>
            <p:cNvSpPr/>
            <p:nvPr/>
          </p:nvSpPr>
          <p:spPr>
            <a:xfrm>
              <a:off x="4092131" y="3163211"/>
              <a:ext cx="62948" cy="136874"/>
            </a:xfrm>
            <a:custGeom>
              <a:avLst/>
              <a:gdLst/>
              <a:ahLst/>
              <a:cxnLst/>
              <a:rect l="l" t="t" r="r" b="b"/>
              <a:pathLst>
                <a:path w="3704" h="8054" extrusionOk="0">
                  <a:moveTo>
                    <a:pt x="2930" y="1"/>
                  </a:moveTo>
                  <a:cubicBezTo>
                    <a:pt x="2883" y="1"/>
                    <a:pt x="2859" y="24"/>
                    <a:pt x="2836" y="48"/>
                  </a:cubicBezTo>
                  <a:cubicBezTo>
                    <a:pt x="2702" y="181"/>
                    <a:pt x="2736" y="381"/>
                    <a:pt x="2602" y="515"/>
                  </a:cubicBezTo>
                  <a:cubicBezTo>
                    <a:pt x="2502" y="648"/>
                    <a:pt x="2335" y="682"/>
                    <a:pt x="2235" y="848"/>
                  </a:cubicBezTo>
                  <a:cubicBezTo>
                    <a:pt x="2035" y="1449"/>
                    <a:pt x="2035" y="1449"/>
                    <a:pt x="1735" y="1649"/>
                  </a:cubicBezTo>
                  <a:cubicBezTo>
                    <a:pt x="1401" y="1849"/>
                    <a:pt x="934" y="1816"/>
                    <a:pt x="567" y="1982"/>
                  </a:cubicBezTo>
                  <a:cubicBezTo>
                    <a:pt x="267" y="2116"/>
                    <a:pt x="201" y="2516"/>
                    <a:pt x="201" y="2650"/>
                  </a:cubicBezTo>
                  <a:lnTo>
                    <a:pt x="201" y="2783"/>
                  </a:lnTo>
                  <a:cubicBezTo>
                    <a:pt x="201" y="3217"/>
                    <a:pt x="401" y="3650"/>
                    <a:pt x="501" y="4117"/>
                  </a:cubicBezTo>
                  <a:cubicBezTo>
                    <a:pt x="601" y="4718"/>
                    <a:pt x="0" y="5185"/>
                    <a:pt x="67" y="5785"/>
                  </a:cubicBezTo>
                  <a:cubicBezTo>
                    <a:pt x="100" y="5952"/>
                    <a:pt x="501" y="7186"/>
                    <a:pt x="567" y="7353"/>
                  </a:cubicBezTo>
                  <a:cubicBezTo>
                    <a:pt x="868" y="7853"/>
                    <a:pt x="1235" y="7987"/>
                    <a:pt x="1368" y="8020"/>
                  </a:cubicBezTo>
                  <a:cubicBezTo>
                    <a:pt x="1509" y="8044"/>
                    <a:pt x="1629" y="8054"/>
                    <a:pt x="1730" y="8054"/>
                  </a:cubicBezTo>
                  <a:cubicBezTo>
                    <a:pt x="2203" y="8054"/>
                    <a:pt x="2280" y="7836"/>
                    <a:pt x="2335" y="7753"/>
                  </a:cubicBezTo>
                  <a:cubicBezTo>
                    <a:pt x="2536" y="7320"/>
                    <a:pt x="2402" y="6819"/>
                    <a:pt x="2569" y="6352"/>
                  </a:cubicBezTo>
                  <a:cubicBezTo>
                    <a:pt x="2602" y="6252"/>
                    <a:pt x="2702" y="6152"/>
                    <a:pt x="2736" y="6019"/>
                  </a:cubicBezTo>
                  <a:lnTo>
                    <a:pt x="3269" y="3617"/>
                  </a:lnTo>
                  <a:cubicBezTo>
                    <a:pt x="3369" y="3217"/>
                    <a:pt x="3236" y="2850"/>
                    <a:pt x="3369" y="2516"/>
                  </a:cubicBezTo>
                  <a:cubicBezTo>
                    <a:pt x="3403" y="2349"/>
                    <a:pt x="3670" y="2316"/>
                    <a:pt x="3703" y="2149"/>
                  </a:cubicBezTo>
                  <a:lnTo>
                    <a:pt x="3703" y="2083"/>
                  </a:lnTo>
                  <a:cubicBezTo>
                    <a:pt x="3703" y="2083"/>
                    <a:pt x="3536" y="348"/>
                    <a:pt x="3003" y="14"/>
                  </a:cubicBezTo>
                  <a:cubicBezTo>
                    <a:pt x="2973" y="5"/>
                    <a:pt x="2950" y="1"/>
                    <a:pt x="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6" name="Google Shape;3056;p56"/>
            <p:cNvSpPr/>
            <p:nvPr/>
          </p:nvSpPr>
          <p:spPr>
            <a:xfrm>
              <a:off x="3801321" y="2272528"/>
              <a:ext cx="1099784" cy="1062702"/>
            </a:xfrm>
            <a:custGeom>
              <a:avLst/>
              <a:gdLst/>
              <a:ahLst/>
              <a:cxnLst/>
              <a:rect l="l" t="t" r="r" b="b"/>
              <a:pathLst>
                <a:path w="64714" h="62532" extrusionOk="0">
                  <a:moveTo>
                    <a:pt x="42998" y="1054"/>
                  </a:moveTo>
                  <a:cubicBezTo>
                    <a:pt x="43008" y="1059"/>
                    <a:pt x="43017" y="1064"/>
                    <a:pt x="43027" y="1069"/>
                  </a:cubicBezTo>
                  <a:lnTo>
                    <a:pt x="43027" y="1069"/>
                  </a:lnTo>
                  <a:cubicBezTo>
                    <a:pt x="43028" y="1064"/>
                    <a:pt x="43030" y="1059"/>
                    <a:pt x="43031" y="1054"/>
                  </a:cubicBezTo>
                  <a:close/>
                  <a:moveTo>
                    <a:pt x="36426" y="1721"/>
                  </a:moveTo>
                  <a:cubicBezTo>
                    <a:pt x="36526" y="1721"/>
                    <a:pt x="36560" y="1788"/>
                    <a:pt x="36560" y="1788"/>
                  </a:cubicBezTo>
                  <a:cubicBezTo>
                    <a:pt x="36560" y="1988"/>
                    <a:pt x="36359" y="2155"/>
                    <a:pt x="36393" y="2355"/>
                  </a:cubicBezTo>
                  <a:cubicBezTo>
                    <a:pt x="36393" y="2455"/>
                    <a:pt x="36526" y="2522"/>
                    <a:pt x="36493" y="2655"/>
                  </a:cubicBezTo>
                  <a:cubicBezTo>
                    <a:pt x="36526" y="2689"/>
                    <a:pt x="36526" y="2889"/>
                    <a:pt x="36326" y="3122"/>
                  </a:cubicBezTo>
                  <a:cubicBezTo>
                    <a:pt x="36193" y="3289"/>
                    <a:pt x="36026" y="3489"/>
                    <a:pt x="35759" y="3489"/>
                  </a:cubicBezTo>
                  <a:cubicBezTo>
                    <a:pt x="35726" y="3489"/>
                    <a:pt x="35726" y="3489"/>
                    <a:pt x="35692" y="3456"/>
                  </a:cubicBezTo>
                  <a:cubicBezTo>
                    <a:pt x="35826" y="3223"/>
                    <a:pt x="36026" y="3122"/>
                    <a:pt x="36159" y="2856"/>
                  </a:cubicBezTo>
                  <a:cubicBezTo>
                    <a:pt x="36226" y="2689"/>
                    <a:pt x="36226" y="2622"/>
                    <a:pt x="36193" y="2389"/>
                  </a:cubicBezTo>
                  <a:cubicBezTo>
                    <a:pt x="36193" y="2122"/>
                    <a:pt x="36226" y="1988"/>
                    <a:pt x="36426" y="1721"/>
                  </a:cubicBezTo>
                  <a:close/>
                  <a:moveTo>
                    <a:pt x="27054" y="1637"/>
                  </a:moveTo>
                  <a:cubicBezTo>
                    <a:pt x="27243" y="1637"/>
                    <a:pt x="27279" y="1762"/>
                    <a:pt x="27186" y="1855"/>
                  </a:cubicBezTo>
                  <a:cubicBezTo>
                    <a:pt x="26719" y="2389"/>
                    <a:pt x="25885" y="2222"/>
                    <a:pt x="25385" y="2689"/>
                  </a:cubicBezTo>
                  <a:cubicBezTo>
                    <a:pt x="25218" y="2856"/>
                    <a:pt x="25018" y="3022"/>
                    <a:pt x="24851" y="3189"/>
                  </a:cubicBezTo>
                  <a:cubicBezTo>
                    <a:pt x="24724" y="3316"/>
                    <a:pt x="24146" y="3895"/>
                    <a:pt x="24718" y="3895"/>
                  </a:cubicBezTo>
                  <a:cubicBezTo>
                    <a:pt x="24748" y="3895"/>
                    <a:pt x="24781" y="3893"/>
                    <a:pt x="24818" y="3890"/>
                  </a:cubicBezTo>
                  <a:cubicBezTo>
                    <a:pt x="25452" y="3856"/>
                    <a:pt x="25452" y="3856"/>
                    <a:pt x="25485" y="3856"/>
                  </a:cubicBezTo>
                  <a:cubicBezTo>
                    <a:pt x="25719" y="3923"/>
                    <a:pt x="25618" y="4090"/>
                    <a:pt x="25618" y="4090"/>
                  </a:cubicBezTo>
                  <a:cubicBezTo>
                    <a:pt x="25518" y="4223"/>
                    <a:pt x="25485" y="4223"/>
                    <a:pt x="25452" y="4290"/>
                  </a:cubicBezTo>
                  <a:cubicBezTo>
                    <a:pt x="25330" y="4357"/>
                    <a:pt x="25231" y="4381"/>
                    <a:pt x="25146" y="4381"/>
                  </a:cubicBezTo>
                  <a:cubicBezTo>
                    <a:pt x="25022" y="4381"/>
                    <a:pt x="24931" y="4330"/>
                    <a:pt x="24851" y="4290"/>
                  </a:cubicBezTo>
                  <a:cubicBezTo>
                    <a:pt x="24723" y="4208"/>
                    <a:pt x="24578" y="4176"/>
                    <a:pt x="24433" y="4176"/>
                  </a:cubicBezTo>
                  <a:cubicBezTo>
                    <a:pt x="24048" y="4176"/>
                    <a:pt x="23665" y="4402"/>
                    <a:pt x="23617" y="4523"/>
                  </a:cubicBezTo>
                  <a:lnTo>
                    <a:pt x="23650" y="4557"/>
                  </a:lnTo>
                  <a:lnTo>
                    <a:pt x="23917" y="4523"/>
                  </a:lnTo>
                  <a:lnTo>
                    <a:pt x="23917" y="4523"/>
                  </a:lnTo>
                  <a:cubicBezTo>
                    <a:pt x="23984" y="4724"/>
                    <a:pt x="23550" y="5124"/>
                    <a:pt x="23450" y="5124"/>
                  </a:cubicBezTo>
                  <a:cubicBezTo>
                    <a:pt x="23350" y="5024"/>
                    <a:pt x="23450" y="4890"/>
                    <a:pt x="23384" y="4790"/>
                  </a:cubicBezTo>
                  <a:cubicBezTo>
                    <a:pt x="23017" y="4790"/>
                    <a:pt x="22383" y="5424"/>
                    <a:pt x="22316" y="5524"/>
                  </a:cubicBezTo>
                  <a:cubicBezTo>
                    <a:pt x="21882" y="5958"/>
                    <a:pt x="21449" y="5958"/>
                    <a:pt x="21382" y="5958"/>
                  </a:cubicBezTo>
                  <a:cubicBezTo>
                    <a:pt x="21361" y="5742"/>
                    <a:pt x="21353" y="5666"/>
                    <a:pt x="21215" y="5666"/>
                  </a:cubicBezTo>
                  <a:cubicBezTo>
                    <a:pt x="21140" y="5666"/>
                    <a:pt x="21025" y="5689"/>
                    <a:pt x="20848" y="5724"/>
                  </a:cubicBezTo>
                  <a:cubicBezTo>
                    <a:pt x="20677" y="5770"/>
                    <a:pt x="20564" y="5792"/>
                    <a:pt x="20491" y="5792"/>
                  </a:cubicBezTo>
                  <a:cubicBezTo>
                    <a:pt x="20352" y="5792"/>
                    <a:pt x="20359" y="5711"/>
                    <a:pt x="20381" y="5558"/>
                  </a:cubicBezTo>
                  <a:cubicBezTo>
                    <a:pt x="20448" y="5424"/>
                    <a:pt x="20381" y="5391"/>
                    <a:pt x="20348" y="5357"/>
                  </a:cubicBezTo>
                  <a:cubicBezTo>
                    <a:pt x="20259" y="5357"/>
                    <a:pt x="20155" y="5417"/>
                    <a:pt x="20076" y="5417"/>
                  </a:cubicBezTo>
                  <a:cubicBezTo>
                    <a:pt x="20037" y="5417"/>
                    <a:pt x="20003" y="5402"/>
                    <a:pt x="19981" y="5357"/>
                  </a:cubicBezTo>
                  <a:cubicBezTo>
                    <a:pt x="19881" y="5224"/>
                    <a:pt x="20014" y="5124"/>
                    <a:pt x="20148" y="5024"/>
                  </a:cubicBezTo>
                  <a:cubicBezTo>
                    <a:pt x="20161" y="5010"/>
                    <a:pt x="20176" y="5005"/>
                    <a:pt x="20191" y="5005"/>
                  </a:cubicBezTo>
                  <a:cubicBezTo>
                    <a:pt x="20253" y="5005"/>
                    <a:pt x="20328" y="5091"/>
                    <a:pt x="20381" y="5091"/>
                  </a:cubicBezTo>
                  <a:cubicBezTo>
                    <a:pt x="20411" y="5099"/>
                    <a:pt x="20437" y="5102"/>
                    <a:pt x="20462" y="5102"/>
                  </a:cubicBezTo>
                  <a:cubicBezTo>
                    <a:pt x="20633" y="5102"/>
                    <a:pt x="20702" y="4924"/>
                    <a:pt x="20848" y="4924"/>
                  </a:cubicBezTo>
                  <a:cubicBezTo>
                    <a:pt x="20882" y="4990"/>
                    <a:pt x="20882" y="5057"/>
                    <a:pt x="20882" y="5091"/>
                  </a:cubicBezTo>
                  <a:cubicBezTo>
                    <a:pt x="20982" y="5091"/>
                    <a:pt x="21882" y="4857"/>
                    <a:pt x="22016" y="4757"/>
                  </a:cubicBezTo>
                  <a:cubicBezTo>
                    <a:pt x="22349" y="4590"/>
                    <a:pt x="22516" y="4257"/>
                    <a:pt x="22850" y="4056"/>
                  </a:cubicBezTo>
                  <a:cubicBezTo>
                    <a:pt x="23083" y="3890"/>
                    <a:pt x="23384" y="3923"/>
                    <a:pt x="23650" y="3756"/>
                  </a:cubicBezTo>
                  <a:cubicBezTo>
                    <a:pt x="23884" y="3556"/>
                    <a:pt x="23917" y="3523"/>
                    <a:pt x="24017" y="3323"/>
                  </a:cubicBezTo>
                  <a:cubicBezTo>
                    <a:pt x="24051" y="3156"/>
                    <a:pt x="24151" y="2989"/>
                    <a:pt x="24818" y="2555"/>
                  </a:cubicBezTo>
                  <a:cubicBezTo>
                    <a:pt x="25218" y="2322"/>
                    <a:pt x="25719" y="2322"/>
                    <a:pt x="26186" y="2055"/>
                  </a:cubicBezTo>
                  <a:cubicBezTo>
                    <a:pt x="26352" y="1988"/>
                    <a:pt x="26519" y="1822"/>
                    <a:pt x="26719" y="1721"/>
                  </a:cubicBezTo>
                  <a:cubicBezTo>
                    <a:pt x="26861" y="1661"/>
                    <a:pt x="26972" y="1637"/>
                    <a:pt x="27054" y="1637"/>
                  </a:cubicBezTo>
                  <a:close/>
                  <a:moveTo>
                    <a:pt x="47201" y="9360"/>
                  </a:moveTo>
                  <a:cubicBezTo>
                    <a:pt x="47534" y="9694"/>
                    <a:pt x="47567" y="9994"/>
                    <a:pt x="47567" y="10194"/>
                  </a:cubicBezTo>
                  <a:cubicBezTo>
                    <a:pt x="47567" y="10394"/>
                    <a:pt x="47534" y="10494"/>
                    <a:pt x="47501" y="10561"/>
                  </a:cubicBezTo>
                  <a:cubicBezTo>
                    <a:pt x="47501" y="10561"/>
                    <a:pt x="47501" y="10628"/>
                    <a:pt x="47467" y="10628"/>
                  </a:cubicBezTo>
                  <a:cubicBezTo>
                    <a:pt x="47367" y="10695"/>
                    <a:pt x="47234" y="10795"/>
                    <a:pt x="47167" y="10895"/>
                  </a:cubicBezTo>
                  <a:cubicBezTo>
                    <a:pt x="47067" y="10995"/>
                    <a:pt x="47034" y="11162"/>
                    <a:pt x="46900" y="11228"/>
                  </a:cubicBezTo>
                  <a:cubicBezTo>
                    <a:pt x="46900" y="11228"/>
                    <a:pt x="46867" y="11295"/>
                    <a:pt x="46834" y="11295"/>
                  </a:cubicBezTo>
                  <a:cubicBezTo>
                    <a:pt x="46800" y="11295"/>
                    <a:pt x="46800" y="11295"/>
                    <a:pt x="46734" y="11228"/>
                  </a:cubicBezTo>
                  <a:cubicBezTo>
                    <a:pt x="46734" y="11195"/>
                    <a:pt x="46734" y="11128"/>
                    <a:pt x="46800" y="11061"/>
                  </a:cubicBezTo>
                  <a:cubicBezTo>
                    <a:pt x="46834" y="10961"/>
                    <a:pt x="46967" y="10895"/>
                    <a:pt x="47000" y="10795"/>
                  </a:cubicBezTo>
                  <a:cubicBezTo>
                    <a:pt x="47034" y="10695"/>
                    <a:pt x="47000" y="10661"/>
                    <a:pt x="47000" y="10561"/>
                  </a:cubicBezTo>
                  <a:cubicBezTo>
                    <a:pt x="47034" y="10361"/>
                    <a:pt x="47201" y="10161"/>
                    <a:pt x="47167" y="9894"/>
                  </a:cubicBezTo>
                  <a:cubicBezTo>
                    <a:pt x="47134" y="9794"/>
                    <a:pt x="47067" y="9660"/>
                    <a:pt x="47067" y="9494"/>
                  </a:cubicBezTo>
                  <a:cubicBezTo>
                    <a:pt x="47067" y="9394"/>
                    <a:pt x="47167" y="9360"/>
                    <a:pt x="47201" y="9360"/>
                  </a:cubicBezTo>
                  <a:close/>
                  <a:moveTo>
                    <a:pt x="35781" y="13750"/>
                  </a:moveTo>
                  <a:cubicBezTo>
                    <a:pt x="35797" y="13750"/>
                    <a:pt x="35812" y="13755"/>
                    <a:pt x="35826" y="13763"/>
                  </a:cubicBezTo>
                  <a:cubicBezTo>
                    <a:pt x="35859" y="13797"/>
                    <a:pt x="35892" y="13830"/>
                    <a:pt x="35892" y="13863"/>
                  </a:cubicBezTo>
                  <a:cubicBezTo>
                    <a:pt x="35826" y="14130"/>
                    <a:pt x="35692" y="14130"/>
                    <a:pt x="35626" y="14130"/>
                  </a:cubicBezTo>
                  <a:lnTo>
                    <a:pt x="35559" y="14130"/>
                  </a:lnTo>
                  <a:cubicBezTo>
                    <a:pt x="35530" y="13928"/>
                    <a:pt x="35677" y="13750"/>
                    <a:pt x="35781" y="13750"/>
                  </a:cubicBezTo>
                  <a:close/>
                  <a:moveTo>
                    <a:pt x="29988" y="13624"/>
                  </a:moveTo>
                  <a:cubicBezTo>
                    <a:pt x="30192" y="13624"/>
                    <a:pt x="30272" y="13946"/>
                    <a:pt x="30188" y="14197"/>
                  </a:cubicBezTo>
                  <a:cubicBezTo>
                    <a:pt x="30155" y="14297"/>
                    <a:pt x="30155" y="14330"/>
                    <a:pt x="30155" y="14330"/>
                  </a:cubicBezTo>
                  <a:cubicBezTo>
                    <a:pt x="30080" y="14481"/>
                    <a:pt x="29967" y="14499"/>
                    <a:pt x="29902" y="14499"/>
                  </a:cubicBezTo>
                  <a:cubicBezTo>
                    <a:pt x="29880" y="14499"/>
                    <a:pt x="29863" y="14497"/>
                    <a:pt x="29855" y="14497"/>
                  </a:cubicBezTo>
                  <a:cubicBezTo>
                    <a:pt x="29621" y="14397"/>
                    <a:pt x="29555" y="13830"/>
                    <a:pt x="29855" y="13663"/>
                  </a:cubicBezTo>
                  <a:cubicBezTo>
                    <a:pt x="29904" y="13636"/>
                    <a:pt x="29948" y="13624"/>
                    <a:pt x="29988" y="13624"/>
                  </a:cubicBezTo>
                  <a:close/>
                  <a:moveTo>
                    <a:pt x="20827" y="11057"/>
                  </a:moveTo>
                  <a:cubicBezTo>
                    <a:pt x="20881" y="11057"/>
                    <a:pt x="20935" y="11084"/>
                    <a:pt x="20982" y="11162"/>
                  </a:cubicBezTo>
                  <a:cubicBezTo>
                    <a:pt x="21015" y="11228"/>
                    <a:pt x="21015" y="11395"/>
                    <a:pt x="21149" y="11462"/>
                  </a:cubicBezTo>
                  <a:cubicBezTo>
                    <a:pt x="21115" y="11662"/>
                    <a:pt x="20982" y="11862"/>
                    <a:pt x="20982" y="12062"/>
                  </a:cubicBezTo>
                  <a:cubicBezTo>
                    <a:pt x="20982" y="12196"/>
                    <a:pt x="20982" y="12329"/>
                    <a:pt x="21049" y="12362"/>
                  </a:cubicBezTo>
                  <a:cubicBezTo>
                    <a:pt x="21082" y="12362"/>
                    <a:pt x="21082" y="12362"/>
                    <a:pt x="21816" y="12196"/>
                  </a:cubicBezTo>
                  <a:cubicBezTo>
                    <a:pt x="21849" y="12062"/>
                    <a:pt x="21849" y="12029"/>
                    <a:pt x="21816" y="11962"/>
                  </a:cubicBezTo>
                  <a:cubicBezTo>
                    <a:pt x="21682" y="11729"/>
                    <a:pt x="22016" y="11495"/>
                    <a:pt x="22016" y="11495"/>
                  </a:cubicBezTo>
                  <a:cubicBezTo>
                    <a:pt x="22185" y="11372"/>
                    <a:pt x="22367" y="11327"/>
                    <a:pt x="22525" y="11327"/>
                  </a:cubicBezTo>
                  <a:cubicBezTo>
                    <a:pt x="22711" y="11327"/>
                    <a:pt x="22862" y="11390"/>
                    <a:pt x="22917" y="11462"/>
                  </a:cubicBezTo>
                  <a:cubicBezTo>
                    <a:pt x="22816" y="11729"/>
                    <a:pt x="22716" y="11829"/>
                    <a:pt x="22416" y="12029"/>
                  </a:cubicBezTo>
                  <a:cubicBezTo>
                    <a:pt x="22183" y="12196"/>
                    <a:pt x="22183" y="12229"/>
                    <a:pt x="22083" y="12362"/>
                  </a:cubicBezTo>
                  <a:cubicBezTo>
                    <a:pt x="22049" y="12462"/>
                    <a:pt x="22049" y="12462"/>
                    <a:pt x="22349" y="12996"/>
                  </a:cubicBezTo>
                  <a:cubicBezTo>
                    <a:pt x="22716" y="13563"/>
                    <a:pt x="23150" y="14364"/>
                    <a:pt x="22550" y="14831"/>
                  </a:cubicBezTo>
                  <a:cubicBezTo>
                    <a:pt x="22550" y="14831"/>
                    <a:pt x="22291" y="14969"/>
                    <a:pt x="21946" y="14969"/>
                  </a:cubicBezTo>
                  <a:cubicBezTo>
                    <a:pt x="21610" y="14969"/>
                    <a:pt x="21193" y="14839"/>
                    <a:pt x="20848" y="14330"/>
                  </a:cubicBezTo>
                  <a:cubicBezTo>
                    <a:pt x="20648" y="14030"/>
                    <a:pt x="20515" y="13897"/>
                    <a:pt x="20281" y="13797"/>
                  </a:cubicBezTo>
                  <a:cubicBezTo>
                    <a:pt x="20208" y="13764"/>
                    <a:pt x="20126" y="13751"/>
                    <a:pt x="20043" y="13751"/>
                  </a:cubicBezTo>
                  <a:cubicBezTo>
                    <a:pt x="19789" y="13751"/>
                    <a:pt x="19523" y="13872"/>
                    <a:pt x="19447" y="13897"/>
                  </a:cubicBezTo>
                  <a:cubicBezTo>
                    <a:pt x="19338" y="13951"/>
                    <a:pt x="19229" y="14006"/>
                    <a:pt x="19121" y="14006"/>
                  </a:cubicBezTo>
                  <a:cubicBezTo>
                    <a:pt x="19096" y="14006"/>
                    <a:pt x="19072" y="14003"/>
                    <a:pt x="19047" y="13997"/>
                  </a:cubicBezTo>
                  <a:cubicBezTo>
                    <a:pt x="18909" y="13969"/>
                    <a:pt x="18817" y="13805"/>
                    <a:pt x="18658" y="13805"/>
                  </a:cubicBezTo>
                  <a:cubicBezTo>
                    <a:pt x="18624" y="13805"/>
                    <a:pt x="18587" y="13813"/>
                    <a:pt x="18547" y="13830"/>
                  </a:cubicBezTo>
                  <a:cubicBezTo>
                    <a:pt x="18347" y="13863"/>
                    <a:pt x="18213" y="14164"/>
                    <a:pt x="18013" y="14197"/>
                  </a:cubicBezTo>
                  <a:cubicBezTo>
                    <a:pt x="18002" y="14199"/>
                    <a:pt x="17992" y="14200"/>
                    <a:pt x="17982" y="14200"/>
                  </a:cubicBezTo>
                  <a:cubicBezTo>
                    <a:pt x="17846" y="14200"/>
                    <a:pt x="17846" y="13997"/>
                    <a:pt x="17846" y="13997"/>
                  </a:cubicBezTo>
                  <a:cubicBezTo>
                    <a:pt x="17913" y="13730"/>
                    <a:pt x="18247" y="13830"/>
                    <a:pt x="18347" y="13563"/>
                  </a:cubicBezTo>
                  <a:cubicBezTo>
                    <a:pt x="18413" y="13363"/>
                    <a:pt x="18413" y="13063"/>
                    <a:pt x="18580" y="12863"/>
                  </a:cubicBezTo>
                  <a:cubicBezTo>
                    <a:pt x="18814" y="12629"/>
                    <a:pt x="19080" y="12496"/>
                    <a:pt x="19247" y="12229"/>
                  </a:cubicBezTo>
                  <a:cubicBezTo>
                    <a:pt x="19347" y="12162"/>
                    <a:pt x="19381" y="12062"/>
                    <a:pt x="19481" y="11995"/>
                  </a:cubicBezTo>
                  <a:lnTo>
                    <a:pt x="20648" y="11128"/>
                  </a:lnTo>
                  <a:cubicBezTo>
                    <a:pt x="20702" y="11093"/>
                    <a:pt x="20765" y="11057"/>
                    <a:pt x="20827" y="11057"/>
                  </a:cubicBezTo>
                  <a:close/>
                  <a:moveTo>
                    <a:pt x="27187" y="12336"/>
                  </a:moveTo>
                  <a:cubicBezTo>
                    <a:pt x="27493" y="12336"/>
                    <a:pt x="27686" y="12456"/>
                    <a:pt x="27620" y="12763"/>
                  </a:cubicBezTo>
                  <a:cubicBezTo>
                    <a:pt x="27520" y="13096"/>
                    <a:pt x="27386" y="13230"/>
                    <a:pt x="27320" y="13263"/>
                  </a:cubicBezTo>
                  <a:cubicBezTo>
                    <a:pt x="27320" y="13263"/>
                    <a:pt x="27278" y="13259"/>
                    <a:pt x="27211" y="13259"/>
                  </a:cubicBezTo>
                  <a:cubicBezTo>
                    <a:pt x="26845" y="13259"/>
                    <a:pt x="25731" y="13378"/>
                    <a:pt x="26719" y="14931"/>
                  </a:cubicBezTo>
                  <a:cubicBezTo>
                    <a:pt x="26653" y="15264"/>
                    <a:pt x="26619" y="15365"/>
                    <a:pt x="26653" y="15498"/>
                  </a:cubicBezTo>
                  <a:cubicBezTo>
                    <a:pt x="26714" y="15483"/>
                    <a:pt x="26769" y="15476"/>
                    <a:pt x="26819" y="15476"/>
                  </a:cubicBezTo>
                  <a:cubicBezTo>
                    <a:pt x="27206" y="15476"/>
                    <a:pt x="27271" y="15892"/>
                    <a:pt x="27153" y="16098"/>
                  </a:cubicBezTo>
                  <a:cubicBezTo>
                    <a:pt x="27120" y="16154"/>
                    <a:pt x="27075" y="16173"/>
                    <a:pt x="27024" y="16173"/>
                  </a:cubicBezTo>
                  <a:cubicBezTo>
                    <a:pt x="26923" y="16173"/>
                    <a:pt x="26797" y="16098"/>
                    <a:pt x="26686" y="16098"/>
                  </a:cubicBezTo>
                  <a:cubicBezTo>
                    <a:pt x="26486" y="16098"/>
                    <a:pt x="26452" y="16532"/>
                    <a:pt x="26519" y="16932"/>
                  </a:cubicBezTo>
                  <a:cubicBezTo>
                    <a:pt x="26853" y="17866"/>
                    <a:pt x="26653" y="18300"/>
                    <a:pt x="26486" y="18467"/>
                  </a:cubicBezTo>
                  <a:cubicBezTo>
                    <a:pt x="26486" y="18467"/>
                    <a:pt x="26249" y="18678"/>
                    <a:pt x="25821" y="18678"/>
                  </a:cubicBezTo>
                  <a:cubicBezTo>
                    <a:pt x="25768" y="18678"/>
                    <a:pt x="25711" y="18674"/>
                    <a:pt x="25652" y="18667"/>
                  </a:cubicBezTo>
                  <a:cubicBezTo>
                    <a:pt x="25318" y="18567"/>
                    <a:pt x="24651" y="17733"/>
                    <a:pt x="24651" y="17666"/>
                  </a:cubicBezTo>
                  <a:cubicBezTo>
                    <a:pt x="24618" y="17499"/>
                    <a:pt x="24651" y="17399"/>
                    <a:pt x="24885" y="16899"/>
                  </a:cubicBezTo>
                  <a:cubicBezTo>
                    <a:pt x="25018" y="16665"/>
                    <a:pt x="25285" y="16532"/>
                    <a:pt x="25385" y="16265"/>
                  </a:cubicBezTo>
                  <a:cubicBezTo>
                    <a:pt x="25485" y="16098"/>
                    <a:pt x="25418" y="15898"/>
                    <a:pt x="25318" y="15498"/>
                  </a:cubicBezTo>
                  <a:cubicBezTo>
                    <a:pt x="25051" y="14731"/>
                    <a:pt x="25051" y="14697"/>
                    <a:pt x="25051" y="14531"/>
                  </a:cubicBezTo>
                  <a:lnTo>
                    <a:pt x="25051" y="14397"/>
                  </a:lnTo>
                  <a:cubicBezTo>
                    <a:pt x="25118" y="14230"/>
                    <a:pt x="25185" y="14097"/>
                    <a:pt x="25185" y="13997"/>
                  </a:cubicBezTo>
                  <a:cubicBezTo>
                    <a:pt x="25218" y="13763"/>
                    <a:pt x="25151" y="13563"/>
                    <a:pt x="25185" y="13363"/>
                  </a:cubicBezTo>
                  <a:cubicBezTo>
                    <a:pt x="25218" y="13263"/>
                    <a:pt x="25385" y="13063"/>
                    <a:pt x="25552" y="12929"/>
                  </a:cubicBezTo>
                  <a:cubicBezTo>
                    <a:pt x="26013" y="12609"/>
                    <a:pt x="26727" y="12336"/>
                    <a:pt x="27187" y="12336"/>
                  </a:cubicBezTo>
                  <a:close/>
                  <a:moveTo>
                    <a:pt x="16245" y="9694"/>
                  </a:moveTo>
                  <a:cubicBezTo>
                    <a:pt x="16245" y="9694"/>
                    <a:pt x="16245" y="10228"/>
                    <a:pt x="16078" y="10661"/>
                  </a:cubicBezTo>
                  <a:cubicBezTo>
                    <a:pt x="15811" y="11295"/>
                    <a:pt x="16245" y="11895"/>
                    <a:pt x="16045" y="12496"/>
                  </a:cubicBezTo>
                  <a:cubicBezTo>
                    <a:pt x="15878" y="12963"/>
                    <a:pt x="15511" y="13296"/>
                    <a:pt x="15378" y="13730"/>
                  </a:cubicBezTo>
                  <a:cubicBezTo>
                    <a:pt x="15311" y="14064"/>
                    <a:pt x="15244" y="14464"/>
                    <a:pt x="15178" y="14831"/>
                  </a:cubicBezTo>
                  <a:cubicBezTo>
                    <a:pt x="15078" y="15064"/>
                    <a:pt x="14844" y="15298"/>
                    <a:pt x="14844" y="15565"/>
                  </a:cubicBezTo>
                  <a:cubicBezTo>
                    <a:pt x="14844" y="15651"/>
                    <a:pt x="14894" y="15812"/>
                    <a:pt x="15057" y="15812"/>
                  </a:cubicBezTo>
                  <a:cubicBezTo>
                    <a:pt x="15083" y="15812"/>
                    <a:pt x="15112" y="15807"/>
                    <a:pt x="15144" y="15798"/>
                  </a:cubicBezTo>
                  <a:lnTo>
                    <a:pt x="16045" y="15131"/>
                  </a:lnTo>
                  <a:cubicBezTo>
                    <a:pt x="16221" y="14779"/>
                    <a:pt x="16061" y="13806"/>
                    <a:pt x="16362" y="13806"/>
                  </a:cubicBezTo>
                  <a:cubicBezTo>
                    <a:pt x="16403" y="13806"/>
                    <a:pt x="16452" y="13824"/>
                    <a:pt x="16512" y="13863"/>
                  </a:cubicBezTo>
                  <a:cubicBezTo>
                    <a:pt x="16948" y="13759"/>
                    <a:pt x="17156" y="13709"/>
                    <a:pt x="17255" y="13709"/>
                  </a:cubicBezTo>
                  <a:cubicBezTo>
                    <a:pt x="17346" y="13709"/>
                    <a:pt x="17346" y="13751"/>
                    <a:pt x="17346" y="13830"/>
                  </a:cubicBezTo>
                  <a:cubicBezTo>
                    <a:pt x="17346" y="13897"/>
                    <a:pt x="17346" y="13897"/>
                    <a:pt x="17146" y="14297"/>
                  </a:cubicBezTo>
                  <a:cubicBezTo>
                    <a:pt x="16512" y="15498"/>
                    <a:pt x="16545" y="16165"/>
                    <a:pt x="16545" y="16465"/>
                  </a:cubicBezTo>
                  <a:cubicBezTo>
                    <a:pt x="16572" y="16459"/>
                    <a:pt x="16597" y="16457"/>
                    <a:pt x="16619" y="16457"/>
                  </a:cubicBezTo>
                  <a:cubicBezTo>
                    <a:pt x="16847" y="16457"/>
                    <a:pt x="16860" y="16744"/>
                    <a:pt x="17012" y="16866"/>
                  </a:cubicBezTo>
                  <a:cubicBezTo>
                    <a:pt x="17059" y="16891"/>
                    <a:pt x="17099" y="16902"/>
                    <a:pt x="17136" y="16902"/>
                  </a:cubicBezTo>
                  <a:cubicBezTo>
                    <a:pt x="17314" y="16902"/>
                    <a:pt x="17400" y="16651"/>
                    <a:pt x="17573" y="16651"/>
                  </a:cubicBezTo>
                  <a:cubicBezTo>
                    <a:pt x="17595" y="16651"/>
                    <a:pt x="17620" y="16656"/>
                    <a:pt x="17646" y="16665"/>
                  </a:cubicBezTo>
                  <a:cubicBezTo>
                    <a:pt x="17954" y="16789"/>
                    <a:pt x="17921" y="17310"/>
                    <a:pt x="18282" y="17310"/>
                  </a:cubicBezTo>
                  <a:cubicBezTo>
                    <a:pt x="18312" y="17310"/>
                    <a:pt x="18344" y="17307"/>
                    <a:pt x="18380" y="17299"/>
                  </a:cubicBezTo>
                  <a:cubicBezTo>
                    <a:pt x="18714" y="17220"/>
                    <a:pt x="18889" y="17178"/>
                    <a:pt x="18995" y="17178"/>
                  </a:cubicBezTo>
                  <a:cubicBezTo>
                    <a:pt x="19111" y="17178"/>
                    <a:pt x="19144" y="17228"/>
                    <a:pt x="19214" y="17333"/>
                  </a:cubicBezTo>
                  <a:cubicBezTo>
                    <a:pt x="19147" y="17700"/>
                    <a:pt x="19047" y="18167"/>
                    <a:pt x="18814" y="18533"/>
                  </a:cubicBezTo>
                  <a:cubicBezTo>
                    <a:pt x="17613" y="20368"/>
                    <a:pt x="17379" y="20401"/>
                    <a:pt x="17179" y="20401"/>
                  </a:cubicBezTo>
                  <a:lnTo>
                    <a:pt x="16979" y="20401"/>
                  </a:lnTo>
                  <a:cubicBezTo>
                    <a:pt x="16712" y="20335"/>
                    <a:pt x="16645" y="20068"/>
                    <a:pt x="16412" y="19901"/>
                  </a:cubicBezTo>
                  <a:cubicBezTo>
                    <a:pt x="16329" y="19846"/>
                    <a:pt x="16248" y="19825"/>
                    <a:pt x="16169" y="19825"/>
                  </a:cubicBezTo>
                  <a:cubicBezTo>
                    <a:pt x="15931" y="19825"/>
                    <a:pt x="15705" y="20014"/>
                    <a:pt x="15451" y="20014"/>
                  </a:cubicBezTo>
                  <a:cubicBezTo>
                    <a:pt x="15385" y="20014"/>
                    <a:pt x="15316" y="20001"/>
                    <a:pt x="15244" y="19968"/>
                  </a:cubicBezTo>
                  <a:cubicBezTo>
                    <a:pt x="15211" y="19968"/>
                    <a:pt x="15178" y="19901"/>
                    <a:pt x="15178" y="19868"/>
                  </a:cubicBezTo>
                  <a:lnTo>
                    <a:pt x="14344" y="19000"/>
                  </a:lnTo>
                  <a:cubicBezTo>
                    <a:pt x="14310" y="18900"/>
                    <a:pt x="14310" y="18900"/>
                    <a:pt x="13910" y="18500"/>
                  </a:cubicBezTo>
                  <a:cubicBezTo>
                    <a:pt x="13978" y="18071"/>
                    <a:pt x="13694" y="17825"/>
                    <a:pt x="13359" y="17825"/>
                  </a:cubicBezTo>
                  <a:cubicBezTo>
                    <a:pt x="13199" y="17825"/>
                    <a:pt x="13027" y="17881"/>
                    <a:pt x="12876" y="18000"/>
                  </a:cubicBezTo>
                  <a:cubicBezTo>
                    <a:pt x="12676" y="18167"/>
                    <a:pt x="12542" y="18400"/>
                    <a:pt x="12509" y="18533"/>
                  </a:cubicBezTo>
                  <a:cubicBezTo>
                    <a:pt x="12242" y="19000"/>
                    <a:pt x="12176" y="19134"/>
                    <a:pt x="11975" y="19134"/>
                  </a:cubicBezTo>
                  <a:cubicBezTo>
                    <a:pt x="11909" y="19134"/>
                    <a:pt x="11875" y="19034"/>
                    <a:pt x="11842" y="19000"/>
                  </a:cubicBezTo>
                  <a:lnTo>
                    <a:pt x="11342" y="18000"/>
                  </a:lnTo>
                  <a:cubicBezTo>
                    <a:pt x="11408" y="16966"/>
                    <a:pt x="11408" y="16966"/>
                    <a:pt x="11242" y="16799"/>
                  </a:cubicBezTo>
                  <a:cubicBezTo>
                    <a:pt x="10908" y="16465"/>
                    <a:pt x="10908" y="16465"/>
                    <a:pt x="10875" y="16065"/>
                  </a:cubicBezTo>
                  <a:cubicBezTo>
                    <a:pt x="10875" y="15998"/>
                    <a:pt x="10841" y="15731"/>
                    <a:pt x="10908" y="15665"/>
                  </a:cubicBezTo>
                  <a:cubicBezTo>
                    <a:pt x="11075" y="15365"/>
                    <a:pt x="11408" y="15331"/>
                    <a:pt x="11575" y="15031"/>
                  </a:cubicBezTo>
                  <a:cubicBezTo>
                    <a:pt x="11675" y="14864"/>
                    <a:pt x="11709" y="14631"/>
                    <a:pt x="11842" y="14464"/>
                  </a:cubicBezTo>
                  <a:cubicBezTo>
                    <a:pt x="11875" y="14397"/>
                    <a:pt x="11875" y="14364"/>
                    <a:pt x="11909" y="14364"/>
                  </a:cubicBezTo>
                  <a:cubicBezTo>
                    <a:pt x="12142" y="14130"/>
                    <a:pt x="12176" y="13897"/>
                    <a:pt x="12042" y="13730"/>
                  </a:cubicBezTo>
                  <a:cubicBezTo>
                    <a:pt x="11575" y="13663"/>
                    <a:pt x="11575" y="13663"/>
                    <a:pt x="11542" y="13563"/>
                  </a:cubicBezTo>
                  <a:cubicBezTo>
                    <a:pt x="11445" y="13394"/>
                    <a:pt x="11401" y="13347"/>
                    <a:pt x="11307" y="13347"/>
                  </a:cubicBezTo>
                  <a:cubicBezTo>
                    <a:pt x="11272" y="13347"/>
                    <a:pt x="11230" y="13354"/>
                    <a:pt x="11175" y="13363"/>
                  </a:cubicBezTo>
                  <a:cubicBezTo>
                    <a:pt x="11161" y="13364"/>
                    <a:pt x="11148" y="13365"/>
                    <a:pt x="11135" y="13365"/>
                  </a:cubicBezTo>
                  <a:cubicBezTo>
                    <a:pt x="10798" y="13365"/>
                    <a:pt x="10662" y="12960"/>
                    <a:pt x="10341" y="12896"/>
                  </a:cubicBezTo>
                  <a:cubicBezTo>
                    <a:pt x="10174" y="12896"/>
                    <a:pt x="10141" y="12963"/>
                    <a:pt x="9974" y="13030"/>
                  </a:cubicBezTo>
                  <a:lnTo>
                    <a:pt x="9240" y="13296"/>
                  </a:lnTo>
                  <a:cubicBezTo>
                    <a:pt x="9040" y="13163"/>
                    <a:pt x="8840" y="12462"/>
                    <a:pt x="9407" y="12162"/>
                  </a:cubicBezTo>
                  <a:cubicBezTo>
                    <a:pt x="9433" y="12151"/>
                    <a:pt x="9457" y="12146"/>
                    <a:pt x="9479" y="12146"/>
                  </a:cubicBezTo>
                  <a:cubicBezTo>
                    <a:pt x="9628" y="12146"/>
                    <a:pt x="9683" y="12379"/>
                    <a:pt x="9812" y="12379"/>
                  </a:cubicBezTo>
                  <a:cubicBezTo>
                    <a:pt x="9831" y="12379"/>
                    <a:pt x="9851" y="12374"/>
                    <a:pt x="9874" y="12362"/>
                  </a:cubicBezTo>
                  <a:cubicBezTo>
                    <a:pt x="10741" y="11862"/>
                    <a:pt x="11408" y="11128"/>
                    <a:pt x="12242" y="10628"/>
                  </a:cubicBezTo>
                  <a:cubicBezTo>
                    <a:pt x="12509" y="10461"/>
                    <a:pt x="12843" y="10494"/>
                    <a:pt x="13043" y="10228"/>
                  </a:cubicBezTo>
                  <a:cubicBezTo>
                    <a:pt x="13376" y="9827"/>
                    <a:pt x="13376" y="9827"/>
                    <a:pt x="13577" y="9794"/>
                  </a:cubicBezTo>
                  <a:cubicBezTo>
                    <a:pt x="13601" y="9782"/>
                    <a:pt x="13621" y="9776"/>
                    <a:pt x="13637" y="9776"/>
                  </a:cubicBezTo>
                  <a:cubicBezTo>
                    <a:pt x="13710" y="9776"/>
                    <a:pt x="13710" y="9885"/>
                    <a:pt x="13710" y="9994"/>
                  </a:cubicBezTo>
                  <a:cubicBezTo>
                    <a:pt x="13710" y="10166"/>
                    <a:pt x="13743" y="10218"/>
                    <a:pt x="13809" y="10218"/>
                  </a:cubicBezTo>
                  <a:cubicBezTo>
                    <a:pt x="13858" y="10218"/>
                    <a:pt x="13925" y="10189"/>
                    <a:pt x="14010" y="10161"/>
                  </a:cubicBezTo>
                  <a:cubicBezTo>
                    <a:pt x="14344" y="9994"/>
                    <a:pt x="14844" y="9861"/>
                    <a:pt x="14844" y="9861"/>
                  </a:cubicBezTo>
                  <a:lnTo>
                    <a:pt x="14911" y="9961"/>
                  </a:lnTo>
                  <a:cubicBezTo>
                    <a:pt x="14911" y="10528"/>
                    <a:pt x="14477" y="10961"/>
                    <a:pt x="14377" y="11495"/>
                  </a:cubicBezTo>
                  <a:cubicBezTo>
                    <a:pt x="14310" y="11962"/>
                    <a:pt x="14511" y="12362"/>
                    <a:pt x="14410" y="12829"/>
                  </a:cubicBezTo>
                  <a:cubicBezTo>
                    <a:pt x="14377" y="12963"/>
                    <a:pt x="14344" y="13130"/>
                    <a:pt x="14344" y="13230"/>
                  </a:cubicBezTo>
                  <a:cubicBezTo>
                    <a:pt x="14244" y="13563"/>
                    <a:pt x="13910" y="13797"/>
                    <a:pt x="13743" y="14064"/>
                  </a:cubicBezTo>
                  <a:cubicBezTo>
                    <a:pt x="13800" y="14084"/>
                    <a:pt x="13853" y="14094"/>
                    <a:pt x="13902" y="14094"/>
                  </a:cubicBezTo>
                  <a:cubicBezTo>
                    <a:pt x="14400" y="14094"/>
                    <a:pt x="14501" y="13110"/>
                    <a:pt x="14873" y="13110"/>
                  </a:cubicBezTo>
                  <a:cubicBezTo>
                    <a:pt x="14933" y="13110"/>
                    <a:pt x="15000" y="13136"/>
                    <a:pt x="15078" y="13196"/>
                  </a:cubicBezTo>
                  <a:lnTo>
                    <a:pt x="15144" y="13196"/>
                  </a:lnTo>
                  <a:cubicBezTo>
                    <a:pt x="15244" y="13030"/>
                    <a:pt x="15311" y="12963"/>
                    <a:pt x="15211" y="12696"/>
                  </a:cubicBezTo>
                  <a:cubicBezTo>
                    <a:pt x="14978" y="11862"/>
                    <a:pt x="15511" y="9694"/>
                    <a:pt x="16245" y="9694"/>
                  </a:cubicBezTo>
                  <a:close/>
                  <a:moveTo>
                    <a:pt x="11616" y="41534"/>
                  </a:moveTo>
                  <a:cubicBezTo>
                    <a:pt x="12006" y="41534"/>
                    <a:pt x="12289" y="41790"/>
                    <a:pt x="12209" y="42217"/>
                  </a:cubicBezTo>
                  <a:cubicBezTo>
                    <a:pt x="12209" y="42250"/>
                    <a:pt x="12209" y="42351"/>
                    <a:pt x="12142" y="42417"/>
                  </a:cubicBezTo>
                  <a:cubicBezTo>
                    <a:pt x="12142" y="42417"/>
                    <a:pt x="12142" y="42484"/>
                    <a:pt x="12109" y="42484"/>
                  </a:cubicBezTo>
                  <a:cubicBezTo>
                    <a:pt x="12042" y="42584"/>
                    <a:pt x="11942" y="42717"/>
                    <a:pt x="11875" y="42851"/>
                  </a:cubicBezTo>
                  <a:cubicBezTo>
                    <a:pt x="11809" y="43018"/>
                    <a:pt x="11809" y="43184"/>
                    <a:pt x="11675" y="43351"/>
                  </a:cubicBezTo>
                  <a:cubicBezTo>
                    <a:pt x="11656" y="43390"/>
                    <a:pt x="11613" y="43406"/>
                    <a:pt x="11561" y="43406"/>
                  </a:cubicBezTo>
                  <a:cubicBezTo>
                    <a:pt x="11525" y="43406"/>
                    <a:pt x="11483" y="43398"/>
                    <a:pt x="11442" y="43385"/>
                  </a:cubicBezTo>
                  <a:cubicBezTo>
                    <a:pt x="10975" y="43218"/>
                    <a:pt x="10941" y="42918"/>
                    <a:pt x="10941" y="42918"/>
                  </a:cubicBezTo>
                  <a:lnTo>
                    <a:pt x="10941" y="42851"/>
                  </a:lnTo>
                  <a:cubicBezTo>
                    <a:pt x="10975" y="42717"/>
                    <a:pt x="10975" y="42517"/>
                    <a:pt x="10975" y="42417"/>
                  </a:cubicBezTo>
                  <a:cubicBezTo>
                    <a:pt x="10975" y="42250"/>
                    <a:pt x="10975" y="42084"/>
                    <a:pt x="11008" y="41917"/>
                  </a:cubicBezTo>
                  <a:cubicBezTo>
                    <a:pt x="11041" y="41750"/>
                    <a:pt x="11175" y="41683"/>
                    <a:pt x="11308" y="41583"/>
                  </a:cubicBezTo>
                  <a:cubicBezTo>
                    <a:pt x="11415" y="41550"/>
                    <a:pt x="11519" y="41534"/>
                    <a:pt x="11616" y="41534"/>
                  </a:cubicBezTo>
                  <a:close/>
                  <a:moveTo>
                    <a:pt x="9774" y="44519"/>
                  </a:moveTo>
                  <a:lnTo>
                    <a:pt x="9774" y="44519"/>
                  </a:lnTo>
                  <a:cubicBezTo>
                    <a:pt x="9807" y="44552"/>
                    <a:pt x="9841" y="44619"/>
                    <a:pt x="9841" y="44719"/>
                  </a:cubicBezTo>
                  <a:cubicBezTo>
                    <a:pt x="9874" y="44986"/>
                    <a:pt x="9841" y="45253"/>
                    <a:pt x="9874" y="45519"/>
                  </a:cubicBezTo>
                  <a:cubicBezTo>
                    <a:pt x="9907" y="45753"/>
                    <a:pt x="10041" y="45920"/>
                    <a:pt x="10107" y="46187"/>
                  </a:cubicBezTo>
                  <a:cubicBezTo>
                    <a:pt x="10207" y="46253"/>
                    <a:pt x="10207" y="46287"/>
                    <a:pt x="10207" y="46287"/>
                  </a:cubicBezTo>
                  <a:cubicBezTo>
                    <a:pt x="10207" y="46353"/>
                    <a:pt x="10207" y="46387"/>
                    <a:pt x="10174" y="46387"/>
                  </a:cubicBezTo>
                  <a:cubicBezTo>
                    <a:pt x="9807" y="46187"/>
                    <a:pt x="9607" y="45119"/>
                    <a:pt x="9774" y="44519"/>
                  </a:cubicBezTo>
                  <a:close/>
                  <a:moveTo>
                    <a:pt x="12142" y="49823"/>
                  </a:moveTo>
                  <a:cubicBezTo>
                    <a:pt x="12276" y="49856"/>
                    <a:pt x="12376" y="49989"/>
                    <a:pt x="12376" y="50356"/>
                  </a:cubicBezTo>
                  <a:cubicBezTo>
                    <a:pt x="12376" y="50590"/>
                    <a:pt x="12342" y="50890"/>
                    <a:pt x="12276" y="51057"/>
                  </a:cubicBezTo>
                  <a:cubicBezTo>
                    <a:pt x="11942" y="50757"/>
                    <a:pt x="12042" y="50056"/>
                    <a:pt x="12142" y="49823"/>
                  </a:cubicBezTo>
                  <a:close/>
                  <a:moveTo>
                    <a:pt x="29059" y="1"/>
                  </a:moveTo>
                  <a:cubicBezTo>
                    <a:pt x="26611" y="1"/>
                    <a:pt x="21672" y="2519"/>
                    <a:pt x="21449" y="3356"/>
                  </a:cubicBezTo>
                  <a:cubicBezTo>
                    <a:pt x="21782" y="3323"/>
                    <a:pt x="22116" y="3189"/>
                    <a:pt x="22450" y="3156"/>
                  </a:cubicBezTo>
                  <a:lnTo>
                    <a:pt x="22450" y="3156"/>
                  </a:lnTo>
                  <a:cubicBezTo>
                    <a:pt x="21449" y="4523"/>
                    <a:pt x="21382" y="4523"/>
                    <a:pt x="20815" y="4557"/>
                  </a:cubicBezTo>
                  <a:lnTo>
                    <a:pt x="20782" y="4557"/>
                  </a:lnTo>
                  <a:cubicBezTo>
                    <a:pt x="20982" y="4390"/>
                    <a:pt x="21215" y="4157"/>
                    <a:pt x="21449" y="3990"/>
                  </a:cubicBezTo>
                  <a:cubicBezTo>
                    <a:pt x="21318" y="3964"/>
                    <a:pt x="21215" y="3944"/>
                    <a:pt x="21121" y="3944"/>
                  </a:cubicBezTo>
                  <a:cubicBezTo>
                    <a:pt x="20855" y="3944"/>
                    <a:pt x="20665" y="4099"/>
                    <a:pt x="20148" y="4690"/>
                  </a:cubicBezTo>
                  <a:cubicBezTo>
                    <a:pt x="20048" y="4790"/>
                    <a:pt x="20048" y="4790"/>
                    <a:pt x="16479" y="6225"/>
                  </a:cubicBezTo>
                  <a:cubicBezTo>
                    <a:pt x="16379" y="6191"/>
                    <a:pt x="16278" y="6158"/>
                    <a:pt x="16178" y="6058"/>
                  </a:cubicBezTo>
                  <a:cubicBezTo>
                    <a:pt x="16112" y="6158"/>
                    <a:pt x="15945" y="6225"/>
                    <a:pt x="15845" y="6291"/>
                  </a:cubicBezTo>
                  <a:cubicBezTo>
                    <a:pt x="15778" y="6225"/>
                    <a:pt x="15645" y="6191"/>
                    <a:pt x="15545" y="6158"/>
                  </a:cubicBezTo>
                  <a:cubicBezTo>
                    <a:pt x="14444" y="6792"/>
                    <a:pt x="14444" y="8460"/>
                    <a:pt x="13043" y="8860"/>
                  </a:cubicBezTo>
                  <a:cubicBezTo>
                    <a:pt x="12943" y="8693"/>
                    <a:pt x="12843" y="8460"/>
                    <a:pt x="12809" y="8293"/>
                  </a:cubicBezTo>
                  <a:lnTo>
                    <a:pt x="12476" y="8126"/>
                  </a:lnTo>
                  <a:cubicBezTo>
                    <a:pt x="12442" y="8159"/>
                    <a:pt x="3836" y="17900"/>
                    <a:pt x="3469" y="18567"/>
                  </a:cubicBezTo>
                  <a:cubicBezTo>
                    <a:pt x="300" y="24471"/>
                    <a:pt x="0" y="29308"/>
                    <a:pt x="0" y="31142"/>
                  </a:cubicBezTo>
                  <a:cubicBezTo>
                    <a:pt x="534" y="31476"/>
                    <a:pt x="534" y="31476"/>
                    <a:pt x="767" y="32177"/>
                  </a:cubicBezTo>
                  <a:cubicBezTo>
                    <a:pt x="1125" y="32070"/>
                    <a:pt x="1379" y="31995"/>
                    <a:pt x="1566" y="31995"/>
                  </a:cubicBezTo>
                  <a:cubicBezTo>
                    <a:pt x="2024" y="31995"/>
                    <a:pt x="2079" y="32448"/>
                    <a:pt x="2268" y="34011"/>
                  </a:cubicBezTo>
                  <a:cubicBezTo>
                    <a:pt x="4704" y="35245"/>
                    <a:pt x="2102" y="37914"/>
                    <a:pt x="2702" y="39815"/>
                  </a:cubicBezTo>
                  <a:cubicBezTo>
                    <a:pt x="3636" y="42717"/>
                    <a:pt x="3269" y="45753"/>
                    <a:pt x="3536" y="48722"/>
                  </a:cubicBezTo>
                  <a:cubicBezTo>
                    <a:pt x="4136" y="54993"/>
                    <a:pt x="8973" y="62331"/>
                    <a:pt x="9007" y="62365"/>
                  </a:cubicBezTo>
                  <a:lnTo>
                    <a:pt x="9207" y="62532"/>
                  </a:lnTo>
                  <a:cubicBezTo>
                    <a:pt x="12542" y="62432"/>
                    <a:pt x="13043" y="62432"/>
                    <a:pt x="12643" y="58962"/>
                  </a:cubicBezTo>
                  <a:cubicBezTo>
                    <a:pt x="12843" y="58862"/>
                    <a:pt x="13176" y="58762"/>
                    <a:pt x="13376" y="58696"/>
                  </a:cubicBezTo>
                  <a:cubicBezTo>
                    <a:pt x="13877" y="57561"/>
                    <a:pt x="12109" y="56561"/>
                    <a:pt x="13143" y="55460"/>
                  </a:cubicBezTo>
                  <a:cubicBezTo>
                    <a:pt x="13877" y="54726"/>
                    <a:pt x="15111" y="54559"/>
                    <a:pt x="15511" y="53425"/>
                  </a:cubicBezTo>
                  <a:cubicBezTo>
                    <a:pt x="16579" y="50556"/>
                    <a:pt x="14077" y="47754"/>
                    <a:pt x="15178" y="44886"/>
                  </a:cubicBezTo>
                  <a:cubicBezTo>
                    <a:pt x="15378" y="44319"/>
                    <a:pt x="16012" y="44018"/>
                    <a:pt x="16312" y="43485"/>
                  </a:cubicBezTo>
                  <a:cubicBezTo>
                    <a:pt x="16312" y="43485"/>
                    <a:pt x="17012" y="42317"/>
                    <a:pt x="18213" y="41683"/>
                  </a:cubicBezTo>
                  <a:cubicBezTo>
                    <a:pt x="19481" y="41050"/>
                    <a:pt x="22516" y="36880"/>
                    <a:pt x="22083" y="35312"/>
                  </a:cubicBezTo>
                  <a:lnTo>
                    <a:pt x="22083" y="35312"/>
                  </a:lnTo>
                  <a:cubicBezTo>
                    <a:pt x="21052" y="35341"/>
                    <a:pt x="20021" y="35566"/>
                    <a:pt x="18948" y="35566"/>
                  </a:cubicBezTo>
                  <a:cubicBezTo>
                    <a:pt x="18771" y="35566"/>
                    <a:pt x="18593" y="35560"/>
                    <a:pt x="18413" y="35546"/>
                  </a:cubicBezTo>
                  <a:cubicBezTo>
                    <a:pt x="17413" y="34145"/>
                    <a:pt x="16178" y="26039"/>
                    <a:pt x="16145" y="25972"/>
                  </a:cubicBezTo>
                  <a:cubicBezTo>
                    <a:pt x="16145" y="25905"/>
                    <a:pt x="16412" y="22570"/>
                    <a:pt x="16479" y="22536"/>
                  </a:cubicBezTo>
                  <a:lnTo>
                    <a:pt x="16846" y="22536"/>
                  </a:lnTo>
                  <a:cubicBezTo>
                    <a:pt x="17880" y="26239"/>
                    <a:pt x="17212" y="30208"/>
                    <a:pt x="18213" y="33911"/>
                  </a:cubicBezTo>
                  <a:cubicBezTo>
                    <a:pt x="18385" y="33972"/>
                    <a:pt x="18603" y="34001"/>
                    <a:pt x="18857" y="34001"/>
                  </a:cubicBezTo>
                  <a:cubicBezTo>
                    <a:pt x="21663" y="34001"/>
                    <a:pt x="28905" y="30496"/>
                    <a:pt x="27620" y="28140"/>
                  </a:cubicBezTo>
                  <a:cubicBezTo>
                    <a:pt x="27220" y="27406"/>
                    <a:pt x="26419" y="26906"/>
                    <a:pt x="26319" y="26072"/>
                  </a:cubicBezTo>
                  <a:cubicBezTo>
                    <a:pt x="24994" y="26723"/>
                    <a:pt x="24626" y="26903"/>
                    <a:pt x="24323" y="26903"/>
                  </a:cubicBezTo>
                  <a:cubicBezTo>
                    <a:pt x="24206" y="26903"/>
                    <a:pt x="24099" y="26876"/>
                    <a:pt x="23951" y="26839"/>
                  </a:cubicBezTo>
                  <a:cubicBezTo>
                    <a:pt x="23884" y="26673"/>
                    <a:pt x="23884" y="26673"/>
                    <a:pt x="23884" y="25672"/>
                  </a:cubicBezTo>
                  <a:cubicBezTo>
                    <a:pt x="23817" y="25672"/>
                    <a:pt x="23684" y="25639"/>
                    <a:pt x="23550" y="25639"/>
                  </a:cubicBezTo>
                  <a:cubicBezTo>
                    <a:pt x="22683" y="23504"/>
                    <a:pt x="22383" y="22803"/>
                    <a:pt x="23550" y="22636"/>
                  </a:cubicBezTo>
                  <a:cubicBezTo>
                    <a:pt x="23650" y="22703"/>
                    <a:pt x="23784" y="22803"/>
                    <a:pt x="23851" y="22870"/>
                  </a:cubicBezTo>
                  <a:cubicBezTo>
                    <a:pt x="24518" y="23504"/>
                    <a:pt x="24284" y="24538"/>
                    <a:pt x="24985" y="25172"/>
                  </a:cubicBezTo>
                  <a:cubicBezTo>
                    <a:pt x="25198" y="25371"/>
                    <a:pt x="25449" y="25412"/>
                    <a:pt x="25707" y="25412"/>
                  </a:cubicBezTo>
                  <a:cubicBezTo>
                    <a:pt x="25889" y="25412"/>
                    <a:pt x="26075" y="25392"/>
                    <a:pt x="26255" y="25392"/>
                  </a:cubicBezTo>
                  <a:cubicBezTo>
                    <a:pt x="26417" y="25392"/>
                    <a:pt x="26574" y="25408"/>
                    <a:pt x="26719" y="25472"/>
                  </a:cubicBezTo>
                  <a:cubicBezTo>
                    <a:pt x="26853" y="26172"/>
                    <a:pt x="26853" y="26172"/>
                    <a:pt x="27253" y="26406"/>
                  </a:cubicBezTo>
                  <a:cubicBezTo>
                    <a:pt x="27633" y="26632"/>
                    <a:pt x="28038" y="26696"/>
                    <a:pt x="28452" y="26696"/>
                  </a:cubicBezTo>
                  <a:cubicBezTo>
                    <a:pt x="28994" y="26696"/>
                    <a:pt x="29551" y="26587"/>
                    <a:pt x="30090" y="26587"/>
                  </a:cubicBezTo>
                  <a:cubicBezTo>
                    <a:pt x="30657" y="26587"/>
                    <a:pt x="31204" y="26708"/>
                    <a:pt x="31689" y="27206"/>
                  </a:cubicBezTo>
                  <a:cubicBezTo>
                    <a:pt x="32023" y="27540"/>
                    <a:pt x="32090" y="28007"/>
                    <a:pt x="32423" y="28340"/>
                  </a:cubicBezTo>
                  <a:cubicBezTo>
                    <a:pt x="34067" y="29931"/>
                    <a:pt x="34404" y="30258"/>
                    <a:pt x="34574" y="30258"/>
                  </a:cubicBezTo>
                  <a:cubicBezTo>
                    <a:pt x="34618" y="30258"/>
                    <a:pt x="34651" y="30236"/>
                    <a:pt x="34692" y="30208"/>
                  </a:cubicBezTo>
                  <a:cubicBezTo>
                    <a:pt x="34825" y="30242"/>
                    <a:pt x="34925" y="30242"/>
                    <a:pt x="35059" y="30309"/>
                  </a:cubicBezTo>
                  <a:cubicBezTo>
                    <a:pt x="35993" y="38047"/>
                    <a:pt x="38161" y="39582"/>
                    <a:pt x="38194" y="39649"/>
                  </a:cubicBezTo>
                  <a:cubicBezTo>
                    <a:pt x="39729" y="38314"/>
                    <a:pt x="39195" y="36346"/>
                    <a:pt x="39695" y="34712"/>
                  </a:cubicBezTo>
                  <a:cubicBezTo>
                    <a:pt x="40296" y="32744"/>
                    <a:pt x="42664" y="32677"/>
                    <a:pt x="43565" y="31076"/>
                  </a:cubicBezTo>
                  <a:cubicBezTo>
                    <a:pt x="43665" y="30976"/>
                    <a:pt x="43631" y="30742"/>
                    <a:pt x="43631" y="30575"/>
                  </a:cubicBezTo>
                  <a:cubicBezTo>
                    <a:pt x="44399" y="30175"/>
                    <a:pt x="45366" y="30342"/>
                    <a:pt x="46166" y="29842"/>
                  </a:cubicBezTo>
                  <a:cubicBezTo>
                    <a:pt x="46867" y="30375"/>
                    <a:pt x="48501" y="32710"/>
                    <a:pt x="48501" y="32744"/>
                  </a:cubicBezTo>
                  <a:cubicBezTo>
                    <a:pt x="48768" y="33211"/>
                    <a:pt x="48135" y="33978"/>
                    <a:pt x="48768" y="34245"/>
                  </a:cubicBezTo>
                  <a:cubicBezTo>
                    <a:pt x="48895" y="34300"/>
                    <a:pt x="49010" y="34323"/>
                    <a:pt x="49114" y="34323"/>
                  </a:cubicBezTo>
                  <a:cubicBezTo>
                    <a:pt x="49642" y="34323"/>
                    <a:pt x="49930" y="33733"/>
                    <a:pt x="50403" y="33678"/>
                  </a:cubicBezTo>
                  <a:cubicBezTo>
                    <a:pt x="52905" y="36913"/>
                    <a:pt x="50903" y="42517"/>
                    <a:pt x="55940" y="44419"/>
                  </a:cubicBezTo>
                  <a:cubicBezTo>
                    <a:pt x="56040" y="44352"/>
                    <a:pt x="56107" y="44185"/>
                    <a:pt x="56207" y="44085"/>
                  </a:cubicBezTo>
                  <a:cubicBezTo>
                    <a:pt x="55907" y="43351"/>
                    <a:pt x="54839" y="40816"/>
                    <a:pt x="54072" y="40516"/>
                  </a:cubicBezTo>
                  <a:cubicBezTo>
                    <a:pt x="51904" y="39715"/>
                    <a:pt x="52237" y="36713"/>
                    <a:pt x="52905" y="35913"/>
                  </a:cubicBezTo>
                  <a:lnTo>
                    <a:pt x="52905" y="35913"/>
                  </a:lnTo>
                  <a:cubicBezTo>
                    <a:pt x="52938" y="35913"/>
                    <a:pt x="56174" y="38715"/>
                    <a:pt x="56207" y="38915"/>
                  </a:cubicBezTo>
                  <a:cubicBezTo>
                    <a:pt x="56240" y="38915"/>
                    <a:pt x="58675" y="37080"/>
                    <a:pt x="58742" y="36613"/>
                  </a:cubicBezTo>
                  <a:cubicBezTo>
                    <a:pt x="58775" y="36380"/>
                    <a:pt x="58742" y="36079"/>
                    <a:pt x="58675" y="35846"/>
                  </a:cubicBezTo>
                  <a:cubicBezTo>
                    <a:pt x="58275" y="33944"/>
                    <a:pt x="56374" y="33344"/>
                    <a:pt x="55506" y="31910"/>
                  </a:cubicBezTo>
                  <a:cubicBezTo>
                    <a:pt x="54939" y="31042"/>
                    <a:pt x="56440" y="29942"/>
                    <a:pt x="56507" y="29942"/>
                  </a:cubicBezTo>
                  <a:cubicBezTo>
                    <a:pt x="56573" y="29909"/>
                    <a:pt x="56656" y="29893"/>
                    <a:pt x="56746" y="29893"/>
                  </a:cubicBezTo>
                  <a:cubicBezTo>
                    <a:pt x="57201" y="29893"/>
                    <a:pt x="57853" y="30296"/>
                    <a:pt x="57575" y="30909"/>
                  </a:cubicBezTo>
                  <a:cubicBezTo>
                    <a:pt x="57083" y="31954"/>
                    <a:pt x="57372" y="32156"/>
                    <a:pt x="57668" y="32156"/>
                  </a:cubicBezTo>
                  <a:cubicBezTo>
                    <a:pt x="57853" y="32156"/>
                    <a:pt x="58042" y="32076"/>
                    <a:pt x="58042" y="32076"/>
                  </a:cubicBezTo>
                  <a:cubicBezTo>
                    <a:pt x="58208" y="32010"/>
                    <a:pt x="58208" y="32010"/>
                    <a:pt x="57942" y="30175"/>
                  </a:cubicBezTo>
                  <a:cubicBezTo>
                    <a:pt x="59209" y="28707"/>
                    <a:pt x="61911" y="28908"/>
                    <a:pt x="62178" y="26339"/>
                  </a:cubicBezTo>
                  <a:cubicBezTo>
                    <a:pt x="62445" y="23337"/>
                    <a:pt x="61010" y="22236"/>
                    <a:pt x="58842" y="20568"/>
                  </a:cubicBezTo>
                  <a:cubicBezTo>
                    <a:pt x="58842" y="20535"/>
                    <a:pt x="58842" y="20535"/>
                    <a:pt x="59376" y="19101"/>
                  </a:cubicBezTo>
                  <a:cubicBezTo>
                    <a:pt x="59058" y="18973"/>
                    <a:pt x="58853" y="18891"/>
                    <a:pt x="58672" y="18891"/>
                  </a:cubicBezTo>
                  <a:cubicBezTo>
                    <a:pt x="58474" y="18891"/>
                    <a:pt x="58303" y="18990"/>
                    <a:pt x="58042" y="19234"/>
                  </a:cubicBezTo>
                  <a:cubicBezTo>
                    <a:pt x="57541" y="19101"/>
                    <a:pt x="57141" y="18767"/>
                    <a:pt x="56674" y="18600"/>
                  </a:cubicBezTo>
                  <a:cubicBezTo>
                    <a:pt x="56674" y="18533"/>
                    <a:pt x="56607" y="18367"/>
                    <a:pt x="56574" y="18267"/>
                  </a:cubicBezTo>
                  <a:cubicBezTo>
                    <a:pt x="56974" y="17933"/>
                    <a:pt x="57141" y="17499"/>
                    <a:pt x="57374" y="17066"/>
                  </a:cubicBezTo>
                  <a:cubicBezTo>
                    <a:pt x="57508" y="17099"/>
                    <a:pt x="57675" y="17099"/>
                    <a:pt x="57808" y="17166"/>
                  </a:cubicBezTo>
                  <a:cubicBezTo>
                    <a:pt x="57875" y="17399"/>
                    <a:pt x="58008" y="17700"/>
                    <a:pt x="58075" y="17933"/>
                  </a:cubicBezTo>
                  <a:cubicBezTo>
                    <a:pt x="59709" y="17666"/>
                    <a:pt x="59709" y="17666"/>
                    <a:pt x="59743" y="17666"/>
                  </a:cubicBezTo>
                  <a:cubicBezTo>
                    <a:pt x="60944" y="18333"/>
                    <a:pt x="61477" y="19701"/>
                    <a:pt x="62545" y="20502"/>
                  </a:cubicBezTo>
                  <a:cubicBezTo>
                    <a:pt x="63079" y="20368"/>
                    <a:pt x="63112" y="20335"/>
                    <a:pt x="63445" y="19734"/>
                  </a:cubicBezTo>
                  <a:cubicBezTo>
                    <a:pt x="62912" y="18066"/>
                    <a:pt x="59509" y="17066"/>
                    <a:pt x="61010" y="15164"/>
                  </a:cubicBezTo>
                  <a:lnTo>
                    <a:pt x="61010" y="15164"/>
                  </a:lnTo>
                  <a:cubicBezTo>
                    <a:pt x="61211" y="15198"/>
                    <a:pt x="61477" y="15231"/>
                    <a:pt x="61678" y="15231"/>
                  </a:cubicBezTo>
                  <a:cubicBezTo>
                    <a:pt x="62311" y="14264"/>
                    <a:pt x="62311" y="14264"/>
                    <a:pt x="59643" y="10228"/>
                  </a:cubicBezTo>
                  <a:lnTo>
                    <a:pt x="59643" y="10228"/>
                  </a:lnTo>
                  <a:cubicBezTo>
                    <a:pt x="60744" y="10261"/>
                    <a:pt x="61177" y="11428"/>
                    <a:pt x="62078" y="11862"/>
                  </a:cubicBezTo>
                  <a:cubicBezTo>
                    <a:pt x="61577" y="10695"/>
                    <a:pt x="61577" y="10695"/>
                    <a:pt x="59076" y="9193"/>
                  </a:cubicBezTo>
                  <a:lnTo>
                    <a:pt x="58842" y="9427"/>
                  </a:lnTo>
                  <a:cubicBezTo>
                    <a:pt x="58375" y="9360"/>
                    <a:pt x="58008" y="9093"/>
                    <a:pt x="57541" y="9060"/>
                  </a:cubicBezTo>
                  <a:cubicBezTo>
                    <a:pt x="57441" y="9160"/>
                    <a:pt x="57341" y="9227"/>
                    <a:pt x="57241" y="9327"/>
                  </a:cubicBezTo>
                  <a:cubicBezTo>
                    <a:pt x="56507" y="9093"/>
                    <a:pt x="55873" y="8760"/>
                    <a:pt x="55873" y="8760"/>
                  </a:cubicBezTo>
                  <a:cubicBezTo>
                    <a:pt x="55873" y="8093"/>
                    <a:pt x="55607" y="7492"/>
                    <a:pt x="55607" y="6825"/>
                  </a:cubicBezTo>
                  <a:cubicBezTo>
                    <a:pt x="56574" y="6325"/>
                    <a:pt x="57675" y="6725"/>
                    <a:pt x="58675" y="6391"/>
                  </a:cubicBezTo>
                  <a:cubicBezTo>
                    <a:pt x="58675" y="6325"/>
                    <a:pt x="58609" y="6158"/>
                    <a:pt x="58609" y="6058"/>
                  </a:cubicBezTo>
                  <a:cubicBezTo>
                    <a:pt x="58275" y="5858"/>
                    <a:pt x="58108" y="5691"/>
                    <a:pt x="58042" y="5091"/>
                  </a:cubicBezTo>
                  <a:cubicBezTo>
                    <a:pt x="58159" y="5069"/>
                    <a:pt x="58239" y="5055"/>
                    <a:pt x="58314" y="5055"/>
                  </a:cubicBezTo>
                  <a:cubicBezTo>
                    <a:pt x="58474" y="5055"/>
                    <a:pt x="58612" y="5120"/>
                    <a:pt x="59042" y="5324"/>
                  </a:cubicBezTo>
                  <a:cubicBezTo>
                    <a:pt x="59109" y="5224"/>
                    <a:pt x="59209" y="5091"/>
                    <a:pt x="59242" y="5024"/>
                  </a:cubicBezTo>
                  <a:cubicBezTo>
                    <a:pt x="59209" y="4924"/>
                    <a:pt x="59109" y="4824"/>
                    <a:pt x="59076" y="4757"/>
                  </a:cubicBezTo>
                  <a:lnTo>
                    <a:pt x="59076" y="4757"/>
                  </a:lnTo>
                  <a:cubicBezTo>
                    <a:pt x="59543" y="4857"/>
                    <a:pt x="59676" y="4890"/>
                    <a:pt x="59943" y="5424"/>
                  </a:cubicBezTo>
                  <a:cubicBezTo>
                    <a:pt x="60910" y="7392"/>
                    <a:pt x="60910" y="7392"/>
                    <a:pt x="64580" y="9360"/>
                  </a:cubicBezTo>
                  <a:cubicBezTo>
                    <a:pt x="64646" y="9260"/>
                    <a:pt x="64680" y="9160"/>
                    <a:pt x="64713" y="9060"/>
                  </a:cubicBezTo>
                  <a:cubicBezTo>
                    <a:pt x="63479" y="7859"/>
                    <a:pt x="62011" y="6892"/>
                    <a:pt x="60844" y="5591"/>
                  </a:cubicBezTo>
                  <a:cubicBezTo>
                    <a:pt x="60977" y="5424"/>
                    <a:pt x="61144" y="5224"/>
                    <a:pt x="61211" y="5057"/>
                  </a:cubicBezTo>
                  <a:lnTo>
                    <a:pt x="61577" y="5057"/>
                  </a:lnTo>
                  <a:cubicBezTo>
                    <a:pt x="61678" y="4990"/>
                    <a:pt x="61744" y="4857"/>
                    <a:pt x="61778" y="4757"/>
                  </a:cubicBezTo>
                  <a:cubicBezTo>
                    <a:pt x="61711" y="4557"/>
                    <a:pt x="61611" y="4323"/>
                    <a:pt x="61577" y="4090"/>
                  </a:cubicBezTo>
                  <a:cubicBezTo>
                    <a:pt x="61678" y="4023"/>
                    <a:pt x="61744" y="3923"/>
                    <a:pt x="61844" y="3890"/>
                  </a:cubicBezTo>
                  <a:cubicBezTo>
                    <a:pt x="61411" y="3423"/>
                    <a:pt x="60677" y="3423"/>
                    <a:pt x="60310" y="2889"/>
                  </a:cubicBezTo>
                  <a:cubicBezTo>
                    <a:pt x="60435" y="2841"/>
                    <a:pt x="60555" y="2823"/>
                    <a:pt x="60671" y="2823"/>
                  </a:cubicBezTo>
                  <a:cubicBezTo>
                    <a:pt x="61014" y="2823"/>
                    <a:pt x="61319" y="2981"/>
                    <a:pt x="61610" y="2981"/>
                  </a:cubicBezTo>
                  <a:cubicBezTo>
                    <a:pt x="61768" y="2981"/>
                    <a:pt x="61923" y="2934"/>
                    <a:pt x="62078" y="2789"/>
                  </a:cubicBezTo>
                  <a:cubicBezTo>
                    <a:pt x="61169" y="1920"/>
                    <a:pt x="59122" y="1749"/>
                    <a:pt x="57634" y="1749"/>
                  </a:cubicBezTo>
                  <a:cubicBezTo>
                    <a:pt x="56665" y="1749"/>
                    <a:pt x="55933" y="1822"/>
                    <a:pt x="55907" y="1822"/>
                  </a:cubicBezTo>
                  <a:cubicBezTo>
                    <a:pt x="55973" y="1888"/>
                    <a:pt x="56007" y="2055"/>
                    <a:pt x="56040" y="2155"/>
                  </a:cubicBezTo>
                  <a:cubicBezTo>
                    <a:pt x="55840" y="2155"/>
                    <a:pt x="55540" y="2055"/>
                    <a:pt x="55373" y="1988"/>
                  </a:cubicBezTo>
                  <a:cubicBezTo>
                    <a:pt x="54748" y="2342"/>
                    <a:pt x="54134" y="2469"/>
                    <a:pt x="53528" y="2469"/>
                  </a:cubicBezTo>
                  <a:cubicBezTo>
                    <a:pt x="51986" y="2469"/>
                    <a:pt x="50489" y="1647"/>
                    <a:pt x="48948" y="1647"/>
                  </a:cubicBezTo>
                  <a:cubicBezTo>
                    <a:pt x="48866" y="1647"/>
                    <a:pt x="48784" y="1650"/>
                    <a:pt x="48702" y="1655"/>
                  </a:cubicBezTo>
                  <a:cubicBezTo>
                    <a:pt x="48668" y="1721"/>
                    <a:pt x="48635" y="1855"/>
                    <a:pt x="48568" y="1988"/>
                  </a:cubicBezTo>
                  <a:cubicBezTo>
                    <a:pt x="48435" y="2022"/>
                    <a:pt x="48435" y="2022"/>
                    <a:pt x="47567" y="2022"/>
                  </a:cubicBezTo>
                  <a:cubicBezTo>
                    <a:pt x="47534" y="2088"/>
                    <a:pt x="47434" y="2222"/>
                    <a:pt x="47401" y="2322"/>
                  </a:cubicBezTo>
                  <a:cubicBezTo>
                    <a:pt x="45927" y="1710"/>
                    <a:pt x="45455" y="1514"/>
                    <a:pt x="45251" y="1514"/>
                  </a:cubicBezTo>
                  <a:cubicBezTo>
                    <a:pt x="45155" y="1514"/>
                    <a:pt x="45119" y="1557"/>
                    <a:pt x="45066" y="1621"/>
                  </a:cubicBezTo>
                  <a:cubicBezTo>
                    <a:pt x="44013" y="1407"/>
                    <a:pt x="43466" y="1298"/>
                    <a:pt x="43027" y="1069"/>
                  </a:cubicBezTo>
                  <a:lnTo>
                    <a:pt x="43027" y="1069"/>
                  </a:lnTo>
                  <a:cubicBezTo>
                    <a:pt x="42952" y="1324"/>
                    <a:pt x="42629" y="1388"/>
                    <a:pt x="42531" y="1388"/>
                  </a:cubicBezTo>
                  <a:cubicBezTo>
                    <a:pt x="42531" y="1355"/>
                    <a:pt x="42531" y="1321"/>
                    <a:pt x="42564" y="1288"/>
                  </a:cubicBezTo>
                  <a:cubicBezTo>
                    <a:pt x="42631" y="1221"/>
                    <a:pt x="42664" y="1221"/>
                    <a:pt x="42697" y="1188"/>
                  </a:cubicBezTo>
                  <a:cubicBezTo>
                    <a:pt x="42731" y="1154"/>
                    <a:pt x="42797" y="1121"/>
                    <a:pt x="42831" y="1121"/>
                  </a:cubicBezTo>
                  <a:cubicBezTo>
                    <a:pt x="42831" y="1121"/>
                    <a:pt x="42864" y="1121"/>
                    <a:pt x="42864" y="1054"/>
                  </a:cubicBezTo>
                  <a:lnTo>
                    <a:pt x="42998" y="1054"/>
                  </a:lnTo>
                  <a:cubicBezTo>
                    <a:pt x="42630" y="856"/>
                    <a:pt x="42332" y="568"/>
                    <a:pt x="41863" y="54"/>
                  </a:cubicBezTo>
                  <a:cubicBezTo>
                    <a:pt x="40996" y="287"/>
                    <a:pt x="40996" y="287"/>
                    <a:pt x="40963" y="287"/>
                  </a:cubicBezTo>
                  <a:lnTo>
                    <a:pt x="40696" y="354"/>
                  </a:lnTo>
                  <a:cubicBezTo>
                    <a:pt x="40629" y="320"/>
                    <a:pt x="40496" y="220"/>
                    <a:pt x="40396" y="187"/>
                  </a:cubicBezTo>
                  <a:cubicBezTo>
                    <a:pt x="38895" y="754"/>
                    <a:pt x="38895" y="754"/>
                    <a:pt x="38828" y="954"/>
                  </a:cubicBezTo>
                  <a:cubicBezTo>
                    <a:pt x="38628" y="954"/>
                    <a:pt x="38261" y="988"/>
                    <a:pt x="38061" y="1021"/>
                  </a:cubicBezTo>
                  <a:cubicBezTo>
                    <a:pt x="38027" y="1088"/>
                    <a:pt x="37927" y="1221"/>
                    <a:pt x="37894" y="1321"/>
                  </a:cubicBezTo>
                  <a:cubicBezTo>
                    <a:pt x="37856" y="1309"/>
                    <a:pt x="37816" y="1303"/>
                    <a:pt x="37773" y="1303"/>
                  </a:cubicBezTo>
                  <a:cubicBezTo>
                    <a:pt x="37586" y="1303"/>
                    <a:pt x="37362" y="1407"/>
                    <a:pt x="37227" y="1488"/>
                  </a:cubicBezTo>
                  <a:lnTo>
                    <a:pt x="37093" y="1521"/>
                  </a:lnTo>
                  <a:cubicBezTo>
                    <a:pt x="37027" y="1488"/>
                    <a:pt x="36893" y="1421"/>
                    <a:pt x="36760" y="1421"/>
                  </a:cubicBezTo>
                  <a:cubicBezTo>
                    <a:pt x="36693" y="1488"/>
                    <a:pt x="36593" y="1555"/>
                    <a:pt x="36526" y="1621"/>
                  </a:cubicBezTo>
                  <a:cubicBezTo>
                    <a:pt x="36560" y="1388"/>
                    <a:pt x="36660" y="1154"/>
                    <a:pt x="36660" y="954"/>
                  </a:cubicBezTo>
                  <a:cubicBezTo>
                    <a:pt x="36630" y="951"/>
                    <a:pt x="36600" y="950"/>
                    <a:pt x="36570" y="950"/>
                  </a:cubicBezTo>
                  <a:cubicBezTo>
                    <a:pt x="35951" y="950"/>
                    <a:pt x="35203" y="1590"/>
                    <a:pt x="35425" y="2322"/>
                  </a:cubicBezTo>
                  <a:cubicBezTo>
                    <a:pt x="34678" y="2079"/>
                    <a:pt x="34349" y="1972"/>
                    <a:pt x="34175" y="1972"/>
                  </a:cubicBezTo>
                  <a:cubicBezTo>
                    <a:pt x="34039" y="1972"/>
                    <a:pt x="33998" y="2038"/>
                    <a:pt x="33924" y="2155"/>
                  </a:cubicBezTo>
                  <a:cubicBezTo>
                    <a:pt x="33779" y="2082"/>
                    <a:pt x="33678" y="2035"/>
                    <a:pt x="33409" y="2035"/>
                  </a:cubicBezTo>
                  <a:cubicBezTo>
                    <a:pt x="33061" y="2035"/>
                    <a:pt x="32430" y="2115"/>
                    <a:pt x="31056" y="2322"/>
                  </a:cubicBezTo>
                  <a:cubicBezTo>
                    <a:pt x="31156" y="2155"/>
                    <a:pt x="31323" y="1955"/>
                    <a:pt x="31489" y="1822"/>
                  </a:cubicBezTo>
                  <a:lnTo>
                    <a:pt x="31056" y="1822"/>
                  </a:lnTo>
                  <a:cubicBezTo>
                    <a:pt x="30922" y="1988"/>
                    <a:pt x="30722" y="2188"/>
                    <a:pt x="30589" y="2355"/>
                  </a:cubicBezTo>
                  <a:cubicBezTo>
                    <a:pt x="30500" y="2348"/>
                    <a:pt x="30419" y="2343"/>
                    <a:pt x="30342" y="2343"/>
                  </a:cubicBezTo>
                  <a:cubicBezTo>
                    <a:pt x="30042" y="2343"/>
                    <a:pt x="29791" y="2425"/>
                    <a:pt x="29288" y="2822"/>
                  </a:cubicBezTo>
                  <a:cubicBezTo>
                    <a:pt x="29188" y="2722"/>
                    <a:pt x="29088" y="2655"/>
                    <a:pt x="29021" y="2622"/>
                  </a:cubicBezTo>
                  <a:cubicBezTo>
                    <a:pt x="28954" y="2655"/>
                    <a:pt x="28854" y="2722"/>
                    <a:pt x="28787" y="2822"/>
                  </a:cubicBezTo>
                  <a:cubicBezTo>
                    <a:pt x="28721" y="2722"/>
                    <a:pt x="28654" y="2622"/>
                    <a:pt x="28621" y="2522"/>
                  </a:cubicBezTo>
                  <a:cubicBezTo>
                    <a:pt x="28721" y="2355"/>
                    <a:pt x="28988" y="2155"/>
                    <a:pt x="29154" y="2022"/>
                  </a:cubicBezTo>
                  <a:cubicBezTo>
                    <a:pt x="29426" y="2208"/>
                    <a:pt x="29594" y="2326"/>
                    <a:pt x="29777" y="2326"/>
                  </a:cubicBezTo>
                  <a:cubicBezTo>
                    <a:pt x="29954" y="2326"/>
                    <a:pt x="30144" y="2217"/>
                    <a:pt x="30455" y="1955"/>
                  </a:cubicBezTo>
                  <a:cubicBezTo>
                    <a:pt x="30489" y="1355"/>
                    <a:pt x="30055" y="887"/>
                    <a:pt x="30155" y="320"/>
                  </a:cubicBezTo>
                  <a:cubicBezTo>
                    <a:pt x="29921" y="97"/>
                    <a:pt x="29537" y="1"/>
                    <a:pt x="29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7" name="Google Shape;3057;p56"/>
            <p:cNvSpPr/>
            <p:nvPr/>
          </p:nvSpPr>
          <p:spPr>
            <a:xfrm>
              <a:off x="4344398" y="2298376"/>
              <a:ext cx="5676" cy="4690"/>
            </a:xfrm>
            <a:custGeom>
              <a:avLst/>
              <a:gdLst/>
              <a:ahLst/>
              <a:cxnLst/>
              <a:rect l="l" t="t" r="r" b="b"/>
              <a:pathLst>
                <a:path w="334" h="276" extrusionOk="0">
                  <a:moveTo>
                    <a:pt x="234" y="0"/>
                  </a:moveTo>
                  <a:cubicBezTo>
                    <a:pt x="167" y="0"/>
                    <a:pt x="0" y="167"/>
                    <a:pt x="0" y="200"/>
                  </a:cubicBezTo>
                  <a:cubicBezTo>
                    <a:pt x="0" y="250"/>
                    <a:pt x="25" y="275"/>
                    <a:pt x="63" y="275"/>
                  </a:cubicBezTo>
                  <a:cubicBezTo>
                    <a:pt x="100" y="275"/>
                    <a:pt x="150" y="250"/>
                    <a:pt x="200" y="200"/>
                  </a:cubicBezTo>
                  <a:cubicBezTo>
                    <a:pt x="334" y="134"/>
                    <a:pt x="334" y="34"/>
                    <a:pt x="234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8" name="Google Shape;3058;p56"/>
            <p:cNvSpPr/>
            <p:nvPr/>
          </p:nvSpPr>
          <p:spPr>
            <a:xfrm>
              <a:off x="4101767" y="2573773"/>
              <a:ext cx="10792" cy="7172"/>
            </a:xfrm>
            <a:custGeom>
              <a:avLst/>
              <a:gdLst/>
              <a:ahLst/>
              <a:cxnLst/>
              <a:rect l="l" t="t" r="r" b="b"/>
              <a:pathLst>
                <a:path w="635" h="422" extrusionOk="0">
                  <a:moveTo>
                    <a:pt x="400" y="0"/>
                  </a:moveTo>
                  <a:cubicBezTo>
                    <a:pt x="273" y="0"/>
                    <a:pt x="196" y="74"/>
                    <a:pt x="167" y="74"/>
                  </a:cubicBezTo>
                  <a:cubicBezTo>
                    <a:pt x="0" y="140"/>
                    <a:pt x="0" y="240"/>
                    <a:pt x="0" y="274"/>
                  </a:cubicBezTo>
                  <a:cubicBezTo>
                    <a:pt x="15" y="377"/>
                    <a:pt x="89" y="422"/>
                    <a:pt x="181" y="422"/>
                  </a:cubicBezTo>
                  <a:cubicBezTo>
                    <a:pt x="297" y="422"/>
                    <a:pt x="441" y="352"/>
                    <a:pt x="534" y="240"/>
                  </a:cubicBezTo>
                  <a:cubicBezTo>
                    <a:pt x="601" y="240"/>
                    <a:pt x="634" y="74"/>
                    <a:pt x="467" y="7"/>
                  </a:cubicBezTo>
                  <a:cubicBezTo>
                    <a:pt x="444" y="2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9" name="Google Shape;3059;p56"/>
            <p:cNvSpPr/>
            <p:nvPr/>
          </p:nvSpPr>
          <p:spPr>
            <a:xfrm>
              <a:off x="4019004" y="2505200"/>
              <a:ext cx="13613" cy="15975"/>
            </a:xfrm>
            <a:custGeom>
              <a:avLst/>
              <a:gdLst/>
              <a:ahLst/>
              <a:cxnLst/>
              <a:rect l="l" t="t" r="r" b="b"/>
              <a:pathLst>
                <a:path w="801" h="940" extrusionOk="0">
                  <a:moveTo>
                    <a:pt x="254" y="1"/>
                  </a:moveTo>
                  <a:cubicBezTo>
                    <a:pt x="207" y="1"/>
                    <a:pt x="157" y="11"/>
                    <a:pt x="100" y="39"/>
                  </a:cubicBezTo>
                  <a:cubicBezTo>
                    <a:pt x="0" y="439"/>
                    <a:pt x="0" y="639"/>
                    <a:pt x="234" y="940"/>
                  </a:cubicBezTo>
                  <a:cubicBezTo>
                    <a:pt x="267" y="940"/>
                    <a:pt x="334" y="873"/>
                    <a:pt x="401" y="806"/>
                  </a:cubicBezTo>
                  <a:cubicBezTo>
                    <a:pt x="534" y="673"/>
                    <a:pt x="667" y="506"/>
                    <a:pt x="801" y="373"/>
                  </a:cubicBezTo>
                  <a:lnTo>
                    <a:pt x="434" y="39"/>
                  </a:lnTo>
                  <a:cubicBezTo>
                    <a:pt x="376" y="20"/>
                    <a:pt x="318" y="1"/>
                    <a:pt x="254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0" name="Google Shape;3060;p56"/>
            <p:cNvSpPr/>
            <p:nvPr/>
          </p:nvSpPr>
          <p:spPr>
            <a:xfrm>
              <a:off x="4013905" y="2467795"/>
              <a:ext cx="19289" cy="20257"/>
            </a:xfrm>
            <a:custGeom>
              <a:avLst/>
              <a:gdLst/>
              <a:ahLst/>
              <a:cxnLst/>
              <a:rect l="l" t="t" r="r" b="b"/>
              <a:pathLst>
                <a:path w="1135" h="1192" extrusionOk="0">
                  <a:moveTo>
                    <a:pt x="979" y="1"/>
                  </a:moveTo>
                  <a:cubicBezTo>
                    <a:pt x="894" y="1"/>
                    <a:pt x="701" y="139"/>
                    <a:pt x="701" y="139"/>
                  </a:cubicBezTo>
                  <a:cubicBezTo>
                    <a:pt x="534" y="305"/>
                    <a:pt x="434" y="505"/>
                    <a:pt x="300" y="672"/>
                  </a:cubicBezTo>
                  <a:cubicBezTo>
                    <a:pt x="200" y="739"/>
                    <a:pt x="134" y="872"/>
                    <a:pt x="33" y="972"/>
                  </a:cubicBezTo>
                  <a:cubicBezTo>
                    <a:pt x="33" y="972"/>
                    <a:pt x="0" y="1073"/>
                    <a:pt x="0" y="1139"/>
                  </a:cubicBezTo>
                  <a:cubicBezTo>
                    <a:pt x="0" y="1170"/>
                    <a:pt x="26" y="1192"/>
                    <a:pt x="73" y="1192"/>
                  </a:cubicBezTo>
                  <a:cubicBezTo>
                    <a:pt x="178" y="1192"/>
                    <a:pt x="391" y="1085"/>
                    <a:pt x="667" y="739"/>
                  </a:cubicBezTo>
                  <a:cubicBezTo>
                    <a:pt x="834" y="505"/>
                    <a:pt x="1134" y="139"/>
                    <a:pt x="1001" y="5"/>
                  </a:cubicBezTo>
                  <a:cubicBezTo>
                    <a:pt x="995" y="2"/>
                    <a:pt x="987" y="1"/>
                    <a:pt x="979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1" name="Google Shape;3061;p56"/>
            <p:cNvSpPr/>
            <p:nvPr/>
          </p:nvSpPr>
          <p:spPr>
            <a:xfrm>
              <a:off x="4034384" y="2454794"/>
              <a:ext cx="9585" cy="8565"/>
            </a:xfrm>
            <a:custGeom>
              <a:avLst/>
              <a:gdLst/>
              <a:ahLst/>
              <a:cxnLst/>
              <a:rect l="l" t="t" r="r" b="b"/>
              <a:pathLst>
                <a:path w="564" h="504" extrusionOk="0">
                  <a:moveTo>
                    <a:pt x="490" y="1"/>
                  </a:moveTo>
                  <a:cubicBezTo>
                    <a:pt x="424" y="1"/>
                    <a:pt x="0" y="344"/>
                    <a:pt x="96" y="503"/>
                  </a:cubicBezTo>
                  <a:cubicBezTo>
                    <a:pt x="163" y="470"/>
                    <a:pt x="263" y="403"/>
                    <a:pt x="430" y="236"/>
                  </a:cubicBezTo>
                  <a:cubicBezTo>
                    <a:pt x="463" y="170"/>
                    <a:pt x="563" y="70"/>
                    <a:pt x="496" y="3"/>
                  </a:cubicBezTo>
                  <a:cubicBezTo>
                    <a:pt x="495" y="1"/>
                    <a:pt x="493" y="1"/>
                    <a:pt x="490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2" name="Google Shape;3062;p56"/>
            <p:cNvSpPr/>
            <p:nvPr/>
          </p:nvSpPr>
          <p:spPr>
            <a:xfrm>
              <a:off x="4075698" y="2309151"/>
              <a:ext cx="78804" cy="60670"/>
            </a:xfrm>
            <a:custGeom>
              <a:avLst/>
              <a:gdLst/>
              <a:ahLst/>
              <a:cxnLst/>
              <a:rect l="l" t="t" r="r" b="b"/>
              <a:pathLst>
                <a:path w="4637" h="3570" extrusionOk="0">
                  <a:moveTo>
                    <a:pt x="4637" y="0"/>
                  </a:moveTo>
                  <a:cubicBezTo>
                    <a:pt x="4559" y="39"/>
                    <a:pt x="4526" y="55"/>
                    <a:pt x="4493" y="55"/>
                  </a:cubicBezTo>
                  <a:cubicBezTo>
                    <a:pt x="4469" y="55"/>
                    <a:pt x="4445" y="47"/>
                    <a:pt x="4403" y="33"/>
                  </a:cubicBezTo>
                  <a:cubicBezTo>
                    <a:pt x="4396" y="31"/>
                    <a:pt x="4386" y="30"/>
                    <a:pt x="4375" y="30"/>
                  </a:cubicBezTo>
                  <a:cubicBezTo>
                    <a:pt x="4230" y="30"/>
                    <a:pt x="3771" y="222"/>
                    <a:pt x="3369" y="500"/>
                  </a:cubicBezTo>
                  <a:lnTo>
                    <a:pt x="2835" y="901"/>
                  </a:lnTo>
                  <a:cubicBezTo>
                    <a:pt x="2368" y="1401"/>
                    <a:pt x="2335" y="1468"/>
                    <a:pt x="2335" y="1535"/>
                  </a:cubicBezTo>
                  <a:cubicBezTo>
                    <a:pt x="2335" y="1568"/>
                    <a:pt x="2335" y="1568"/>
                    <a:pt x="2202" y="1735"/>
                  </a:cubicBezTo>
                  <a:cubicBezTo>
                    <a:pt x="1835" y="2168"/>
                    <a:pt x="1201" y="2235"/>
                    <a:pt x="801" y="2635"/>
                  </a:cubicBezTo>
                  <a:cubicBezTo>
                    <a:pt x="634" y="2702"/>
                    <a:pt x="567" y="2902"/>
                    <a:pt x="400" y="3002"/>
                  </a:cubicBezTo>
                  <a:cubicBezTo>
                    <a:pt x="100" y="3136"/>
                    <a:pt x="0" y="3202"/>
                    <a:pt x="33" y="3336"/>
                  </a:cubicBezTo>
                  <a:cubicBezTo>
                    <a:pt x="61" y="3354"/>
                    <a:pt x="89" y="3360"/>
                    <a:pt x="117" y="3360"/>
                  </a:cubicBezTo>
                  <a:cubicBezTo>
                    <a:pt x="163" y="3360"/>
                    <a:pt x="211" y="3345"/>
                    <a:pt x="263" y="3345"/>
                  </a:cubicBezTo>
                  <a:cubicBezTo>
                    <a:pt x="296" y="3345"/>
                    <a:pt x="330" y="3351"/>
                    <a:pt x="367" y="3369"/>
                  </a:cubicBezTo>
                  <a:cubicBezTo>
                    <a:pt x="434" y="3403"/>
                    <a:pt x="500" y="3536"/>
                    <a:pt x="634" y="3569"/>
                  </a:cubicBezTo>
                  <a:lnTo>
                    <a:pt x="734" y="3569"/>
                  </a:lnTo>
                  <a:cubicBezTo>
                    <a:pt x="901" y="3536"/>
                    <a:pt x="1568" y="3069"/>
                    <a:pt x="1568" y="3069"/>
                  </a:cubicBezTo>
                  <a:cubicBezTo>
                    <a:pt x="1635" y="3069"/>
                    <a:pt x="1668" y="3036"/>
                    <a:pt x="1701" y="3002"/>
                  </a:cubicBezTo>
                  <a:cubicBezTo>
                    <a:pt x="1868" y="2869"/>
                    <a:pt x="1868" y="2669"/>
                    <a:pt x="2001" y="2535"/>
                  </a:cubicBezTo>
                  <a:cubicBezTo>
                    <a:pt x="2135" y="2368"/>
                    <a:pt x="2302" y="2235"/>
                    <a:pt x="2402" y="2068"/>
                  </a:cubicBezTo>
                  <a:cubicBezTo>
                    <a:pt x="2468" y="2035"/>
                    <a:pt x="2468" y="2002"/>
                    <a:pt x="2502" y="1968"/>
                  </a:cubicBezTo>
                  <a:cubicBezTo>
                    <a:pt x="2702" y="1668"/>
                    <a:pt x="3069" y="1234"/>
                    <a:pt x="3069" y="1234"/>
                  </a:cubicBezTo>
                  <a:lnTo>
                    <a:pt x="3236" y="1068"/>
                  </a:lnTo>
                  <a:cubicBezTo>
                    <a:pt x="3469" y="901"/>
                    <a:pt x="3703" y="834"/>
                    <a:pt x="3903" y="667"/>
                  </a:cubicBezTo>
                  <a:cubicBezTo>
                    <a:pt x="4036" y="567"/>
                    <a:pt x="4036" y="367"/>
                    <a:pt x="4170" y="300"/>
                  </a:cubicBezTo>
                  <a:cubicBezTo>
                    <a:pt x="4170" y="300"/>
                    <a:pt x="4203" y="234"/>
                    <a:pt x="4370" y="167"/>
                  </a:cubicBezTo>
                  <a:cubicBezTo>
                    <a:pt x="4637" y="33"/>
                    <a:pt x="4637" y="33"/>
                    <a:pt x="4637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3" name="Google Shape;3063;p56"/>
            <p:cNvSpPr/>
            <p:nvPr/>
          </p:nvSpPr>
          <p:spPr>
            <a:xfrm>
              <a:off x="4079657" y="2325890"/>
              <a:ext cx="38000" cy="23520"/>
            </a:xfrm>
            <a:custGeom>
              <a:avLst/>
              <a:gdLst/>
              <a:ahLst/>
              <a:cxnLst/>
              <a:rect l="l" t="t" r="r" b="b"/>
              <a:pathLst>
                <a:path w="2236" h="1384" extrusionOk="0">
                  <a:moveTo>
                    <a:pt x="2048" y="1"/>
                  </a:moveTo>
                  <a:cubicBezTo>
                    <a:pt x="2028" y="1"/>
                    <a:pt x="2002" y="5"/>
                    <a:pt x="1969" y="16"/>
                  </a:cubicBezTo>
                  <a:cubicBezTo>
                    <a:pt x="1835" y="49"/>
                    <a:pt x="1668" y="149"/>
                    <a:pt x="1568" y="216"/>
                  </a:cubicBezTo>
                  <a:cubicBezTo>
                    <a:pt x="1535" y="233"/>
                    <a:pt x="1502" y="233"/>
                    <a:pt x="1464" y="233"/>
                  </a:cubicBezTo>
                  <a:cubicBezTo>
                    <a:pt x="1427" y="233"/>
                    <a:pt x="1385" y="233"/>
                    <a:pt x="1335" y="249"/>
                  </a:cubicBezTo>
                  <a:cubicBezTo>
                    <a:pt x="1301" y="249"/>
                    <a:pt x="1301" y="316"/>
                    <a:pt x="1268" y="316"/>
                  </a:cubicBezTo>
                  <a:cubicBezTo>
                    <a:pt x="1235" y="316"/>
                    <a:pt x="1235" y="349"/>
                    <a:pt x="1168" y="349"/>
                  </a:cubicBezTo>
                  <a:cubicBezTo>
                    <a:pt x="1068" y="483"/>
                    <a:pt x="935" y="583"/>
                    <a:pt x="768" y="716"/>
                  </a:cubicBezTo>
                  <a:cubicBezTo>
                    <a:pt x="568" y="850"/>
                    <a:pt x="334" y="916"/>
                    <a:pt x="167" y="1050"/>
                  </a:cubicBezTo>
                  <a:cubicBezTo>
                    <a:pt x="167" y="1050"/>
                    <a:pt x="1" y="1217"/>
                    <a:pt x="1" y="1317"/>
                  </a:cubicBezTo>
                  <a:cubicBezTo>
                    <a:pt x="1" y="1383"/>
                    <a:pt x="101" y="1383"/>
                    <a:pt x="101" y="1383"/>
                  </a:cubicBezTo>
                  <a:cubicBezTo>
                    <a:pt x="234" y="1383"/>
                    <a:pt x="301" y="1350"/>
                    <a:pt x="434" y="1350"/>
                  </a:cubicBezTo>
                  <a:lnTo>
                    <a:pt x="568" y="1350"/>
                  </a:lnTo>
                  <a:cubicBezTo>
                    <a:pt x="601" y="1317"/>
                    <a:pt x="601" y="1317"/>
                    <a:pt x="634" y="1317"/>
                  </a:cubicBezTo>
                  <a:cubicBezTo>
                    <a:pt x="901" y="1217"/>
                    <a:pt x="1068" y="1017"/>
                    <a:pt x="1268" y="850"/>
                  </a:cubicBezTo>
                  <a:cubicBezTo>
                    <a:pt x="1468" y="716"/>
                    <a:pt x="1668" y="650"/>
                    <a:pt x="1835" y="516"/>
                  </a:cubicBezTo>
                  <a:cubicBezTo>
                    <a:pt x="2002" y="383"/>
                    <a:pt x="2235" y="183"/>
                    <a:pt x="2102" y="16"/>
                  </a:cubicBezTo>
                  <a:cubicBezTo>
                    <a:pt x="2102" y="16"/>
                    <a:pt x="2087" y="1"/>
                    <a:pt x="2048" y="1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4" name="Google Shape;3064;p56"/>
            <p:cNvSpPr/>
            <p:nvPr/>
          </p:nvSpPr>
          <p:spPr>
            <a:xfrm>
              <a:off x="3939062" y="2192364"/>
              <a:ext cx="1422918" cy="1497745"/>
            </a:xfrm>
            <a:custGeom>
              <a:avLst/>
              <a:gdLst/>
              <a:ahLst/>
              <a:cxnLst/>
              <a:rect l="l" t="t" r="r" b="b"/>
              <a:pathLst>
                <a:path w="83728" h="88131" extrusionOk="0">
                  <a:moveTo>
                    <a:pt x="57542" y="0"/>
                  </a:moveTo>
                  <a:cubicBezTo>
                    <a:pt x="63246" y="7706"/>
                    <a:pt x="66615" y="17246"/>
                    <a:pt x="66615" y="27587"/>
                  </a:cubicBezTo>
                  <a:cubicBezTo>
                    <a:pt x="66615" y="53172"/>
                    <a:pt x="45867" y="73987"/>
                    <a:pt x="20215" y="73987"/>
                  </a:cubicBezTo>
                  <a:cubicBezTo>
                    <a:pt x="12944" y="73987"/>
                    <a:pt x="6105" y="72319"/>
                    <a:pt x="1" y="69350"/>
                  </a:cubicBezTo>
                  <a:lnTo>
                    <a:pt x="1" y="69350"/>
                  </a:lnTo>
                  <a:cubicBezTo>
                    <a:pt x="8440" y="80758"/>
                    <a:pt x="22017" y="88130"/>
                    <a:pt x="37261" y="88130"/>
                  </a:cubicBezTo>
                  <a:cubicBezTo>
                    <a:pt x="62879" y="88130"/>
                    <a:pt x="83661" y="67349"/>
                    <a:pt x="83661" y="41730"/>
                  </a:cubicBezTo>
                  <a:cubicBezTo>
                    <a:pt x="83727" y="23384"/>
                    <a:pt x="73053" y="7506"/>
                    <a:pt x="57542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5" name="Google Shape;3065;p56"/>
            <p:cNvSpPr/>
            <p:nvPr/>
          </p:nvSpPr>
          <p:spPr>
            <a:xfrm>
              <a:off x="4319450" y="1419130"/>
              <a:ext cx="508510" cy="764176"/>
            </a:xfrm>
            <a:custGeom>
              <a:avLst/>
              <a:gdLst/>
              <a:ahLst/>
              <a:cxnLst/>
              <a:rect l="l" t="t" r="r" b="b"/>
              <a:pathLst>
                <a:path w="29922" h="44966" extrusionOk="0">
                  <a:moveTo>
                    <a:pt x="14878" y="0"/>
                  </a:moveTo>
                  <a:cubicBezTo>
                    <a:pt x="6672" y="34"/>
                    <a:pt x="1" y="6738"/>
                    <a:pt x="1" y="14944"/>
                  </a:cubicBezTo>
                  <a:cubicBezTo>
                    <a:pt x="1" y="22750"/>
                    <a:pt x="13210" y="42431"/>
                    <a:pt x="13744" y="43265"/>
                  </a:cubicBezTo>
                  <a:lnTo>
                    <a:pt x="14945" y="44966"/>
                  </a:lnTo>
                  <a:lnTo>
                    <a:pt x="16179" y="43231"/>
                  </a:lnTo>
                  <a:cubicBezTo>
                    <a:pt x="16713" y="42397"/>
                    <a:pt x="29922" y="22750"/>
                    <a:pt x="29922" y="14911"/>
                  </a:cubicBezTo>
                  <a:cubicBezTo>
                    <a:pt x="29922" y="13910"/>
                    <a:pt x="29855" y="12909"/>
                    <a:pt x="29622" y="11909"/>
                  </a:cubicBezTo>
                  <a:cubicBezTo>
                    <a:pt x="29522" y="11442"/>
                    <a:pt x="29422" y="10941"/>
                    <a:pt x="29255" y="10508"/>
                  </a:cubicBezTo>
                  <a:cubicBezTo>
                    <a:pt x="29121" y="10041"/>
                    <a:pt x="28988" y="9574"/>
                    <a:pt x="28754" y="9107"/>
                  </a:cubicBezTo>
                  <a:cubicBezTo>
                    <a:pt x="26386" y="3569"/>
                    <a:pt x="21016" y="0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6" name="Google Shape;3066;p56"/>
            <p:cNvSpPr/>
            <p:nvPr/>
          </p:nvSpPr>
          <p:spPr>
            <a:xfrm>
              <a:off x="4344398" y="1444061"/>
              <a:ext cx="459192" cy="697303"/>
            </a:xfrm>
            <a:custGeom>
              <a:avLst/>
              <a:gdLst/>
              <a:ahLst/>
              <a:cxnLst/>
              <a:rect l="l" t="t" r="r" b="b"/>
              <a:pathLst>
                <a:path w="27020" h="41031" extrusionOk="0">
                  <a:moveTo>
                    <a:pt x="13510" y="1"/>
                  </a:moveTo>
                  <a:cubicBezTo>
                    <a:pt x="6038" y="1"/>
                    <a:pt x="0" y="6039"/>
                    <a:pt x="0" y="13511"/>
                  </a:cubicBezTo>
                  <a:cubicBezTo>
                    <a:pt x="0" y="20949"/>
                    <a:pt x="13510" y="41030"/>
                    <a:pt x="13510" y="41030"/>
                  </a:cubicBezTo>
                  <a:cubicBezTo>
                    <a:pt x="13510" y="41030"/>
                    <a:pt x="27020" y="20949"/>
                    <a:pt x="27020" y="13511"/>
                  </a:cubicBezTo>
                  <a:cubicBezTo>
                    <a:pt x="27020" y="6039"/>
                    <a:pt x="20949" y="1"/>
                    <a:pt x="13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7" name="Google Shape;3067;p56"/>
            <p:cNvSpPr/>
            <p:nvPr/>
          </p:nvSpPr>
          <p:spPr>
            <a:xfrm>
              <a:off x="4422063" y="1526841"/>
              <a:ext cx="301602" cy="301602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8873" y="0"/>
                  </a:moveTo>
                  <a:cubicBezTo>
                    <a:pt x="3970" y="0"/>
                    <a:pt x="0" y="3970"/>
                    <a:pt x="0" y="8873"/>
                  </a:cubicBezTo>
                  <a:cubicBezTo>
                    <a:pt x="0" y="13777"/>
                    <a:pt x="3970" y="17746"/>
                    <a:pt x="8873" y="17746"/>
                  </a:cubicBezTo>
                  <a:cubicBezTo>
                    <a:pt x="13777" y="17746"/>
                    <a:pt x="17746" y="13777"/>
                    <a:pt x="17746" y="8873"/>
                  </a:cubicBezTo>
                  <a:cubicBezTo>
                    <a:pt x="17746" y="3970"/>
                    <a:pt x="13777" y="0"/>
                    <a:pt x="8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8" name="Google Shape;3068;p56"/>
            <p:cNvSpPr/>
            <p:nvPr/>
          </p:nvSpPr>
          <p:spPr>
            <a:xfrm>
              <a:off x="4501988" y="1612188"/>
              <a:ext cx="141734" cy="132031"/>
            </a:xfrm>
            <a:custGeom>
              <a:avLst/>
              <a:gdLst/>
              <a:ahLst/>
              <a:cxnLst/>
              <a:rect l="l" t="t" r="r" b="b"/>
              <a:pathLst>
                <a:path w="8340" h="7769" extrusionOk="0">
                  <a:moveTo>
                    <a:pt x="4187" y="0"/>
                  </a:moveTo>
                  <a:cubicBezTo>
                    <a:pt x="2301" y="0"/>
                    <a:pt x="665" y="1354"/>
                    <a:pt x="334" y="3251"/>
                  </a:cubicBezTo>
                  <a:cubicBezTo>
                    <a:pt x="1" y="5386"/>
                    <a:pt x="1435" y="7354"/>
                    <a:pt x="3536" y="7721"/>
                  </a:cubicBezTo>
                  <a:cubicBezTo>
                    <a:pt x="3744" y="7753"/>
                    <a:pt x="3950" y="7769"/>
                    <a:pt x="4153" y="7769"/>
                  </a:cubicBezTo>
                  <a:cubicBezTo>
                    <a:pt x="6039" y="7769"/>
                    <a:pt x="7675" y="6415"/>
                    <a:pt x="8006" y="4518"/>
                  </a:cubicBezTo>
                  <a:cubicBezTo>
                    <a:pt x="8340" y="2383"/>
                    <a:pt x="6906" y="415"/>
                    <a:pt x="4804" y="48"/>
                  </a:cubicBezTo>
                  <a:cubicBezTo>
                    <a:pt x="4596" y="16"/>
                    <a:pt x="4390" y="0"/>
                    <a:pt x="41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9" name="Google Shape;3069;p56"/>
            <p:cNvSpPr/>
            <p:nvPr/>
          </p:nvSpPr>
          <p:spPr>
            <a:xfrm>
              <a:off x="4572278" y="1444061"/>
              <a:ext cx="231313" cy="697863"/>
            </a:xfrm>
            <a:custGeom>
              <a:avLst/>
              <a:gdLst/>
              <a:ahLst/>
              <a:cxnLst/>
              <a:rect l="l" t="t" r="r" b="b"/>
              <a:pathLst>
                <a:path w="13611" h="41064" extrusionOk="0">
                  <a:moveTo>
                    <a:pt x="1" y="1"/>
                  </a:moveTo>
                  <a:lnTo>
                    <a:pt x="1" y="40930"/>
                  </a:lnTo>
                  <a:cubicBezTo>
                    <a:pt x="34" y="40997"/>
                    <a:pt x="101" y="41064"/>
                    <a:pt x="101" y="41064"/>
                  </a:cubicBezTo>
                  <a:cubicBezTo>
                    <a:pt x="101" y="41064"/>
                    <a:pt x="13611" y="20949"/>
                    <a:pt x="13611" y="13511"/>
                  </a:cubicBezTo>
                  <a:cubicBezTo>
                    <a:pt x="13611" y="6039"/>
                    <a:pt x="7540" y="1"/>
                    <a:pt x="101" y="1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0" name="Google Shape;3070;p56"/>
            <p:cNvSpPr/>
            <p:nvPr/>
          </p:nvSpPr>
          <p:spPr>
            <a:xfrm>
              <a:off x="3033185" y="2709372"/>
              <a:ext cx="937639" cy="779488"/>
            </a:xfrm>
            <a:custGeom>
              <a:avLst/>
              <a:gdLst/>
              <a:ahLst/>
              <a:cxnLst/>
              <a:rect l="l" t="t" r="r" b="b"/>
              <a:pathLst>
                <a:path w="55173" h="45867" extrusionOk="0">
                  <a:moveTo>
                    <a:pt x="47634" y="0"/>
                  </a:moveTo>
                  <a:lnTo>
                    <a:pt x="32157" y="5804"/>
                  </a:lnTo>
                  <a:lnTo>
                    <a:pt x="15711" y="7439"/>
                  </a:lnTo>
                  <a:lnTo>
                    <a:pt x="0" y="12176"/>
                  </a:lnTo>
                  <a:lnTo>
                    <a:pt x="7539" y="45866"/>
                  </a:lnTo>
                  <a:lnTo>
                    <a:pt x="23284" y="41130"/>
                  </a:lnTo>
                  <a:lnTo>
                    <a:pt x="39695" y="39495"/>
                  </a:lnTo>
                  <a:lnTo>
                    <a:pt x="55173" y="33691"/>
                  </a:lnTo>
                  <a:lnTo>
                    <a:pt x="47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1" name="Google Shape;3071;p56"/>
            <p:cNvSpPr/>
            <p:nvPr/>
          </p:nvSpPr>
          <p:spPr>
            <a:xfrm>
              <a:off x="3057555" y="2736580"/>
              <a:ext cx="889460" cy="726771"/>
            </a:xfrm>
            <a:custGeom>
              <a:avLst/>
              <a:gdLst/>
              <a:ahLst/>
              <a:cxnLst/>
              <a:rect l="l" t="t" r="r" b="b"/>
              <a:pathLst>
                <a:path w="52338" h="42765" extrusionOk="0">
                  <a:moveTo>
                    <a:pt x="45366" y="0"/>
                  </a:moveTo>
                  <a:lnTo>
                    <a:pt x="30956" y="5371"/>
                  </a:lnTo>
                  <a:lnTo>
                    <a:pt x="14544" y="7005"/>
                  </a:lnTo>
                  <a:lnTo>
                    <a:pt x="1" y="11375"/>
                  </a:lnTo>
                  <a:lnTo>
                    <a:pt x="7006" y="42764"/>
                  </a:lnTo>
                  <a:lnTo>
                    <a:pt x="21616" y="38361"/>
                  </a:lnTo>
                  <a:lnTo>
                    <a:pt x="38028" y="36727"/>
                  </a:lnTo>
                  <a:lnTo>
                    <a:pt x="52338" y="31356"/>
                  </a:lnTo>
                  <a:lnTo>
                    <a:pt x="453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2" name="Google Shape;3072;p56"/>
            <p:cNvSpPr/>
            <p:nvPr/>
          </p:nvSpPr>
          <p:spPr>
            <a:xfrm>
              <a:off x="3904495" y="3152029"/>
              <a:ext cx="13613" cy="18949"/>
            </a:xfrm>
            <a:custGeom>
              <a:avLst/>
              <a:gdLst/>
              <a:ahLst/>
              <a:cxnLst/>
              <a:rect l="l" t="t" r="r" b="b"/>
              <a:pathLst>
                <a:path w="801" h="1115" extrusionOk="0">
                  <a:moveTo>
                    <a:pt x="332" y="1"/>
                  </a:moveTo>
                  <a:cubicBezTo>
                    <a:pt x="323" y="1"/>
                    <a:pt x="312" y="2"/>
                    <a:pt x="300" y="5"/>
                  </a:cubicBezTo>
                  <a:cubicBezTo>
                    <a:pt x="167" y="72"/>
                    <a:pt x="300" y="239"/>
                    <a:pt x="300" y="305"/>
                  </a:cubicBezTo>
                  <a:cubicBezTo>
                    <a:pt x="300" y="506"/>
                    <a:pt x="167" y="639"/>
                    <a:pt x="67" y="772"/>
                  </a:cubicBezTo>
                  <a:cubicBezTo>
                    <a:pt x="67" y="806"/>
                    <a:pt x="134" y="806"/>
                    <a:pt x="134" y="906"/>
                  </a:cubicBezTo>
                  <a:cubicBezTo>
                    <a:pt x="134" y="973"/>
                    <a:pt x="0" y="1006"/>
                    <a:pt x="67" y="1106"/>
                  </a:cubicBezTo>
                  <a:cubicBezTo>
                    <a:pt x="79" y="1112"/>
                    <a:pt x="92" y="1115"/>
                    <a:pt x="105" y="1115"/>
                  </a:cubicBezTo>
                  <a:cubicBezTo>
                    <a:pt x="167" y="1115"/>
                    <a:pt x="240" y="1055"/>
                    <a:pt x="267" y="973"/>
                  </a:cubicBezTo>
                  <a:lnTo>
                    <a:pt x="434" y="806"/>
                  </a:lnTo>
                  <a:cubicBezTo>
                    <a:pt x="467" y="739"/>
                    <a:pt x="501" y="672"/>
                    <a:pt x="567" y="639"/>
                  </a:cubicBezTo>
                  <a:cubicBezTo>
                    <a:pt x="601" y="606"/>
                    <a:pt x="634" y="606"/>
                    <a:pt x="701" y="606"/>
                  </a:cubicBezTo>
                  <a:cubicBezTo>
                    <a:pt x="767" y="572"/>
                    <a:pt x="801" y="472"/>
                    <a:pt x="801" y="406"/>
                  </a:cubicBezTo>
                  <a:cubicBezTo>
                    <a:pt x="788" y="380"/>
                    <a:pt x="770" y="369"/>
                    <a:pt x="750" y="369"/>
                  </a:cubicBezTo>
                  <a:cubicBezTo>
                    <a:pt x="716" y="369"/>
                    <a:pt x="675" y="398"/>
                    <a:pt x="634" y="439"/>
                  </a:cubicBezTo>
                  <a:cubicBezTo>
                    <a:pt x="567" y="439"/>
                    <a:pt x="567" y="339"/>
                    <a:pt x="501" y="305"/>
                  </a:cubicBezTo>
                  <a:lnTo>
                    <a:pt x="434" y="239"/>
                  </a:lnTo>
                  <a:cubicBezTo>
                    <a:pt x="403" y="148"/>
                    <a:pt x="428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3" name="Google Shape;3073;p56"/>
            <p:cNvSpPr/>
            <p:nvPr/>
          </p:nvSpPr>
          <p:spPr>
            <a:xfrm>
              <a:off x="3877983" y="3170570"/>
              <a:ext cx="25951" cy="19833"/>
            </a:xfrm>
            <a:custGeom>
              <a:avLst/>
              <a:gdLst/>
              <a:ahLst/>
              <a:cxnLst/>
              <a:rect l="l" t="t" r="r" b="b"/>
              <a:pathLst>
                <a:path w="1527" h="1167" extrusionOk="0">
                  <a:moveTo>
                    <a:pt x="1354" y="0"/>
                  </a:moveTo>
                  <a:cubicBezTo>
                    <a:pt x="1327" y="0"/>
                    <a:pt x="1304" y="4"/>
                    <a:pt x="1293" y="15"/>
                  </a:cubicBezTo>
                  <a:cubicBezTo>
                    <a:pt x="1193" y="82"/>
                    <a:pt x="1127" y="215"/>
                    <a:pt x="1026" y="315"/>
                  </a:cubicBezTo>
                  <a:cubicBezTo>
                    <a:pt x="860" y="482"/>
                    <a:pt x="593" y="649"/>
                    <a:pt x="326" y="816"/>
                  </a:cubicBezTo>
                  <a:cubicBezTo>
                    <a:pt x="259" y="849"/>
                    <a:pt x="126" y="916"/>
                    <a:pt x="92" y="1016"/>
                  </a:cubicBezTo>
                  <a:cubicBezTo>
                    <a:pt x="0" y="1131"/>
                    <a:pt x="83" y="1167"/>
                    <a:pt x="187" y="1167"/>
                  </a:cubicBezTo>
                  <a:cubicBezTo>
                    <a:pt x="234" y="1167"/>
                    <a:pt x="285" y="1159"/>
                    <a:pt x="326" y="1149"/>
                  </a:cubicBezTo>
                  <a:cubicBezTo>
                    <a:pt x="459" y="1082"/>
                    <a:pt x="593" y="982"/>
                    <a:pt x="660" y="882"/>
                  </a:cubicBezTo>
                  <a:cubicBezTo>
                    <a:pt x="760" y="816"/>
                    <a:pt x="793" y="682"/>
                    <a:pt x="926" y="582"/>
                  </a:cubicBezTo>
                  <a:cubicBezTo>
                    <a:pt x="960" y="549"/>
                    <a:pt x="1026" y="549"/>
                    <a:pt x="1127" y="515"/>
                  </a:cubicBezTo>
                  <a:cubicBezTo>
                    <a:pt x="1160" y="482"/>
                    <a:pt x="1193" y="415"/>
                    <a:pt x="1193" y="382"/>
                  </a:cubicBezTo>
                  <a:cubicBezTo>
                    <a:pt x="1327" y="249"/>
                    <a:pt x="1493" y="115"/>
                    <a:pt x="1527" y="15"/>
                  </a:cubicBezTo>
                  <a:cubicBezTo>
                    <a:pt x="1482" y="15"/>
                    <a:pt x="1408" y="0"/>
                    <a:pt x="1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4" name="Google Shape;3074;p56"/>
            <p:cNvSpPr/>
            <p:nvPr/>
          </p:nvSpPr>
          <p:spPr>
            <a:xfrm>
              <a:off x="3851761" y="3081246"/>
              <a:ext cx="7953" cy="4555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401" y="1"/>
                  </a:moveTo>
                  <a:cubicBezTo>
                    <a:pt x="368" y="101"/>
                    <a:pt x="1" y="101"/>
                    <a:pt x="34" y="234"/>
                  </a:cubicBezTo>
                  <a:cubicBezTo>
                    <a:pt x="34" y="267"/>
                    <a:pt x="168" y="267"/>
                    <a:pt x="234" y="267"/>
                  </a:cubicBezTo>
                  <a:cubicBezTo>
                    <a:pt x="401" y="267"/>
                    <a:pt x="468" y="134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5" name="Google Shape;3075;p56"/>
            <p:cNvSpPr/>
            <p:nvPr/>
          </p:nvSpPr>
          <p:spPr>
            <a:xfrm>
              <a:off x="3804720" y="3079649"/>
              <a:ext cx="54994" cy="20325"/>
            </a:xfrm>
            <a:custGeom>
              <a:avLst/>
              <a:gdLst/>
              <a:ahLst/>
              <a:cxnLst/>
              <a:rect l="l" t="t" r="r" b="b"/>
              <a:pathLst>
                <a:path w="3236" h="1196" extrusionOk="0">
                  <a:moveTo>
                    <a:pt x="241" y="0"/>
                  </a:moveTo>
                  <a:cubicBezTo>
                    <a:pt x="201" y="0"/>
                    <a:pt x="163" y="8"/>
                    <a:pt x="134" y="28"/>
                  </a:cubicBezTo>
                  <a:cubicBezTo>
                    <a:pt x="67" y="61"/>
                    <a:pt x="0" y="228"/>
                    <a:pt x="100" y="295"/>
                  </a:cubicBezTo>
                  <a:cubicBezTo>
                    <a:pt x="134" y="361"/>
                    <a:pt x="167" y="361"/>
                    <a:pt x="234" y="395"/>
                  </a:cubicBezTo>
                  <a:cubicBezTo>
                    <a:pt x="267" y="428"/>
                    <a:pt x="234" y="462"/>
                    <a:pt x="267" y="462"/>
                  </a:cubicBezTo>
                  <a:cubicBezTo>
                    <a:pt x="312" y="550"/>
                    <a:pt x="460" y="550"/>
                    <a:pt x="603" y="550"/>
                  </a:cubicBezTo>
                  <a:cubicBezTo>
                    <a:pt x="675" y="550"/>
                    <a:pt x="745" y="550"/>
                    <a:pt x="801" y="562"/>
                  </a:cubicBezTo>
                  <a:cubicBezTo>
                    <a:pt x="834" y="562"/>
                    <a:pt x="901" y="595"/>
                    <a:pt x="968" y="628"/>
                  </a:cubicBezTo>
                  <a:cubicBezTo>
                    <a:pt x="1001" y="628"/>
                    <a:pt x="1068" y="628"/>
                    <a:pt x="1101" y="695"/>
                  </a:cubicBezTo>
                  <a:cubicBezTo>
                    <a:pt x="1134" y="728"/>
                    <a:pt x="1235" y="795"/>
                    <a:pt x="1268" y="895"/>
                  </a:cubicBezTo>
                  <a:cubicBezTo>
                    <a:pt x="1268" y="962"/>
                    <a:pt x="1101" y="1029"/>
                    <a:pt x="1168" y="1129"/>
                  </a:cubicBezTo>
                  <a:cubicBezTo>
                    <a:pt x="1184" y="1162"/>
                    <a:pt x="1207" y="1175"/>
                    <a:pt x="1234" y="1175"/>
                  </a:cubicBezTo>
                  <a:cubicBezTo>
                    <a:pt x="1314" y="1175"/>
                    <a:pt x="1426" y="1062"/>
                    <a:pt x="1501" y="1062"/>
                  </a:cubicBezTo>
                  <a:cubicBezTo>
                    <a:pt x="1601" y="1062"/>
                    <a:pt x="1668" y="1129"/>
                    <a:pt x="1768" y="1195"/>
                  </a:cubicBezTo>
                  <a:cubicBezTo>
                    <a:pt x="1835" y="1195"/>
                    <a:pt x="1935" y="1129"/>
                    <a:pt x="2002" y="1129"/>
                  </a:cubicBezTo>
                  <a:cubicBezTo>
                    <a:pt x="2102" y="1062"/>
                    <a:pt x="2102" y="895"/>
                    <a:pt x="2235" y="862"/>
                  </a:cubicBezTo>
                  <a:cubicBezTo>
                    <a:pt x="2256" y="841"/>
                    <a:pt x="2283" y="833"/>
                    <a:pt x="2312" y="833"/>
                  </a:cubicBezTo>
                  <a:cubicBezTo>
                    <a:pt x="2375" y="833"/>
                    <a:pt x="2446" y="872"/>
                    <a:pt x="2469" y="895"/>
                  </a:cubicBezTo>
                  <a:cubicBezTo>
                    <a:pt x="2569" y="929"/>
                    <a:pt x="2636" y="1095"/>
                    <a:pt x="2736" y="1162"/>
                  </a:cubicBezTo>
                  <a:cubicBezTo>
                    <a:pt x="2758" y="1173"/>
                    <a:pt x="2784" y="1177"/>
                    <a:pt x="2811" y="1177"/>
                  </a:cubicBezTo>
                  <a:cubicBezTo>
                    <a:pt x="2865" y="1177"/>
                    <a:pt x="2925" y="1162"/>
                    <a:pt x="2969" y="1162"/>
                  </a:cubicBezTo>
                  <a:cubicBezTo>
                    <a:pt x="3036" y="1162"/>
                    <a:pt x="3088" y="1177"/>
                    <a:pt x="3125" y="1177"/>
                  </a:cubicBezTo>
                  <a:cubicBezTo>
                    <a:pt x="3143" y="1177"/>
                    <a:pt x="3158" y="1173"/>
                    <a:pt x="3169" y="1162"/>
                  </a:cubicBezTo>
                  <a:cubicBezTo>
                    <a:pt x="3236" y="895"/>
                    <a:pt x="2936" y="762"/>
                    <a:pt x="2836" y="762"/>
                  </a:cubicBezTo>
                  <a:cubicBezTo>
                    <a:pt x="2802" y="662"/>
                    <a:pt x="2636" y="695"/>
                    <a:pt x="2602" y="562"/>
                  </a:cubicBezTo>
                  <a:cubicBezTo>
                    <a:pt x="2602" y="528"/>
                    <a:pt x="2669" y="495"/>
                    <a:pt x="2636" y="428"/>
                  </a:cubicBezTo>
                  <a:cubicBezTo>
                    <a:pt x="2602" y="361"/>
                    <a:pt x="2435" y="361"/>
                    <a:pt x="2402" y="361"/>
                  </a:cubicBezTo>
                  <a:cubicBezTo>
                    <a:pt x="2335" y="328"/>
                    <a:pt x="2335" y="261"/>
                    <a:pt x="2302" y="228"/>
                  </a:cubicBezTo>
                  <a:cubicBezTo>
                    <a:pt x="2169" y="161"/>
                    <a:pt x="1935" y="161"/>
                    <a:pt x="1735" y="95"/>
                  </a:cubicBezTo>
                  <a:cubicBezTo>
                    <a:pt x="1635" y="95"/>
                    <a:pt x="1601" y="61"/>
                    <a:pt x="1501" y="61"/>
                  </a:cubicBezTo>
                  <a:lnTo>
                    <a:pt x="1301" y="61"/>
                  </a:lnTo>
                  <a:cubicBezTo>
                    <a:pt x="1235" y="61"/>
                    <a:pt x="1134" y="28"/>
                    <a:pt x="1101" y="28"/>
                  </a:cubicBezTo>
                  <a:cubicBezTo>
                    <a:pt x="1001" y="28"/>
                    <a:pt x="934" y="95"/>
                    <a:pt x="901" y="128"/>
                  </a:cubicBezTo>
                  <a:cubicBezTo>
                    <a:pt x="801" y="228"/>
                    <a:pt x="801" y="361"/>
                    <a:pt x="734" y="361"/>
                  </a:cubicBezTo>
                  <a:cubicBezTo>
                    <a:pt x="634" y="361"/>
                    <a:pt x="567" y="261"/>
                    <a:pt x="501" y="228"/>
                  </a:cubicBezTo>
                  <a:cubicBezTo>
                    <a:pt x="501" y="195"/>
                    <a:pt x="501" y="128"/>
                    <a:pt x="467" y="95"/>
                  </a:cubicBezTo>
                  <a:cubicBezTo>
                    <a:pt x="444" y="47"/>
                    <a:pt x="337" y="0"/>
                    <a:pt x="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6" name="Google Shape;3076;p56"/>
            <p:cNvSpPr/>
            <p:nvPr/>
          </p:nvSpPr>
          <p:spPr>
            <a:xfrm>
              <a:off x="3834188" y="3184250"/>
              <a:ext cx="8531" cy="8531"/>
            </a:xfrm>
            <a:custGeom>
              <a:avLst/>
              <a:gdLst/>
              <a:ahLst/>
              <a:cxnLst/>
              <a:rect l="l" t="t" r="r" b="b"/>
              <a:pathLst>
                <a:path w="502" h="502" extrusionOk="0">
                  <a:moveTo>
                    <a:pt x="414" y="1"/>
                  </a:moveTo>
                  <a:cubicBezTo>
                    <a:pt x="356" y="1"/>
                    <a:pt x="303" y="55"/>
                    <a:pt x="234" y="77"/>
                  </a:cubicBezTo>
                  <a:cubicBezTo>
                    <a:pt x="208" y="77"/>
                    <a:pt x="176" y="72"/>
                    <a:pt x="145" y="72"/>
                  </a:cubicBezTo>
                  <a:cubicBezTo>
                    <a:pt x="98" y="72"/>
                    <a:pt x="54" y="84"/>
                    <a:pt x="34" y="144"/>
                  </a:cubicBezTo>
                  <a:cubicBezTo>
                    <a:pt x="34" y="211"/>
                    <a:pt x="1" y="411"/>
                    <a:pt x="34" y="444"/>
                  </a:cubicBezTo>
                  <a:cubicBezTo>
                    <a:pt x="45" y="486"/>
                    <a:pt x="77" y="501"/>
                    <a:pt x="119" y="501"/>
                  </a:cubicBezTo>
                  <a:cubicBezTo>
                    <a:pt x="211" y="501"/>
                    <a:pt x="345" y="424"/>
                    <a:pt x="368" y="378"/>
                  </a:cubicBezTo>
                  <a:cubicBezTo>
                    <a:pt x="435" y="277"/>
                    <a:pt x="501" y="144"/>
                    <a:pt x="501" y="44"/>
                  </a:cubicBezTo>
                  <a:cubicBezTo>
                    <a:pt x="470" y="12"/>
                    <a:pt x="441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7" name="Google Shape;3077;p56"/>
            <p:cNvSpPr/>
            <p:nvPr/>
          </p:nvSpPr>
          <p:spPr>
            <a:xfrm>
              <a:off x="3765038" y="2972294"/>
              <a:ext cx="22688" cy="29044"/>
            </a:xfrm>
            <a:custGeom>
              <a:avLst/>
              <a:gdLst/>
              <a:ahLst/>
              <a:cxnLst/>
              <a:rect l="l" t="t" r="r" b="b"/>
              <a:pathLst>
                <a:path w="1335" h="1709" extrusionOk="0">
                  <a:moveTo>
                    <a:pt x="691" y="1"/>
                  </a:moveTo>
                  <a:cubicBezTo>
                    <a:pt x="671" y="1"/>
                    <a:pt x="652" y="3"/>
                    <a:pt x="634" y="7"/>
                  </a:cubicBezTo>
                  <a:cubicBezTo>
                    <a:pt x="567" y="140"/>
                    <a:pt x="701" y="207"/>
                    <a:pt x="801" y="307"/>
                  </a:cubicBezTo>
                  <a:cubicBezTo>
                    <a:pt x="901" y="407"/>
                    <a:pt x="834" y="574"/>
                    <a:pt x="768" y="674"/>
                  </a:cubicBezTo>
                  <a:cubicBezTo>
                    <a:pt x="734" y="708"/>
                    <a:pt x="667" y="708"/>
                    <a:pt x="667" y="708"/>
                  </a:cubicBezTo>
                  <a:cubicBezTo>
                    <a:pt x="634" y="741"/>
                    <a:pt x="667" y="874"/>
                    <a:pt x="601" y="908"/>
                  </a:cubicBezTo>
                  <a:cubicBezTo>
                    <a:pt x="501" y="974"/>
                    <a:pt x="401" y="974"/>
                    <a:pt x="301" y="1008"/>
                  </a:cubicBezTo>
                  <a:cubicBezTo>
                    <a:pt x="267" y="1041"/>
                    <a:pt x="167" y="1141"/>
                    <a:pt x="134" y="1208"/>
                  </a:cubicBezTo>
                  <a:cubicBezTo>
                    <a:pt x="100" y="1241"/>
                    <a:pt x="0" y="1375"/>
                    <a:pt x="0" y="1475"/>
                  </a:cubicBezTo>
                  <a:cubicBezTo>
                    <a:pt x="0" y="1508"/>
                    <a:pt x="100" y="1541"/>
                    <a:pt x="167" y="1575"/>
                  </a:cubicBezTo>
                  <a:cubicBezTo>
                    <a:pt x="234" y="1642"/>
                    <a:pt x="301" y="1708"/>
                    <a:pt x="401" y="1708"/>
                  </a:cubicBezTo>
                  <a:cubicBezTo>
                    <a:pt x="467" y="1675"/>
                    <a:pt x="334" y="1508"/>
                    <a:pt x="434" y="1408"/>
                  </a:cubicBezTo>
                  <a:cubicBezTo>
                    <a:pt x="601" y="1408"/>
                    <a:pt x="601" y="1208"/>
                    <a:pt x="734" y="1208"/>
                  </a:cubicBezTo>
                  <a:cubicBezTo>
                    <a:pt x="756" y="1208"/>
                    <a:pt x="779" y="1223"/>
                    <a:pt x="801" y="1223"/>
                  </a:cubicBezTo>
                  <a:cubicBezTo>
                    <a:pt x="812" y="1223"/>
                    <a:pt x="823" y="1219"/>
                    <a:pt x="834" y="1208"/>
                  </a:cubicBezTo>
                  <a:cubicBezTo>
                    <a:pt x="901" y="1175"/>
                    <a:pt x="901" y="1074"/>
                    <a:pt x="968" y="1041"/>
                  </a:cubicBezTo>
                  <a:cubicBezTo>
                    <a:pt x="1101" y="908"/>
                    <a:pt x="1268" y="908"/>
                    <a:pt x="1335" y="808"/>
                  </a:cubicBezTo>
                  <a:cubicBezTo>
                    <a:pt x="1301" y="708"/>
                    <a:pt x="1268" y="641"/>
                    <a:pt x="1168" y="507"/>
                  </a:cubicBezTo>
                  <a:cubicBezTo>
                    <a:pt x="1134" y="474"/>
                    <a:pt x="1101" y="407"/>
                    <a:pt x="1101" y="374"/>
                  </a:cubicBezTo>
                  <a:cubicBezTo>
                    <a:pt x="1101" y="341"/>
                    <a:pt x="1101" y="241"/>
                    <a:pt x="1068" y="207"/>
                  </a:cubicBezTo>
                  <a:cubicBezTo>
                    <a:pt x="1010" y="91"/>
                    <a:pt x="826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8" name="Google Shape;3078;p56"/>
            <p:cNvSpPr/>
            <p:nvPr/>
          </p:nvSpPr>
          <p:spPr>
            <a:xfrm>
              <a:off x="3770136" y="2963015"/>
              <a:ext cx="11930" cy="9415"/>
            </a:xfrm>
            <a:custGeom>
              <a:avLst/>
              <a:gdLst/>
              <a:ahLst/>
              <a:cxnLst/>
              <a:rect l="l" t="t" r="r" b="b"/>
              <a:pathLst>
                <a:path w="702" h="554" extrusionOk="0">
                  <a:moveTo>
                    <a:pt x="52" y="1"/>
                  </a:moveTo>
                  <a:cubicBezTo>
                    <a:pt x="31" y="1"/>
                    <a:pt x="14" y="6"/>
                    <a:pt x="1" y="19"/>
                  </a:cubicBezTo>
                  <a:lnTo>
                    <a:pt x="1" y="53"/>
                  </a:lnTo>
                  <a:cubicBezTo>
                    <a:pt x="34" y="119"/>
                    <a:pt x="134" y="186"/>
                    <a:pt x="134" y="253"/>
                  </a:cubicBezTo>
                  <a:cubicBezTo>
                    <a:pt x="134" y="286"/>
                    <a:pt x="101" y="353"/>
                    <a:pt x="101" y="420"/>
                  </a:cubicBezTo>
                  <a:cubicBezTo>
                    <a:pt x="101" y="520"/>
                    <a:pt x="267" y="553"/>
                    <a:pt x="301" y="553"/>
                  </a:cubicBezTo>
                  <a:cubicBezTo>
                    <a:pt x="301" y="453"/>
                    <a:pt x="267" y="420"/>
                    <a:pt x="334" y="386"/>
                  </a:cubicBezTo>
                  <a:cubicBezTo>
                    <a:pt x="348" y="379"/>
                    <a:pt x="364" y="377"/>
                    <a:pt x="380" y="377"/>
                  </a:cubicBezTo>
                  <a:cubicBezTo>
                    <a:pt x="424" y="377"/>
                    <a:pt x="472" y="396"/>
                    <a:pt x="505" y="396"/>
                  </a:cubicBezTo>
                  <a:cubicBezTo>
                    <a:pt x="517" y="396"/>
                    <a:pt x="527" y="393"/>
                    <a:pt x="534" y="386"/>
                  </a:cubicBezTo>
                  <a:cubicBezTo>
                    <a:pt x="601" y="386"/>
                    <a:pt x="634" y="286"/>
                    <a:pt x="634" y="253"/>
                  </a:cubicBezTo>
                  <a:cubicBezTo>
                    <a:pt x="668" y="219"/>
                    <a:pt x="701" y="219"/>
                    <a:pt x="701" y="186"/>
                  </a:cubicBezTo>
                  <a:cubicBezTo>
                    <a:pt x="679" y="97"/>
                    <a:pt x="627" y="82"/>
                    <a:pt x="565" y="82"/>
                  </a:cubicBezTo>
                  <a:cubicBezTo>
                    <a:pt x="534" y="82"/>
                    <a:pt x="501" y="86"/>
                    <a:pt x="468" y="86"/>
                  </a:cubicBezTo>
                  <a:cubicBezTo>
                    <a:pt x="281" y="86"/>
                    <a:pt x="137" y="1"/>
                    <a:pt x="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9" name="Google Shape;3079;p56"/>
            <p:cNvSpPr/>
            <p:nvPr/>
          </p:nvSpPr>
          <p:spPr>
            <a:xfrm>
              <a:off x="3806980" y="3110001"/>
              <a:ext cx="2294" cy="1648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1"/>
                  </a:moveTo>
                  <a:cubicBezTo>
                    <a:pt x="88" y="1"/>
                    <a:pt x="1" y="50"/>
                    <a:pt x="1" y="77"/>
                  </a:cubicBezTo>
                  <a:cubicBezTo>
                    <a:pt x="13" y="89"/>
                    <a:pt x="34" y="96"/>
                    <a:pt x="56" y="96"/>
                  </a:cubicBezTo>
                  <a:cubicBezTo>
                    <a:pt x="94" y="96"/>
                    <a:pt x="134" y="73"/>
                    <a:pt x="134" y="10"/>
                  </a:cubicBezTo>
                  <a:cubicBezTo>
                    <a:pt x="134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0" name="Google Shape;3080;p56"/>
            <p:cNvSpPr/>
            <p:nvPr/>
          </p:nvSpPr>
          <p:spPr>
            <a:xfrm>
              <a:off x="3764460" y="2957662"/>
              <a:ext cx="5693" cy="3416"/>
            </a:xfrm>
            <a:custGeom>
              <a:avLst/>
              <a:gdLst/>
              <a:ahLst/>
              <a:cxnLst/>
              <a:rect l="l" t="t" r="r" b="b"/>
              <a:pathLst>
                <a:path w="335" h="201" extrusionOk="0">
                  <a:moveTo>
                    <a:pt x="1" y="1"/>
                  </a:moveTo>
                  <a:cubicBezTo>
                    <a:pt x="1" y="67"/>
                    <a:pt x="134" y="134"/>
                    <a:pt x="201" y="201"/>
                  </a:cubicBezTo>
                  <a:cubicBezTo>
                    <a:pt x="335" y="67"/>
                    <a:pt x="134" y="3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1" name="Google Shape;3081;p56"/>
            <p:cNvSpPr/>
            <p:nvPr/>
          </p:nvSpPr>
          <p:spPr>
            <a:xfrm>
              <a:off x="3789408" y="3103917"/>
              <a:ext cx="7953" cy="7393"/>
            </a:xfrm>
            <a:custGeom>
              <a:avLst/>
              <a:gdLst/>
              <a:ahLst/>
              <a:cxnLst/>
              <a:rect l="l" t="t" r="r" b="b"/>
              <a:pathLst>
                <a:path w="468" h="435" extrusionOk="0">
                  <a:moveTo>
                    <a:pt x="468" y="1"/>
                  </a:moveTo>
                  <a:cubicBezTo>
                    <a:pt x="301" y="1"/>
                    <a:pt x="201" y="134"/>
                    <a:pt x="101" y="234"/>
                  </a:cubicBezTo>
                  <a:cubicBezTo>
                    <a:pt x="67" y="268"/>
                    <a:pt x="1" y="301"/>
                    <a:pt x="34" y="435"/>
                  </a:cubicBezTo>
                  <a:cubicBezTo>
                    <a:pt x="101" y="368"/>
                    <a:pt x="201" y="301"/>
                    <a:pt x="234" y="234"/>
                  </a:cubicBezTo>
                  <a:cubicBezTo>
                    <a:pt x="334" y="134"/>
                    <a:pt x="468" y="134"/>
                    <a:pt x="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2" name="Google Shape;3082;p56"/>
            <p:cNvSpPr/>
            <p:nvPr/>
          </p:nvSpPr>
          <p:spPr>
            <a:xfrm>
              <a:off x="3775812" y="3081127"/>
              <a:ext cx="11352" cy="4673"/>
            </a:xfrm>
            <a:custGeom>
              <a:avLst/>
              <a:gdLst/>
              <a:ahLst/>
              <a:cxnLst/>
              <a:rect l="l" t="t" r="r" b="b"/>
              <a:pathLst>
                <a:path w="668" h="275" extrusionOk="0">
                  <a:moveTo>
                    <a:pt x="593" y="1"/>
                  </a:moveTo>
                  <a:cubicBezTo>
                    <a:pt x="514" y="1"/>
                    <a:pt x="453" y="74"/>
                    <a:pt x="367" y="74"/>
                  </a:cubicBezTo>
                  <a:cubicBezTo>
                    <a:pt x="300" y="74"/>
                    <a:pt x="167" y="74"/>
                    <a:pt x="134" y="108"/>
                  </a:cubicBezTo>
                  <a:cubicBezTo>
                    <a:pt x="33" y="141"/>
                    <a:pt x="0" y="241"/>
                    <a:pt x="0" y="274"/>
                  </a:cubicBezTo>
                  <a:cubicBezTo>
                    <a:pt x="33" y="274"/>
                    <a:pt x="33" y="241"/>
                    <a:pt x="67" y="241"/>
                  </a:cubicBezTo>
                  <a:cubicBezTo>
                    <a:pt x="300" y="141"/>
                    <a:pt x="667" y="241"/>
                    <a:pt x="634" y="8"/>
                  </a:cubicBezTo>
                  <a:cubicBezTo>
                    <a:pt x="620" y="3"/>
                    <a:pt x="606" y="1"/>
                    <a:pt x="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3" name="Google Shape;3083;p56"/>
            <p:cNvSpPr/>
            <p:nvPr/>
          </p:nvSpPr>
          <p:spPr>
            <a:xfrm>
              <a:off x="3774673" y="3086922"/>
              <a:ext cx="12491" cy="14190"/>
            </a:xfrm>
            <a:custGeom>
              <a:avLst/>
              <a:gdLst/>
              <a:ahLst/>
              <a:cxnLst/>
              <a:rect l="l" t="t" r="r" b="b"/>
              <a:pathLst>
                <a:path w="735" h="835" extrusionOk="0">
                  <a:moveTo>
                    <a:pt x="567" y="0"/>
                  </a:moveTo>
                  <a:cubicBezTo>
                    <a:pt x="401" y="0"/>
                    <a:pt x="334" y="167"/>
                    <a:pt x="234" y="167"/>
                  </a:cubicBezTo>
                  <a:cubicBezTo>
                    <a:pt x="201" y="167"/>
                    <a:pt x="100" y="100"/>
                    <a:pt x="67" y="100"/>
                  </a:cubicBezTo>
                  <a:cubicBezTo>
                    <a:pt x="0" y="134"/>
                    <a:pt x="34" y="267"/>
                    <a:pt x="34" y="334"/>
                  </a:cubicBezTo>
                  <a:cubicBezTo>
                    <a:pt x="34" y="400"/>
                    <a:pt x="0" y="467"/>
                    <a:pt x="0" y="501"/>
                  </a:cubicBezTo>
                  <a:cubicBezTo>
                    <a:pt x="0" y="567"/>
                    <a:pt x="67" y="567"/>
                    <a:pt x="100" y="634"/>
                  </a:cubicBezTo>
                  <a:cubicBezTo>
                    <a:pt x="167" y="734"/>
                    <a:pt x="67" y="834"/>
                    <a:pt x="201" y="834"/>
                  </a:cubicBezTo>
                  <a:cubicBezTo>
                    <a:pt x="367" y="834"/>
                    <a:pt x="167" y="467"/>
                    <a:pt x="267" y="434"/>
                  </a:cubicBezTo>
                  <a:lnTo>
                    <a:pt x="267" y="434"/>
                  </a:lnTo>
                  <a:cubicBezTo>
                    <a:pt x="361" y="497"/>
                    <a:pt x="515" y="737"/>
                    <a:pt x="672" y="737"/>
                  </a:cubicBezTo>
                  <a:cubicBezTo>
                    <a:pt x="681" y="737"/>
                    <a:pt x="691" y="736"/>
                    <a:pt x="701" y="734"/>
                  </a:cubicBezTo>
                  <a:cubicBezTo>
                    <a:pt x="734" y="667"/>
                    <a:pt x="701" y="601"/>
                    <a:pt x="701" y="567"/>
                  </a:cubicBezTo>
                  <a:cubicBezTo>
                    <a:pt x="601" y="467"/>
                    <a:pt x="534" y="334"/>
                    <a:pt x="434" y="267"/>
                  </a:cubicBezTo>
                  <a:cubicBezTo>
                    <a:pt x="501" y="167"/>
                    <a:pt x="601" y="100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4" name="Google Shape;3084;p56"/>
            <p:cNvSpPr/>
            <p:nvPr/>
          </p:nvSpPr>
          <p:spPr>
            <a:xfrm>
              <a:off x="3780333" y="3107588"/>
              <a:ext cx="3433" cy="1835"/>
            </a:xfrm>
            <a:custGeom>
              <a:avLst/>
              <a:gdLst/>
              <a:ahLst/>
              <a:cxnLst/>
              <a:rect l="l" t="t" r="r" b="b"/>
              <a:pathLst>
                <a:path w="202" h="108" extrusionOk="0">
                  <a:moveTo>
                    <a:pt x="125" y="1"/>
                  </a:moveTo>
                  <a:cubicBezTo>
                    <a:pt x="68" y="1"/>
                    <a:pt x="1" y="43"/>
                    <a:pt x="1" y="85"/>
                  </a:cubicBezTo>
                  <a:cubicBezTo>
                    <a:pt x="1" y="99"/>
                    <a:pt x="35" y="107"/>
                    <a:pt x="76" y="107"/>
                  </a:cubicBezTo>
                  <a:cubicBezTo>
                    <a:pt x="132" y="107"/>
                    <a:pt x="201" y="91"/>
                    <a:pt x="201" y="52"/>
                  </a:cubicBezTo>
                  <a:cubicBezTo>
                    <a:pt x="189" y="15"/>
                    <a:pt x="159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5" name="Google Shape;3085;p56"/>
            <p:cNvSpPr/>
            <p:nvPr/>
          </p:nvSpPr>
          <p:spPr>
            <a:xfrm>
              <a:off x="3778633" y="3111242"/>
              <a:ext cx="3433" cy="2328"/>
            </a:xfrm>
            <a:custGeom>
              <a:avLst/>
              <a:gdLst/>
              <a:ahLst/>
              <a:cxnLst/>
              <a:rect l="l" t="t" r="r" b="b"/>
              <a:pathLst>
                <a:path w="202" h="137" extrusionOk="0">
                  <a:moveTo>
                    <a:pt x="57" y="1"/>
                  </a:moveTo>
                  <a:cubicBezTo>
                    <a:pt x="25" y="1"/>
                    <a:pt x="1" y="11"/>
                    <a:pt x="1" y="37"/>
                  </a:cubicBezTo>
                  <a:cubicBezTo>
                    <a:pt x="34" y="70"/>
                    <a:pt x="134" y="70"/>
                    <a:pt x="168" y="137"/>
                  </a:cubicBezTo>
                  <a:cubicBezTo>
                    <a:pt x="168" y="137"/>
                    <a:pt x="168" y="70"/>
                    <a:pt x="201" y="70"/>
                  </a:cubicBezTo>
                  <a:cubicBezTo>
                    <a:pt x="180" y="29"/>
                    <a:pt x="109" y="1"/>
                    <a:pt x="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6" name="Google Shape;3086;p56"/>
            <p:cNvSpPr/>
            <p:nvPr/>
          </p:nvSpPr>
          <p:spPr>
            <a:xfrm>
              <a:off x="3769575" y="3108641"/>
              <a:ext cx="6815" cy="2804"/>
            </a:xfrm>
            <a:custGeom>
              <a:avLst/>
              <a:gdLst/>
              <a:ahLst/>
              <a:cxnLst/>
              <a:rect l="l" t="t" r="r" b="b"/>
              <a:pathLst>
                <a:path w="401" h="165" extrusionOk="0">
                  <a:moveTo>
                    <a:pt x="383" y="0"/>
                  </a:moveTo>
                  <a:cubicBezTo>
                    <a:pt x="348" y="0"/>
                    <a:pt x="267" y="56"/>
                    <a:pt x="167" y="56"/>
                  </a:cubicBezTo>
                  <a:cubicBezTo>
                    <a:pt x="134" y="56"/>
                    <a:pt x="0" y="56"/>
                    <a:pt x="0" y="123"/>
                  </a:cubicBezTo>
                  <a:cubicBezTo>
                    <a:pt x="17" y="157"/>
                    <a:pt x="50" y="165"/>
                    <a:pt x="88" y="165"/>
                  </a:cubicBezTo>
                  <a:cubicBezTo>
                    <a:pt x="125" y="165"/>
                    <a:pt x="167" y="157"/>
                    <a:pt x="200" y="157"/>
                  </a:cubicBezTo>
                  <a:cubicBezTo>
                    <a:pt x="234" y="56"/>
                    <a:pt x="400" y="123"/>
                    <a:pt x="400" y="23"/>
                  </a:cubicBezTo>
                  <a:cubicBezTo>
                    <a:pt x="400" y="6"/>
                    <a:pt x="394" y="0"/>
                    <a:pt x="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7" name="Google Shape;3087;p56"/>
            <p:cNvSpPr/>
            <p:nvPr/>
          </p:nvSpPr>
          <p:spPr>
            <a:xfrm>
              <a:off x="3765038" y="3102795"/>
              <a:ext cx="100353" cy="82203"/>
            </a:xfrm>
            <a:custGeom>
              <a:avLst/>
              <a:gdLst/>
              <a:ahLst/>
              <a:cxnLst/>
              <a:rect l="l" t="t" r="r" b="b"/>
              <a:pathLst>
                <a:path w="5905" h="4837" extrusionOk="0">
                  <a:moveTo>
                    <a:pt x="4270" y="0"/>
                  </a:moveTo>
                  <a:cubicBezTo>
                    <a:pt x="4170" y="34"/>
                    <a:pt x="4170" y="200"/>
                    <a:pt x="4137" y="334"/>
                  </a:cubicBezTo>
                  <a:cubicBezTo>
                    <a:pt x="4137" y="367"/>
                    <a:pt x="4103" y="400"/>
                    <a:pt x="4103" y="467"/>
                  </a:cubicBezTo>
                  <a:cubicBezTo>
                    <a:pt x="4103" y="567"/>
                    <a:pt x="4137" y="734"/>
                    <a:pt x="4103" y="867"/>
                  </a:cubicBezTo>
                  <a:cubicBezTo>
                    <a:pt x="4070" y="1001"/>
                    <a:pt x="4003" y="1134"/>
                    <a:pt x="3936" y="1134"/>
                  </a:cubicBezTo>
                  <a:cubicBezTo>
                    <a:pt x="3836" y="1134"/>
                    <a:pt x="3803" y="1068"/>
                    <a:pt x="3736" y="1034"/>
                  </a:cubicBezTo>
                  <a:lnTo>
                    <a:pt x="3636" y="1034"/>
                  </a:lnTo>
                  <a:cubicBezTo>
                    <a:pt x="3603" y="1034"/>
                    <a:pt x="3570" y="1001"/>
                    <a:pt x="3469" y="968"/>
                  </a:cubicBezTo>
                  <a:cubicBezTo>
                    <a:pt x="3403" y="901"/>
                    <a:pt x="3236" y="901"/>
                    <a:pt x="3236" y="834"/>
                  </a:cubicBezTo>
                  <a:cubicBezTo>
                    <a:pt x="3236" y="734"/>
                    <a:pt x="3269" y="701"/>
                    <a:pt x="3336" y="667"/>
                  </a:cubicBezTo>
                  <a:lnTo>
                    <a:pt x="3336" y="567"/>
                  </a:lnTo>
                  <a:cubicBezTo>
                    <a:pt x="3336" y="534"/>
                    <a:pt x="3403" y="467"/>
                    <a:pt x="3403" y="400"/>
                  </a:cubicBezTo>
                  <a:cubicBezTo>
                    <a:pt x="3381" y="367"/>
                    <a:pt x="3355" y="356"/>
                    <a:pt x="3326" y="356"/>
                  </a:cubicBezTo>
                  <a:cubicBezTo>
                    <a:pt x="3269" y="356"/>
                    <a:pt x="3203" y="400"/>
                    <a:pt x="3136" y="400"/>
                  </a:cubicBezTo>
                  <a:cubicBezTo>
                    <a:pt x="3102" y="414"/>
                    <a:pt x="3067" y="419"/>
                    <a:pt x="3033" y="419"/>
                  </a:cubicBezTo>
                  <a:cubicBezTo>
                    <a:pt x="2921" y="419"/>
                    <a:pt x="2812" y="362"/>
                    <a:pt x="2716" y="362"/>
                  </a:cubicBezTo>
                  <a:cubicBezTo>
                    <a:pt x="2700" y="362"/>
                    <a:pt x="2684" y="363"/>
                    <a:pt x="2669" y="367"/>
                  </a:cubicBezTo>
                  <a:cubicBezTo>
                    <a:pt x="2636" y="400"/>
                    <a:pt x="2736" y="400"/>
                    <a:pt x="2736" y="501"/>
                  </a:cubicBezTo>
                  <a:cubicBezTo>
                    <a:pt x="2669" y="567"/>
                    <a:pt x="2602" y="534"/>
                    <a:pt x="2502" y="567"/>
                  </a:cubicBezTo>
                  <a:cubicBezTo>
                    <a:pt x="2435" y="634"/>
                    <a:pt x="2402" y="734"/>
                    <a:pt x="2335" y="867"/>
                  </a:cubicBezTo>
                  <a:cubicBezTo>
                    <a:pt x="2302" y="968"/>
                    <a:pt x="2302" y="1034"/>
                    <a:pt x="2269" y="1068"/>
                  </a:cubicBezTo>
                  <a:cubicBezTo>
                    <a:pt x="2242" y="1081"/>
                    <a:pt x="2218" y="1086"/>
                    <a:pt x="2195" y="1086"/>
                  </a:cubicBezTo>
                  <a:cubicBezTo>
                    <a:pt x="2106" y="1086"/>
                    <a:pt x="2042" y="1001"/>
                    <a:pt x="1935" y="1001"/>
                  </a:cubicBezTo>
                  <a:cubicBezTo>
                    <a:pt x="1902" y="1001"/>
                    <a:pt x="1835" y="1034"/>
                    <a:pt x="1802" y="1068"/>
                  </a:cubicBezTo>
                  <a:lnTo>
                    <a:pt x="1635" y="1234"/>
                  </a:lnTo>
                  <a:cubicBezTo>
                    <a:pt x="1601" y="1334"/>
                    <a:pt x="1601" y="1401"/>
                    <a:pt x="1568" y="1468"/>
                  </a:cubicBezTo>
                  <a:lnTo>
                    <a:pt x="1435" y="1568"/>
                  </a:lnTo>
                  <a:cubicBezTo>
                    <a:pt x="1401" y="1568"/>
                    <a:pt x="1335" y="1568"/>
                    <a:pt x="1301" y="1635"/>
                  </a:cubicBezTo>
                  <a:cubicBezTo>
                    <a:pt x="1235" y="1668"/>
                    <a:pt x="1268" y="1735"/>
                    <a:pt x="1268" y="1835"/>
                  </a:cubicBezTo>
                  <a:cubicBezTo>
                    <a:pt x="1268" y="1902"/>
                    <a:pt x="1168" y="2068"/>
                    <a:pt x="1101" y="2135"/>
                  </a:cubicBezTo>
                  <a:lnTo>
                    <a:pt x="834" y="2235"/>
                  </a:lnTo>
                  <a:cubicBezTo>
                    <a:pt x="768" y="2302"/>
                    <a:pt x="667" y="2369"/>
                    <a:pt x="601" y="2402"/>
                  </a:cubicBezTo>
                  <a:cubicBezTo>
                    <a:pt x="567" y="2402"/>
                    <a:pt x="501" y="2402"/>
                    <a:pt x="501" y="2469"/>
                  </a:cubicBezTo>
                  <a:cubicBezTo>
                    <a:pt x="401" y="2502"/>
                    <a:pt x="301" y="2669"/>
                    <a:pt x="167" y="2735"/>
                  </a:cubicBezTo>
                  <a:cubicBezTo>
                    <a:pt x="134" y="2802"/>
                    <a:pt x="67" y="2836"/>
                    <a:pt x="67" y="2869"/>
                  </a:cubicBezTo>
                  <a:lnTo>
                    <a:pt x="67" y="3036"/>
                  </a:lnTo>
                  <a:cubicBezTo>
                    <a:pt x="67" y="3136"/>
                    <a:pt x="0" y="3169"/>
                    <a:pt x="0" y="3236"/>
                  </a:cubicBezTo>
                  <a:cubicBezTo>
                    <a:pt x="67" y="3336"/>
                    <a:pt x="100" y="3336"/>
                    <a:pt x="100" y="3403"/>
                  </a:cubicBezTo>
                  <a:cubicBezTo>
                    <a:pt x="100" y="3469"/>
                    <a:pt x="0" y="3503"/>
                    <a:pt x="0" y="3536"/>
                  </a:cubicBezTo>
                  <a:cubicBezTo>
                    <a:pt x="0" y="3569"/>
                    <a:pt x="67" y="3636"/>
                    <a:pt x="67" y="3669"/>
                  </a:cubicBezTo>
                  <a:cubicBezTo>
                    <a:pt x="67" y="3703"/>
                    <a:pt x="67" y="3736"/>
                    <a:pt x="100" y="3736"/>
                  </a:cubicBezTo>
                  <a:cubicBezTo>
                    <a:pt x="134" y="3836"/>
                    <a:pt x="167" y="3870"/>
                    <a:pt x="234" y="3970"/>
                  </a:cubicBezTo>
                  <a:lnTo>
                    <a:pt x="234" y="4136"/>
                  </a:lnTo>
                  <a:cubicBezTo>
                    <a:pt x="234" y="4203"/>
                    <a:pt x="301" y="4237"/>
                    <a:pt x="301" y="4303"/>
                  </a:cubicBezTo>
                  <a:cubicBezTo>
                    <a:pt x="301" y="4370"/>
                    <a:pt x="301" y="4503"/>
                    <a:pt x="267" y="4537"/>
                  </a:cubicBezTo>
                  <a:cubicBezTo>
                    <a:pt x="267" y="4570"/>
                    <a:pt x="134" y="4670"/>
                    <a:pt x="167" y="4704"/>
                  </a:cubicBezTo>
                  <a:cubicBezTo>
                    <a:pt x="167" y="4804"/>
                    <a:pt x="301" y="4804"/>
                    <a:pt x="334" y="4837"/>
                  </a:cubicBezTo>
                  <a:cubicBezTo>
                    <a:pt x="634" y="4837"/>
                    <a:pt x="667" y="4637"/>
                    <a:pt x="834" y="4537"/>
                  </a:cubicBezTo>
                  <a:cubicBezTo>
                    <a:pt x="1001" y="4470"/>
                    <a:pt x="1168" y="4470"/>
                    <a:pt x="1335" y="4403"/>
                  </a:cubicBezTo>
                  <a:cubicBezTo>
                    <a:pt x="1435" y="4303"/>
                    <a:pt x="1601" y="4136"/>
                    <a:pt x="1768" y="4070"/>
                  </a:cubicBezTo>
                  <a:cubicBezTo>
                    <a:pt x="1802" y="4070"/>
                    <a:pt x="1902" y="4070"/>
                    <a:pt x="1935" y="4036"/>
                  </a:cubicBezTo>
                  <a:cubicBezTo>
                    <a:pt x="2135" y="3970"/>
                    <a:pt x="2269" y="3770"/>
                    <a:pt x="2502" y="3770"/>
                  </a:cubicBezTo>
                  <a:cubicBezTo>
                    <a:pt x="2569" y="3770"/>
                    <a:pt x="2769" y="3836"/>
                    <a:pt x="2802" y="3836"/>
                  </a:cubicBezTo>
                  <a:cubicBezTo>
                    <a:pt x="2836" y="3836"/>
                    <a:pt x="2969" y="4003"/>
                    <a:pt x="3002" y="4036"/>
                  </a:cubicBezTo>
                  <a:cubicBezTo>
                    <a:pt x="3036" y="4070"/>
                    <a:pt x="3002" y="4170"/>
                    <a:pt x="3036" y="4170"/>
                  </a:cubicBezTo>
                  <a:cubicBezTo>
                    <a:pt x="3136" y="4170"/>
                    <a:pt x="3136" y="4070"/>
                    <a:pt x="3203" y="4003"/>
                  </a:cubicBezTo>
                  <a:cubicBezTo>
                    <a:pt x="3269" y="3970"/>
                    <a:pt x="3336" y="3903"/>
                    <a:pt x="3403" y="3903"/>
                  </a:cubicBezTo>
                  <a:cubicBezTo>
                    <a:pt x="3403" y="3970"/>
                    <a:pt x="3336" y="4003"/>
                    <a:pt x="3403" y="4036"/>
                  </a:cubicBezTo>
                  <a:cubicBezTo>
                    <a:pt x="3469" y="4070"/>
                    <a:pt x="3469" y="4136"/>
                    <a:pt x="3469" y="4203"/>
                  </a:cubicBezTo>
                  <a:cubicBezTo>
                    <a:pt x="3503" y="4237"/>
                    <a:pt x="3536" y="4237"/>
                    <a:pt x="3603" y="4337"/>
                  </a:cubicBezTo>
                  <a:cubicBezTo>
                    <a:pt x="3603" y="4403"/>
                    <a:pt x="3570" y="4470"/>
                    <a:pt x="3603" y="4503"/>
                  </a:cubicBezTo>
                  <a:cubicBezTo>
                    <a:pt x="3636" y="4637"/>
                    <a:pt x="3770" y="4570"/>
                    <a:pt x="3870" y="4637"/>
                  </a:cubicBezTo>
                  <a:cubicBezTo>
                    <a:pt x="3914" y="4637"/>
                    <a:pt x="3944" y="4652"/>
                    <a:pt x="3969" y="4652"/>
                  </a:cubicBezTo>
                  <a:cubicBezTo>
                    <a:pt x="3981" y="4652"/>
                    <a:pt x="3992" y="4648"/>
                    <a:pt x="4003" y="4637"/>
                  </a:cubicBezTo>
                  <a:cubicBezTo>
                    <a:pt x="4103" y="4570"/>
                    <a:pt x="4137" y="4537"/>
                    <a:pt x="4237" y="4537"/>
                  </a:cubicBezTo>
                  <a:cubicBezTo>
                    <a:pt x="4270" y="4537"/>
                    <a:pt x="4337" y="4570"/>
                    <a:pt x="4437" y="4570"/>
                  </a:cubicBezTo>
                  <a:cubicBezTo>
                    <a:pt x="4470" y="4570"/>
                    <a:pt x="4570" y="4470"/>
                    <a:pt x="4670" y="4370"/>
                  </a:cubicBezTo>
                  <a:cubicBezTo>
                    <a:pt x="4770" y="4337"/>
                    <a:pt x="4837" y="4337"/>
                    <a:pt x="4937" y="4303"/>
                  </a:cubicBezTo>
                  <a:cubicBezTo>
                    <a:pt x="5071" y="4237"/>
                    <a:pt x="5104" y="4070"/>
                    <a:pt x="5137" y="3970"/>
                  </a:cubicBezTo>
                  <a:cubicBezTo>
                    <a:pt x="5171" y="3870"/>
                    <a:pt x="5271" y="3803"/>
                    <a:pt x="5304" y="3703"/>
                  </a:cubicBezTo>
                  <a:cubicBezTo>
                    <a:pt x="5337" y="3636"/>
                    <a:pt x="5371" y="3503"/>
                    <a:pt x="5471" y="3403"/>
                  </a:cubicBezTo>
                  <a:lnTo>
                    <a:pt x="5604" y="3303"/>
                  </a:lnTo>
                  <a:cubicBezTo>
                    <a:pt x="5671" y="3202"/>
                    <a:pt x="5738" y="3069"/>
                    <a:pt x="5771" y="2969"/>
                  </a:cubicBezTo>
                  <a:cubicBezTo>
                    <a:pt x="5804" y="2836"/>
                    <a:pt x="5905" y="2702"/>
                    <a:pt x="5905" y="2569"/>
                  </a:cubicBezTo>
                  <a:cubicBezTo>
                    <a:pt x="5905" y="2502"/>
                    <a:pt x="5838" y="2369"/>
                    <a:pt x="5838" y="2302"/>
                  </a:cubicBezTo>
                  <a:cubicBezTo>
                    <a:pt x="5838" y="2202"/>
                    <a:pt x="5905" y="2168"/>
                    <a:pt x="5838" y="2068"/>
                  </a:cubicBezTo>
                  <a:cubicBezTo>
                    <a:pt x="5905" y="1902"/>
                    <a:pt x="5804" y="1868"/>
                    <a:pt x="5771" y="1835"/>
                  </a:cubicBezTo>
                  <a:cubicBezTo>
                    <a:pt x="5738" y="1768"/>
                    <a:pt x="5638" y="1735"/>
                    <a:pt x="5604" y="1701"/>
                  </a:cubicBezTo>
                  <a:cubicBezTo>
                    <a:pt x="5571" y="1668"/>
                    <a:pt x="5571" y="1601"/>
                    <a:pt x="5571" y="1601"/>
                  </a:cubicBezTo>
                  <a:cubicBezTo>
                    <a:pt x="5504" y="1568"/>
                    <a:pt x="5438" y="1568"/>
                    <a:pt x="5404" y="1535"/>
                  </a:cubicBezTo>
                  <a:cubicBezTo>
                    <a:pt x="5404" y="1535"/>
                    <a:pt x="5404" y="1501"/>
                    <a:pt x="5337" y="1468"/>
                  </a:cubicBezTo>
                  <a:cubicBezTo>
                    <a:pt x="5304" y="1401"/>
                    <a:pt x="5304" y="1368"/>
                    <a:pt x="5271" y="1334"/>
                  </a:cubicBezTo>
                  <a:cubicBezTo>
                    <a:pt x="5137" y="1234"/>
                    <a:pt x="5004" y="1268"/>
                    <a:pt x="4937" y="1168"/>
                  </a:cubicBezTo>
                  <a:cubicBezTo>
                    <a:pt x="4837" y="1068"/>
                    <a:pt x="4904" y="1001"/>
                    <a:pt x="4837" y="867"/>
                  </a:cubicBezTo>
                  <a:cubicBezTo>
                    <a:pt x="4804" y="834"/>
                    <a:pt x="4770" y="734"/>
                    <a:pt x="4737" y="701"/>
                  </a:cubicBezTo>
                  <a:lnTo>
                    <a:pt x="4737" y="567"/>
                  </a:lnTo>
                  <a:cubicBezTo>
                    <a:pt x="4670" y="467"/>
                    <a:pt x="4570" y="501"/>
                    <a:pt x="4470" y="467"/>
                  </a:cubicBezTo>
                  <a:cubicBezTo>
                    <a:pt x="4437" y="300"/>
                    <a:pt x="4403" y="67"/>
                    <a:pt x="4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8" name="Google Shape;3088;p56"/>
            <p:cNvSpPr/>
            <p:nvPr/>
          </p:nvSpPr>
          <p:spPr>
            <a:xfrm>
              <a:off x="3741789" y="3108455"/>
              <a:ext cx="26104" cy="5115"/>
            </a:xfrm>
            <a:custGeom>
              <a:avLst/>
              <a:gdLst/>
              <a:ahLst/>
              <a:cxnLst/>
              <a:rect l="l" t="t" r="r" b="b"/>
              <a:pathLst>
                <a:path w="1536" h="301" extrusionOk="0">
                  <a:moveTo>
                    <a:pt x="835" y="1"/>
                  </a:moveTo>
                  <a:cubicBezTo>
                    <a:pt x="801" y="1"/>
                    <a:pt x="735" y="34"/>
                    <a:pt x="701" y="67"/>
                  </a:cubicBezTo>
                  <a:cubicBezTo>
                    <a:pt x="656" y="95"/>
                    <a:pt x="610" y="105"/>
                    <a:pt x="565" y="105"/>
                  </a:cubicBezTo>
                  <a:cubicBezTo>
                    <a:pt x="446" y="105"/>
                    <a:pt x="331" y="34"/>
                    <a:pt x="234" y="34"/>
                  </a:cubicBezTo>
                  <a:cubicBezTo>
                    <a:pt x="134" y="34"/>
                    <a:pt x="1" y="67"/>
                    <a:pt x="34" y="168"/>
                  </a:cubicBezTo>
                  <a:cubicBezTo>
                    <a:pt x="34" y="234"/>
                    <a:pt x="368" y="301"/>
                    <a:pt x="468" y="301"/>
                  </a:cubicBezTo>
                  <a:cubicBezTo>
                    <a:pt x="534" y="301"/>
                    <a:pt x="568" y="234"/>
                    <a:pt x="668" y="234"/>
                  </a:cubicBezTo>
                  <a:cubicBezTo>
                    <a:pt x="757" y="234"/>
                    <a:pt x="831" y="264"/>
                    <a:pt x="900" y="264"/>
                  </a:cubicBezTo>
                  <a:cubicBezTo>
                    <a:pt x="935" y="264"/>
                    <a:pt x="968" y="256"/>
                    <a:pt x="1001" y="234"/>
                  </a:cubicBezTo>
                  <a:cubicBezTo>
                    <a:pt x="1012" y="256"/>
                    <a:pt x="1035" y="264"/>
                    <a:pt x="1062" y="264"/>
                  </a:cubicBezTo>
                  <a:cubicBezTo>
                    <a:pt x="1116" y="264"/>
                    <a:pt x="1190" y="234"/>
                    <a:pt x="1235" y="234"/>
                  </a:cubicBezTo>
                  <a:cubicBezTo>
                    <a:pt x="1285" y="234"/>
                    <a:pt x="1343" y="251"/>
                    <a:pt x="1397" y="251"/>
                  </a:cubicBezTo>
                  <a:cubicBezTo>
                    <a:pt x="1452" y="251"/>
                    <a:pt x="1502" y="234"/>
                    <a:pt x="1535" y="168"/>
                  </a:cubicBezTo>
                  <a:cubicBezTo>
                    <a:pt x="1468" y="67"/>
                    <a:pt x="1302" y="101"/>
                    <a:pt x="1202" y="67"/>
                  </a:cubicBezTo>
                  <a:cubicBezTo>
                    <a:pt x="1202" y="34"/>
                    <a:pt x="1202" y="1"/>
                    <a:pt x="1168" y="1"/>
                  </a:cubicBezTo>
                  <a:cubicBezTo>
                    <a:pt x="1124" y="12"/>
                    <a:pt x="1087" y="16"/>
                    <a:pt x="1052" y="16"/>
                  </a:cubicBezTo>
                  <a:cubicBezTo>
                    <a:pt x="983" y="16"/>
                    <a:pt x="924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9" name="Google Shape;3089;p56"/>
            <p:cNvSpPr/>
            <p:nvPr/>
          </p:nvSpPr>
          <p:spPr>
            <a:xfrm>
              <a:off x="3744627" y="3068976"/>
              <a:ext cx="26087" cy="30998"/>
            </a:xfrm>
            <a:custGeom>
              <a:avLst/>
              <a:gdLst/>
              <a:ahLst/>
              <a:cxnLst/>
              <a:rect l="l" t="t" r="r" b="b"/>
              <a:pathLst>
                <a:path w="1535" h="1824" extrusionOk="0">
                  <a:moveTo>
                    <a:pt x="1055" y="0"/>
                  </a:moveTo>
                  <a:cubicBezTo>
                    <a:pt x="1035" y="0"/>
                    <a:pt x="1016" y="7"/>
                    <a:pt x="1001" y="22"/>
                  </a:cubicBezTo>
                  <a:cubicBezTo>
                    <a:pt x="934" y="156"/>
                    <a:pt x="968" y="289"/>
                    <a:pt x="868" y="356"/>
                  </a:cubicBezTo>
                  <a:cubicBezTo>
                    <a:pt x="834" y="389"/>
                    <a:pt x="801" y="389"/>
                    <a:pt x="734" y="456"/>
                  </a:cubicBezTo>
                  <a:cubicBezTo>
                    <a:pt x="701" y="489"/>
                    <a:pt x="701" y="556"/>
                    <a:pt x="668" y="623"/>
                  </a:cubicBezTo>
                  <a:cubicBezTo>
                    <a:pt x="634" y="656"/>
                    <a:pt x="634" y="723"/>
                    <a:pt x="534" y="756"/>
                  </a:cubicBezTo>
                  <a:cubicBezTo>
                    <a:pt x="501" y="823"/>
                    <a:pt x="401" y="823"/>
                    <a:pt x="367" y="856"/>
                  </a:cubicBezTo>
                  <a:cubicBezTo>
                    <a:pt x="334" y="889"/>
                    <a:pt x="367" y="1023"/>
                    <a:pt x="301" y="1056"/>
                  </a:cubicBezTo>
                  <a:lnTo>
                    <a:pt x="134" y="1056"/>
                  </a:lnTo>
                  <a:cubicBezTo>
                    <a:pt x="0" y="1090"/>
                    <a:pt x="67" y="1356"/>
                    <a:pt x="167" y="1490"/>
                  </a:cubicBezTo>
                  <a:cubicBezTo>
                    <a:pt x="201" y="1557"/>
                    <a:pt x="301" y="1557"/>
                    <a:pt x="334" y="1590"/>
                  </a:cubicBezTo>
                  <a:cubicBezTo>
                    <a:pt x="367" y="1657"/>
                    <a:pt x="367" y="1757"/>
                    <a:pt x="467" y="1757"/>
                  </a:cubicBezTo>
                  <a:lnTo>
                    <a:pt x="634" y="1757"/>
                  </a:lnTo>
                  <a:cubicBezTo>
                    <a:pt x="668" y="1757"/>
                    <a:pt x="701" y="1823"/>
                    <a:pt x="768" y="1823"/>
                  </a:cubicBezTo>
                  <a:cubicBezTo>
                    <a:pt x="801" y="1823"/>
                    <a:pt x="834" y="1757"/>
                    <a:pt x="868" y="1757"/>
                  </a:cubicBezTo>
                  <a:cubicBezTo>
                    <a:pt x="887" y="1752"/>
                    <a:pt x="905" y="1750"/>
                    <a:pt x="923" y="1750"/>
                  </a:cubicBezTo>
                  <a:cubicBezTo>
                    <a:pt x="1029" y="1750"/>
                    <a:pt x="1111" y="1823"/>
                    <a:pt x="1168" y="1823"/>
                  </a:cubicBezTo>
                  <a:cubicBezTo>
                    <a:pt x="1268" y="1823"/>
                    <a:pt x="1301" y="1723"/>
                    <a:pt x="1335" y="1723"/>
                  </a:cubicBezTo>
                  <a:cubicBezTo>
                    <a:pt x="1435" y="1657"/>
                    <a:pt x="1335" y="1523"/>
                    <a:pt x="1335" y="1390"/>
                  </a:cubicBezTo>
                  <a:cubicBezTo>
                    <a:pt x="1335" y="1323"/>
                    <a:pt x="1435" y="1256"/>
                    <a:pt x="1468" y="1190"/>
                  </a:cubicBezTo>
                  <a:cubicBezTo>
                    <a:pt x="1468" y="1090"/>
                    <a:pt x="1435" y="1090"/>
                    <a:pt x="1435" y="1023"/>
                  </a:cubicBezTo>
                  <a:cubicBezTo>
                    <a:pt x="1435" y="956"/>
                    <a:pt x="1535" y="956"/>
                    <a:pt x="1535" y="856"/>
                  </a:cubicBezTo>
                  <a:cubicBezTo>
                    <a:pt x="1535" y="823"/>
                    <a:pt x="1468" y="789"/>
                    <a:pt x="1435" y="723"/>
                  </a:cubicBezTo>
                  <a:cubicBezTo>
                    <a:pt x="1368" y="689"/>
                    <a:pt x="1335" y="656"/>
                    <a:pt x="1335" y="623"/>
                  </a:cubicBezTo>
                  <a:cubicBezTo>
                    <a:pt x="1268" y="389"/>
                    <a:pt x="1368" y="356"/>
                    <a:pt x="1435" y="189"/>
                  </a:cubicBezTo>
                  <a:cubicBezTo>
                    <a:pt x="1435" y="189"/>
                    <a:pt x="1335" y="189"/>
                    <a:pt x="1268" y="156"/>
                  </a:cubicBezTo>
                  <a:cubicBezTo>
                    <a:pt x="1216" y="78"/>
                    <a:pt x="1125" y="0"/>
                    <a:pt x="1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0" name="Google Shape;3090;p56"/>
            <p:cNvSpPr/>
            <p:nvPr/>
          </p:nvSpPr>
          <p:spPr>
            <a:xfrm>
              <a:off x="3741976" y="3098105"/>
              <a:ext cx="8021" cy="5880"/>
            </a:xfrm>
            <a:custGeom>
              <a:avLst/>
              <a:gdLst/>
              <a:ahLst/>
              <a:cxnLst/>
              <a:rect l="l" t="t" r="r" b="b"/>
              <a:pathLst>
                <a:path w="472" h="346" extrusionOk="0">
                  <a:moveTo>
                    <a:pt x="241" y="1"/>
                  </a:moveTo>
                  <a:cubicBezTo>
                    <a:pt x="225" y="1"/>
                    <a:pt x="208" y="3"/>
                    <a:pt x="190" y="9"/>
                  </a:cubicBezTo>
                  <a:cubicBezTo>
                    <a:pt x="0" y="73"/>
                    <a:pt x="50" y="345"/>
                    <a:pt x="255" y="345"/>
                  </a:cubicBezTo>
                  <a:cubicBezTo>
                    <a:pt x="266" y="345"/>
                    <a:pt x="278" y="345"/>
                    <a:pt x="290" y="343"/>
                  </a:cubicBezTo>
                  <a:cubicBezTo>
                    <a:pt x="472" y="282"/>
                    <a:pt x="406" y="1"/>
                    <a:pt x="2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1" name="Google Shape;3091;p56"/>
            <p:cNvSpPr/>
            <p:nvPr/>
          </p:nvSpPr>
          <p:spPr>
            <a:xfrm>
              <a:off x="3708344" y="3086345"/>
              <a:ext cx="34040" cy="24404"/>
            </a:xfrm>
            <a:custGeom>
              <a:avLst/>
              <a:gdLst/>
              <a:ahLst/>
              <a:cxnLst/>
              <a:rect l="l" t="t" r="r" b="b"/>
              <a:pathLst>
                <a:path w="2003" h="1436" extrusionOk="0">
                  <a:moveTo>
                    <a:pt x="334" y="1"/>
                  </a:moveTo>
                  <a:cubicBezTo>
                    <a:pt x="301" y="1"/>
                    <a:pt x="267" y="34"/>
                    <a:pt x="167" y="34"/>
                  </a:cubicBezTo>
                  <a:cubicBezTo>
                    <a:pt x="123" y="34"/>
                    <a:pt x="78" y="19"/>
                    <a:pt x="44" y="19"/>
                  </a:cubicBezTo>
                  <a:cubicBezTo>
                    <a:pt x="27" y="19"/>
                    <a:pt x="12" y="23"/>
                    <a:pt x="1" y="34"/>
                  </a:cubicBezTo>
                  <a:cubicBezTo>
                    <a:pt x="34" y="201"/>
                    <a:pt x="267" y="268"/>
                    <a:pt x="434" y="334"/>
                  </a:cubicBezTo>
                  <a:cubicBezTo>
                    <a:pt x="468" y="368"/>
                    <a:pt x="468" y="434"/>
                    <a:pt x="501" y="434"/>
                  </a:cubicBezTo>
                  <a:cubicBezTo>
                    <a:pt x="534" y="468"/>
                    <a:pt x="634" y="468"/>
                    <a:pt x="668" y="501"/>
                  </a:cubicBezTo>
                  <a:cubicBezTo>
                    <a:pt x="701" y="535"/>
                    <a:pt x="768" y="635"/>
                    <a:pt x="801" y="668"/>
                  </a:cubicBezTo>
                  <a:cubicBezTo>
                    <a:pt x="835" y="701"/>
                    <a:pt x="968" y="768"/>
                    <a:pt x="1001" y="801"/>
                  </a:cubicBezTo>
                  <a:cubicBezTo>
                    <a:pt x="1101" y="868"/>
                    <a:pt x="1101" y="968"/>
                    <a:pt x="1168" y="1002"/>
                  </a:cubicBezTo>
                  <a:cubicBezTo>
                    <a:pt x="1201" y="1035"/>
                    <a:pt x="1302" y="1102"/>
                    <a:pt x="1335" y="1135"/>
                  </a:cubicBezTo>
                  <a:cubicBezTo>
                    <a:pt x="1502" y="1268"/>
                    <a:pt x="1635" y="1335"/>
                    <a:pt x="1835" y="1435"/>
                  </a:cubicBezTo>
                  <a:cubicBezTo>
                    <a:pt x="1869" y="1435"/>
                    <a:pt x="1969" y="1368"/>
                    <a:pt x="2002" y="1368"/>
                  </a:cubicBezTo>
                  <a:cubicBezTo>
                    <a:pt x="2002" y="1302"/>
                    <a:pt x="1935" y="1168"/>
                    <a:pt x="1935" y="1035"/>
                  </a:cubicBezTo>
                  <a:cubicBezTo>
                    <a:pt x="1935" y="968"/>
                    <a:pt x="2002" y="968"/>
                    <a:pt x="2002" y="868"/>
                  </a:cubicBezTo>
                  <a:cubicBezTo>
                    <a:pt x="2002" y="835"/>
                    <a:pt x="1869" y="768"/>
                    <a:pt x="1835" y="768"/>
                  </a:cubicBezTo>
                  <a:cubicBezTo>
                    <a:pt x="1769" y="768"/>
                    <a:pt x="1802" y="835"/>
                    <a:pt x="1702" y="835"/>
                  </a:cubicBezTo>
                  <a:cubicBezTo>
                    <a:pt x="1668" y="835"/>
                    <a:pt x="1635" y="768"/>
                    <a:pt x="1602" y="768"/>
                  </a:cubicBezTo>
                  <a:cubicBezTo>
                    <a:pt x="1535" y="701"/>
                    <a:pt x="1502" y="701"/>
                    <a:pt x="1468" y="668"/>
                  </a:cubicBezTo>
                  <a:lnTo>
                    <a:pt x="1468" y="535"/>
                  </a:lnTo>
                  <a:cubicBezTo>
                    <a:pt x="1435" y="434"/>
                    <a:pt x="1201" y="434"/>
                    <a:pt x="1135" y="368"/>
                  </a:cubicBezTo>
                  <a:cubicBezTo>
                    <a:pt x="1035" y="334"/>
                    <a:pt x="968" y="334"/>
                    <a:pt x="935" y="334"/>
                  </a:cubicBezTo>
                  <a:cubicBezTo>
                    <a:pt x="868" y="334"/>
                    <a:pt x="835" y="268"/>
                    <a:pt x="768" y="268"/>
                  </a:cubicBezTo>
                  <a:cubicBezTo>
                    <a:pt x="701" y="201"/>
                    <a:pt x="634" y="201"/>
                    <a:pt x="601" y="168"/>
                  </a:cubicBezTo>
                  <a:cubicBezTo>
                    <a:pt x="501" y="134"/>
                    <a:pt x="434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2" name="Google Shape;3092;p56"/>
            <p:cNvSpPr/>
            <p:nvPr/>
          </p:nvSpPr>
          <p:spPr>
            <a:xfrm>
              <a:off x="3665874" y="3084084"/>
              <a:ext cx="7342" cy="9687"/>
            </a:xfrm>
            <a:custGeom>
              <a:avLst/>
              <a:gdLst/>
              <a:ahLst/>
              <a:cxnLst/>
              <a:rect l="l" t="t" r="r" b="b"/>
              <a:pathLst>
                <a:path w="432" h="570" extrusionOk="0">
                  <a:moveTo>
                    <a:pt x="65" y="0"/>
                  </a:moveTo>
                  <a:cubicBezTo>
                    <a:pt x="0" y="193"/>
                    <a:pt x="59" y="569"/>
                    <a:pt x="212" y="569"/>
                  </a:cubicBezTo>
                  <a:cubicBezTo>
                    <a:pt x="218" y="569"/>
                    <a:pt x="225" y="569"/>
                    <a:pt x="231" y="567"/>
                  </a:cubicBezTo>
                  <a:cubicBezTo>
                    <a:pt x="298" y="567"/>
                    <a:pt x="398" y="467"/>
                    <a:pt x="398" y="434"/>
                  </a:cubicBezTo>
                  <a:cubicBezTo>
                    <a:pt x="431" y="201"/>
                    <a:pt x="131" y="0"/>
                    <a:pt x="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3" name="Google Shape;3093;p56"/>
            <p:cNvSpPr/>
            <p:nvPr/>
          </p:nvSpPr>
          <p:spPr>
            <a:xfrm>
              <a:off x="3588158" y="3159625"/>
              <a:ext cx="15890" cy="37847"/>
            </a:xfrm>
            <a:custGeom>
              <a:avLst/>
              <a:gdLst/>
              <a:ahLst/>
              <a:cxnLst/>
              <a:rect l="l" t="t" r="r" b="b"/>
              <a:pathLst>
                <a:path w="935" h="2227" extrusionOk="0">
                  <a:moveTo>
                    <a:pt x="705" y="1"/>
                  </a:moveTo>
                  <a:cubicBezTo>
                    <a:pt x="692" y="1"/>
                    <a:pt x="679" y="8"/>
                    <a:pt x="668" y="25"/>
                  </a:cubicBezTo>
                  <a:cubicBezTo>
                    <a:pt x="635" y="59"/>
                    <a:pt x="668" y="125"/>
                    <a:pt x="635" y="159"/>
                  </a:cubicBezTo>
                  <a:cubicBezTo>
                    <a:pt x="635" y="192"/>
                    <a:pt x="535" y="192"/>
                    <a:pt x="535" y="225"/>
                  </a:cubicBezTo>
                  <a:cubicBezTo>
                    <a:pt x="501" y="292"/>
                    <a:pt x="535" y="359"/>
                    <a:pt x="501" y="392"/>
                  </a:cubicBezTo>
                  <a:cubicBezTo>
                    <a:pt x="468" y="492"/>
                    <a:pt x="368" y="559"/>
                    <a:pt x="334" y="626"/>
                  </a:cubicBezTo>
                  <a:cubicBezTo>
                    <a:pt x="234" y="659"/>
                    <a:pt x="168" y="692"/>
                    <a:pt x="68" y="759"/>
                  </a:cubicBezTo>
                  <a:cubicBezTo>
                    <a:pt x="34" y="826"/>
                    <a:pt x="1" y="926"/>
                    <a:pt x="34" y="1026"/>
                  </a:cubicBezTo>
                  <a:cubicBezTo>
                    <a:pt x="34" y="1159"/>
                    <a:pt x="134" y="1226"/>
                    <a:pt x="168" y="1326"/>
                  </a:cubicBezTo>
                  <a:cubicBezTo>
                    <a:pt x="201" y="1460"/>
                    <a:pt x="34" y="1560"/>
                    <a:pt x="68" y="1726"/>
                  </a:cubicBezTo>
                  <a:cubicBezTo>
                    <a:pt x="68" y="1827"/>
                    <a:pt x="134" y="1860"/>
                    <a:pt x="168" y="1960"/>
                  </a:cubicBezTo>
                  <a:cubicBezTo>
                    <a:pt x="168" y="1993"/>
                    <a:pt x="168" y="2027"/>
                    <a:pt x="201" y="2093"/>
                  </a:cubicBezTo>
                  <a:cubicBezTo>
                    <a:pt x="234" y="2193"/>
                    <a:pt x="368" y="2227"/>
                    <a:pt x="468" y="2227"/>
                  </a:cubicBezTo>
                  <a:cubicBezTo>
                    <a:pt x="501" y="2227"/>
                    <a:pt x="635" y="2160"/>
                    <a:pt x="668" y="2093"/>
                  </a:cubicBezTo>
                  <a:cubicBezTo>
                    <a:pt x="735" y="2027"/>
                    <a:pt x="735" y="1827"/>
                    <a:pt x="735" y="1660"/>
                  </a:cubicBezTo>
                  <a:cubicBezTo>
                    <a:pt x="735" y="1593"/>
                    <a:pt x="801" y="1560"/>
                    <a:pt x="801" y="1526"/>
                  </a:cubicBezTo>
                  <a:cubicBezTo>
                    <a:pt x="801" y="1393"/>
                    <a:pt x="835" y="1259"/>
                    <a:pt x="835" y="1093"/>
                  </a:cubicBezTo>
                  <a:cubicBezTo>
                    <a:pt x="868" y="926"/>
                    <a:pt x="902" y="759"/>
                    <a:pt x="868" y="559"/>
                  </a:cubicBezTo>
                  <a:cubicBezTo>
                    <a:pt x="868" y="526"/>
                    <a:pt x="935" y="492"/>
                    <a:pt x="935" y="392"/>
                  </a:cubicBezTo>
                  <a:cubicBezTo>
                    <a:pt x="935" y="359"/>
                    <a:pt x="902" y="325"/>
                    <a:pt x="902" y="259"/>
                  </a:cubicBezTo>
                  <a:cubicBezTo>
                    <a:pt x="846" y="176"/>
                    <a:pt x="768" y="1"/>
                    <a:pt x="7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4" name="Google Shape;3094;p56"/>
            <p:cNvSpPr/>
            <p:nvPr/>
          </p:nvSpPr>
          <p:spPr>
            <a:xfrm>
              <a:off x="3409597" y="2899269"/>
              <a:ext cx="392863" cy="335064"/>
            </a:xfrm>
            <a:custGeom>
              <a:avLst/>
              <a:gdLst/>
              <a:ahLst/>
              <a:cxnLst/>
              <a:rect l="l" t="t" r="r" b="b"/>
              <a:pathLst>
                <a:path w="23117" h="19716" extrusionOk="0">
                  <a:moveTo>
                    <a:pt x="12843" y="1302"/>
                  </a:moveTo>
                  <a:lnTo>
                    <a:pt x="12843" y="1302"/>
                  </a:lnTo>
                  <a:cubicBezTo>
                    <a:pt x="12876" y="1435"/>
                    <a:pt x="12709" y="1502"/>
                    <a:pt x="12643" y="1502"/>
                  </a:cubicBezTo>
                  <a:cubicBezTo>
                    <a:pt x="12576" y="1469"/>
                    <a:pt x="12676" y="1435"/>
                    <a:pt x="12676" y="1435"/>
                  </a:cubicBezTo>
                  <a:cubicBezTo>
                    <a:pt x="12709" y="1369"/>
                    <a:pt x="12743" y="1335"/>
                    <a:pt x="12843" y="1302"/>
                  </a:cubicBezTo>
                  <a:close/>
                  <a:moveTo>
                    <a:pt x="9288" y="2529"/>
                  </a:moveTo>
                  <a:cubicBezTo>
                    <a:pt x="9376" y="2529"/>
                    <a:pt x="9387" y="2612"/>
                    <a:pt x="9474" y="2670"/>
                  </a:cubicBezTo>
                  <a:cubicBezTo>
                    <a:pt x="9507" y="2703"/>
                    <a:pt x="9641" y="2703"/>
                    <a:pt x="9674" y="2770"/>
                  </a:cubicBezTo>
                  <a:cubicBezTo>
                    <a:pt x="9841" y="2870"/>
                    <a:pt x="9807" y="3137"/>
                    <a:pt x="9574" y="3137"/>
                  </a:cubicBezTo>
                  <a:cubicBezTo>
                    <a:pt x="9541" y="3036"/>
                    <a:pt x="9641" y="3003"/>
                    <a:pt x="9574" y="2936"/>
                  </a:cubicBezTo>
                  <a:cubicBezTo>
                    <a:pt x="9541" y="2770"/>
                    <a:pt x="9307" y="2803"/>
                    <a:pt x="9240" y="2603"/>
                  </a:cubicBezTo>
                  <a:lnTo>
                    <a:pt x="9240" y="2536"/>
                  </a:lnTo>
                  <a:cubicBezTo>
                    <a:pt x="9259" y="2532"/>
                    <a:pt x="9274" y="2529"/>
                    <a:pt x="9288" y="2529"/>
                  </a:cubicBezTo>
                  <a:close/>
                  <a:moveTo>
                    <a:pt x="15578" y="3470"/>
                  </a:moveTo>
                  <a:cubicBezTo>
                    <a:pt x="15645" y="3503"/>
                    <a:pt x="15712" y="3570"/>
                    <a:pt x="15678" y="3704"/>
                  </a:cubicBezTo>
                  <a:cubicBezTo>
                    <a:pt x="15678" y="3804"/>
                    <a:pt x="15578" y="3837"/>
                    <a:pt x="15545" y="3937"/>
                  </a:cubicBezTo>
                  <a:cubicBezTo>
                    <a:pt x="15518" y="3964"/>
                    <a:pt x="15513" y="4013"/>
                    <a:pt x="15494" y="4013"/>
                  </a:cubicBezTo>
                  <a:cubicBezTo>
                    <a:pt x="15490" y="4013"/>
                    <a:pt x="15484" y="4010"/>
                    <a:pt x="15478" y="4004"/>
                  </a:cubicBezTo>
                  <a:cubicBezTo>
                    <a:pt x="15478" y="3937"/>
                    <a:pt x="15511" y="3937"/>
                    <a:pt x="15545" y="3870"/>
                  </a:cubicBezTo>
                  <a:cubicBezTo>
                    <a:pt x="15511" y="3804"/>
                    <a:pt x="15578" y="3704"/>
                    <a:pt x="15578" y="3637"/>
                  </a:cubicBezTo>
                  <a:cubicBezTo>
                    <a:pt x="15578" y="3570"/>
                    <a:pt x="15511" y="3503"/>
                    <a:pt x="15578" y="3470"/>
                  </a:cubicBezTo>
                  <a:close/>
                  <a:moveTo>
                    <a:pt x="11944" y="5602"/>
                  </a:moveTo>
                  <a:cubicBezTo>
                    <a:pt x="11961" y="5602"/>
                    <a:pt x="11983" y="5612"/>
                    <a:pt x="12009" y="5638"/>
                  </a:cubicBezTo>
                  <a:cubicBezTo>
                    <a:pt x="12009" y="5672"/>
                    <a:pt x="12009" y="5705"/>
                    <a:pt x="11909" y="5705"/>
                  </a:cubicBezTo>
                  <a:cubicBezTo>
                    <a:pt x="11884" y="5680"/>
                    <a:pt x="11896" y="5602"/>
                    <a:pt x="11944" y="5602"/>
                  </a:cubicBezTo>
                  <a:close/>
                  <a:moveTo>
                    <a:pt x="4192" y="4428"/>
                  </a:moveTo>
                  <a:cubicBezTo>
                    <a:pt x="4233" y="4428"/>
                    <a:pt x="4273" y="4440"/>
                    <a:pt x="4303" y="4471"/>
                  </a:cubicBezTo>
                  <a:cubicBezTo>
                    <a:pt x="4337" y="4638"/>
                    <a:pt x="3970" y="4771"/>
                    <a:pt x="4003" y="4938"/>
                  </a:cubicBezTo>
                  <a:cubicBezTo>
                    <a:pt x="4003" y="4971"/>
                    <a:pt x="4037" y="5005"/>
                    <a:pt x="4070" y="5038"/>
                  </a:cubicBezTo>
                  <a:cubicBezTo>
                    <a:pt x="4070" y="5105"/>
                    <a:pt x="4070" y="5138"/>
                    <a:pt x="4137" y="5171"/>
                  </a:cubicBezTo>
                  <a:cubicBezTo>
                    <a:pt x="4162" y="5246"/>
                    <a:pt x="4243" y="5284"/>
                    <a:pt x="4310" y="5284"/>
                  </a:cubicBezTo>
                  <a:cubicBezTo>
                    <a:pt x="4333" y="5284"/>
                    <a:pt x="4353" y="5280"/>
                    <a:pt x="4370" y="5271"/>
                  </a:cubicBezTo>
                  <a:cubicBezTo>
                    <a:pt x="4546" y="5213"/>
                    <a:pt x="4773" y="5026"/>
                    <a:pt x="4961" y="5026"/>
                  </a:cubicBezTo>
                  <a:cubicBezTo>
                    <a:pt x="4987" y="5026"/>
                    <a:pt x="5013" y="5030"/>
                    <a:pt x="5037" y="5038"/>
                  </a:cubicBezTo>
                  <a:cubicBezTo>
                    <a:pt x="5004" y="5205"/>
                    <a:pt x="4704" y="5171"/>
                    <a:pt x="4504" y="5271"/>
                  </a:cubicBezTo>
                  <a:cubicBezTo>
                    <a:pt x="4470" y="5305"/>
                    <a:pt x="4470" y="5338"/>
                    <a:pt x="4404" y="5338"/>
                  </a:cubicBezTo>
                  <a:cubicBezTo>
                    <a:pt x="4370" y="5371"/>
                    <a:pt x="4303" y="5371"/>
                    <a:pt x="4303" y="5472"/>
                  </a:cubicBezTo>
                  <a:cubicBezTo>
                    <a:pt x="4312" y="5488"/>
                    <a:pt x="4320" y="5494"/>
                    <a:pt x="4330" y="5494"/>
                  </a:cubicBezTo>
                  <a:cubicBezTo>
                    <a:pt x="4358" y="5494"/>
                    <a:pt x="4395" y="5438"/>
                    <a:pt x="4470" y="5438"/>
                  </a:cubicBezTo>
                  <a:cubicBezTo>
                    <a:pt x="4504" y="5438"/>
                    <a:pt x="4570" y="5472"/>
                    <a:pt x="4637" y="5505"/>
                  </a:cubicBezTo>
                  <a:cubicBezTo>
                    <a:pt x="4637" y="5569"/>
                    <a:pt x="4612" y="5589"/>
                    <a:pt x="4576" y="5589"/>
                  </a:cubicBezTo>
                  <a:cubicBezTo>
                    <a:pt x="4519" y="5589"/>
                    <a:pt x="4432" y="5538"/>
                    <a:pt x="4370" y="5538"/>
                  </a:cubicBezTo>
                  <a:cubicBezTo>
                    <a:pt x="4237" y="5605"/>
                    <a:pt x="4237" y="5772"/>
                    <a:pt x="4337" y="5939"/>
                  </a:cubicBezTo>
                  <a:cubicBezTo>
                    <a:pt x="4303" y="5972"/>
                    <a:pt x="4237" y="6105"/>
                    <a:pt x="4170" y="6105"/>
                  </a:cubicBezTo>
                  <a:cubicBezTo>
                    <a:pt x="4148" y="6105"/>
                    <a:pt x="4111" y="6076"/>
                    <a:pt x="4069" y="6076"/>
                  </a:cubicBezTo>
                  <a:cubicBezTo>
                    <a:pt x="4048" y="6076"/>
                    <a:pt x="4025" y="6083"/>
                    <a:pt x="4003" y="6105"/>
                  </a:cubicBezTo>
                  <a:cubicBezTo>
                    <a:pt x="3836" y="6105"/>
                    <a:pt x="3736" y="6272"/>
                    <a:pt x="3570" y="6305"/>
                  </a:cubicBezTo>
                  <a:cubicBezTo>
                    <a:pt x="3536" y="6305"/>
                    <a:pt x="3470" y="6272"/>
                    <a:pt x="3336" y="6272"/>
                  </a:cubicBezTo>
                  <a:cubicBezTo>
                    <a:pt x="3303" y="6272"/>
                    <a:pt x="3236" y="6305"/>
                    <a:pt x="3203" y="6339"/>
                  </a:cubicBezTo>
                  <a:cubicBezTo>
                    <a:pt x="3183" y="6349"/>
                    <a:pt x="3161" y="6353"/>
                    <a:pt x="3139" y="6353"/>
                  </a:cubicBezTo>
                  <a:cubicBezTo>
                    <a:pt x="3086" y="6353"/>
                    <a:pt x="3036" y="6329"/>
                    <a:pt x="3036" y="6305"/>
                  </a:cubicBezTo>
                  <a:cubicBezTo>
                    <a:pt x="3019" y="6289"/>
                    <a:pt x="3044" y="6289"/>
                    <a:pt x="3082" y="6289"/>
                  </a:cubicBezTo>
                  <a:cubicBezTo>
                    <a:pt x="3119" y="6289"/>
                    <a:pt x="3169" y="6289"/>
                    <a:pt x="3203" y="6272"/>
                  </a:cubicBezTo>
                  <a:cubicBezTo>
                    <a:pt x="3303" y="6205"/>
                    <a:pt x="3236" y="6172"/>
                    <a:pt x="3303" y="6139"/>
                  </a:cubicBezTo>
                  <a:lnTo>
                    <a:pt x="3403" y="6139"/>
                  </a:lnTo>
                  <a:cubicBezTo>
                    <a:pt x="3470" y="6139"/>
                    <a:pt x="3503" y="6005"/>
                    <a:pt x="3536" y="5972"/>
                  </a:cubicBezTo>
                  <a:cubicBezTo>
                    <a:pt x="3636" y="5872"/>
                    <a:pt x="3703" y="5872"/>
                    <a:pt x="3703" y="5805"/>
                  </a:cubicBezTo>
                  <a:cubicBezTo>
                    <a:pt x="3703" y="5772"/>
                    <a:pt x="3670" y="5672"/>
                    <a:pt x="3670" y="5638"/>
                  </a:cubicBezTo>
                  <a:cubicBezTo>
                    <a:pt x="3670" y="5505"/>
                    <a:pt x="3870" y="5472"/>
                    <a:pt x="3836" y="5338"/>
                  </a:cubicBezTo>
                  <a:cubicBezTo>
                    <a:pt x="3803" y="5271"/>
                    <a:pt x="3636" y="5271"/>
                    <a:pt x="3570" y="5205"/>
                  </a:cubicBezTo>
                  <a:cubicBezTo>
                    <a:pt x="3536" y="5171"/>
                    <a:pt x="3570" y="5105"/>
                    <a:pt x="3570" y="5038"/>
                  </a:cubicBezTo>
                  <a:cubicBezTo>
                    <a:pt x="3636" y="4871"/>
                    <a:pt x="3870" y="4838"/>
                    <a:pt x="3903" y="4704"/>
                  </a:cubicBezTo>
                  <a:cubicBezTo>
                    <a:pt x="3970" y="4671"/>
                    <a:pt x="3903" y="4604"/>
                    <a:pt x="3970" y="4538"/>
                  </a:cubicBezTo>
                  <a:cubicBezTo>
                    <a:pt x="3993" y="4491"/>
                    <a:pt x="4097" y="4428"/>
                    <a:pt x="4192" y="4428"/>
                  </a:cubicBezTo>
                  <a:close/>
                  <a:moveTo>
                    <a:pt x="9977" y="6201"/>
                  </a:moveTo>
                  <a:cubicBezTo>
                    <a:pt x="10102" y="6201"/>
                    <a:pt x="10232" y="6348"/>
                    <a:pt x="10141" y="6439"/>
                  </a:cubicBezTo>
                  <a:cubicBezTo>
                    <a:pt x="10132" y="6442"/>
                    <a:pt x="10122" y="6443"/>
                    <a:pt x="10112" y="6443"/>
                  </a:cubicBezTo>
                  <a:cubicBezTo>
                    <a:pt x="10008" y="6443"/>
                    <a:pt x="9850" y="6297"/>
                    <a:pt x="9941" y="6205"/>
                  </a:cubicBezTo>
                  <a:cubicBezTo>
                    <a:pt x="9953" y="6202"/>
                    <a:pt x="9965" y="6201"/>
                    <a:pt x="9977" y="6201"/>
                  </a:cubicBezTo>
                  <a:close/>
                  <a:moveTo>
                    <a:pt x="9007" y="6272"/>
                  </a:moveTo>
                  <a:cubicBezTo>
                    <a:pt x="9040" y="6272"/>
                    <a:pt x="9140" y="6372"/>
                    <a:pt x="9074" y="6472"/>
                  </a:cubicBezTo>
                  <a:cubicBezTo>
                    <a:pt x="8973" y="6506"/>
                    <a:pt x="8840" y="6606"/>
                    <a:pt x="8873" y="6672"/>
                  </a:cubicBezTo>
                  <a:cubicBezTo>
                    <a:pt x="8907" y="6806"/>
                    <a:pt x="9174" y="6839"/>
                    <a:pt x="9240" y="6873"/>
                  </a:cubicBezTo>
                  <a:cubicBezTo>
                    <a:pt x="9240" y="6939"/>
                    <a:pt x="9307" y="7006"/>
                    <a:pt x="9340" y="7006"/>
                  </a:cubicBezTo>
                  <a:cubicBezTo>
                    <a:pt x="9385" y="6984"/>
                    <a:pt x="9426" y="6973"/>
                    <a:pt x="9463" y="6973"/>
                  </a:cubicBezTo>
                  <a:cubicBezTo>
                    <a:pt x="9537" y="6973"/>
                    <a:pt x="9596" y="7017"/>
                    <a:pt x="9641" y="7106"/>
                  </a:cubicBezTo>
                  <a:cubicBezTo>
                    <a:pt x="9641" y="7139"/>
                    <a:pt x="9607" y="7148"/>
                    <a:pt x="9570" y="7148"/>
                  </a:cubicBezTo>
                  <a:cubicBezTo>
                    <a:pt x="9532" y="7148"/>
                    <a:pt x="9490" y="7139"/>
                    <a:pt x="9474" y="7139"/>
                  </a:cubicBezTo>
                  <a:lnTo>
                    <a:pt x="9474" y="7173"/>
                  </a:lnTo>
                  <a:cubicBezTo>
                    <a:pt x="9507" y="7340"/>
                    <a:pt x="9741" y="7306"/>
                    <a:pt x="9741" y="7640"/>
                  </a:cubicBezTo>
                  <a:cubicBezTo>
                    <a:pt x="9707" y="7706"/>
                    <a:pt x="9641" y="7773"/>
                    <a:pt x="9507" y="7773"/>
                  </a:cubicBezTo>
                  <a:cubicBezTo>
                    <a:pt x="9407" y="7773"/>
                    <a:pt x="9340" y="7706"/>
                    <a:pt x="9207" y="7706"/>
                  </a:cubicBezTo>
                  <a:cubicBezTo>
                    <a:pt x="9140" y="7706"/>
                    <a:pt x="9007" y="7706"/>
                    <a:pt x="9007" y="7640"/>
                  </a:cubicBezTo>
                  <a:cubicBezTo>
                    <a:pt x="9007" y="7606"/>
                    <a:pt x="8973" y="7473"/>
                    <a:pt x="8973" y="7440"/>
                  </a:cubicBezTo>
                  <a:cubicBezTo>
                    <a:pt x="8973" y="7373"/>
                    <a:pt x="9007" y="7340"/>
                    <a:pt x="9007" y="7306"/>
                  </a:cubicBezTo>
                  <a:cubicBezTo>
                    <a:pt x="9007" y="7273"/>
                    <a:pt x="8840" y="7173"/>
                    <a:pt x="8740" y="7139"/>
                  </a:cubicBezTo>
                  <a:cubicBezTo>
                    <a:pt x="8673" y="7106"/>
                    <a:pt x="8540" y="7039"/>
                    <a:pt x="8506" y="6973"/>
                  </a:cubicBezTo>
                  <a:cubicBezTo>
                    <a:pt x="8506" y="6939"/>
                    <a:pt x="8473" y="6873"/>
                    <a:pt x="8473" y="6873"/>
                  </a:cubicBezTo>
                  <a:cubicBezTo>
                    <a:pt x="8406" y="6839"/>
                    <a:pt x="8340" y="6806"/>
                    <a:pt x="8340" y="6772"/>
                  </a:cubicBezTo>
                  <a:cubicBezTo>
                    <a:pt x="8340" y="6706"/>
                    <a:pt x="8340" y="6639"/>
                    <a:pt x="8373" y="6606"/>
                  </a:cubicBezTo>
                  <a:lnTo>
                    <a:pt x="8540" y="6439"/>
                  </a:lnTo>
                  <a:cubicBezTo>
                    <a:pt x="8673" y="6305"/>
                    <a:pt x="8740" y="6272"/>
                    <a:pt x="9007" y="6272"/>
                  </a:cubicBezTo>
                  <a:close/>
                  <a:moveTo>
                    <a:pt x="7072" y="6672"/>
                  </a:moveTo>
                  <a:cubicBezTo>
                    <a:pt x="7172" y="6806"/>
                    <a:pt x="7005" y="6839"/>
                    <a:pt x="7039" y="6906"/>
                  </a:cubicBezTo>
                  <a:cubicBezTo>
                    <a:pt x="7039" y="7006"/>
                    <a:pt x="7272" y="7006"/>
                    <a:pt x="7372" y="7039"/>
                  </a:cubicBezTo>
                  <a:cubicBezTo>
                    <a:pt x="7506" y="7106"/>
                    <a:pt x="7572" y="7106"/>
                    <a:pt x="7706" y="7139"/>
                  </a:cubicBezTo>
                  <a:cubicBezTo>
                    <a:pt x="7739" y="7206"/>
                    <a:pt x="7873" y="7373"/>
                    <a:pt x="7673" y="7473"/>
                  </a:cubicBezTo>
                  <a:cubicBezTo>
                    <a:pt x="7572" y="7506"/>
                    <a:pt x="7472" y="7540"/>
                    <a:pt x="7372" y="7540"/>
                  </a:cubicBezTo>
                  <a:cubicBezTo>
                    <a:pt x="7323" y="7554"/>
                    <a:pt x="7274" y="7559"/>
                    <a:pt x="7224" y="7559"/>
                  </a:cubicBezTo>
                  <a:cubicBezTo>
                    <a:pt x="7089" y="7559"/>
                    <a:pt x="6955" y="7520"/>
                    <a:pt x="6820" y="7520"/>
                  </a:cubicBezTo>
                  <a:cubicBezTo>
                    <a:pt x="6770" y="7520"/>
                    <a:pt x="6721" y="7526"/>
                    <a:pt x="6672" y="7540"/>
                  </a:cubicBezTo>
                  <a:cubicBezTo>
                    <a:pt x="6638" y="7540"/>
                    <a:pt x="6538" y="7606"/>
                    <a:pt x="6505" y="7640"/>
                  </a:cubicBezTo>
                  <a:cubicBezTo>
                    <a:pt x="6405" y="7673"/>
                    <a:pt x="6405" y="7740"/>
                    <a:pt x="6338" y="7740"/>
                  </a:cubicBezTo>
                  <a:cubicBezTo>
                    <a:pt x="6238" y="7807"/>
                    <a:pt x="6105" y="7807"/>
                    <a:pt x="6071" y="7807"/>
                  </a:cubicBezTo>
                  <a:cubicBezTo>
                    <a:pt x="6016" y="7834"/>
                    <a:pt x="6030" y="7956"/>
                    <a:pt x="5938" y="7956"/>
                  </a:cubicBezTo>
                  <a:cubicBezTo>
                    <a:pt x="5921" y="7956"/>
                    <a:pt x="5899" y="7951"/>
                    <a:pt x="5871" y="7940"/>
                  </a:cubicBezTo>
                  <a:cubicBezTo>
                    <a:pt x="5838" y="7840"/>
                    <a:pt x="5971" y="7840"/>
                    <a:pt x="5971" y="7807"/>
                  </a:cubicBezTo>
                  <a:cubicBezTo>
                    <a:pt x="5971" y="7740"/>
                    <a:pt x="5838" y="7706"/>
                    <a:pt x="5838" y="7673"/>
                  </a:cubicBezTo>
                  <a:cubicBezTo>
                    <a:pt x="5805" y="7606"/>
                    <a:pt x="5871" y="7540"/>
                    <a:pt x="5871" y="7406"/>
                  </a:cubicBezTo>
                  <a:lnTo>
                    <a:pt x="5871" y="7340"/>
                  </a:lnTo>
                  <a:cubicBezTo>
                    <a:pt x="5871" y="7306"/>
                    <a:pt x="5905" y="7273"/>
                    <a:pt x="5971" y="7206"/>
                  </a:cubicBezTo>
                  <a:cubicBezTo>
                    <a:pt x="6005" y="7139"/>
                    <a:pt x="6005" y="6973"/>
                    <a:pt x="6138" y="6973"/>
                  </a:cubicBezTo>
                  <a:cubicBezTo>
                    <a:pt x="6156" y="6955"/>
                    <a:pt x="6175" y="6949"/>
                    <a:pt x="6196" y="6949"/>
                  </a:cubicBezTo>
                  <a:cubicBezTo>
                    <a:pt x="6243" y="6949"/>
                    <a:pt x="6295" y="6980"/>
                    <a:pt x="6339" y="6980"/>
                  </a:cubicBezTo>
                  <a:cubicBezTo>
                    <a:pt x="6351" y="6980"/>
                    <a:pt x="6362" y="6978"/>
                    <a:pt x="6372" y="6973"/>
                  </a:cubicBezTo>
                  <a:cubicBezTo>
                    <a:pt x="6472" y="7039"/>
                    <a:pt x="6505" y="7139"/>
                    <a:pt x="6605" y="7139"/>
                  </a:cubicBezTo>
                  <a:cubicBezTo>
                    <a:pt x="6705" y="7139"/>
                    <a:pt x="6805" y="7039"/>
                    <a:pt x="6872" y="6973"/>
                  </a:cubicBezTo>
                  <a:cubicBezTo>
                    <a:pt x="6855" y="6923"/>
                    <a:pt x="6822" y="6923"/>
                    <a:pt x="6793" y="6923"/>
                  </a:cubicBezTo>
                  <a:cubicBezTo>
                    <a:pt x="6764" y="6923"/>
                    <a:pt x="6739" y="6923"/>
                    <a:pt x="6739" y="6873"/>
                  </a:cubicBezTo>
                  <a:cubicBezTo>
                    <a:pt x="6705" y="6739"/>
                    <a:pt x="6939" y="6672"/>
                    <a:pt x="7072" y="6672"/>
                  </a:cubicBezTo>
                  <a:close/>
                  <a:moveTo>
                    <a:pt x="3636" y="7640"/>
                  </a:moveTo>
                  <a:cubicBezTo>
                    <a:pt x="3703" y="7640"/>
                    <a:pt x="3703" y="7673"/>
                    <a:pt x="3736" y="7706"/>
                  </a:cubicBezTo>
                  <a:lnTo>
                    <a:pt x="3870" y="7706"/>
                  </a:lnTo>
                  <a:cubicBezTo>
                    <a:pt x="3903" y="7706"/>
                    <a:pt x="3970" y="7807"/>
                    <a:pt x="4037" y="7840"/>
                  </a:cubicBezTo>
                  <a:cubicBezTo>
                    <a:pt x="4137" y="7873"/>
                    <a:pt x="4237" y="7873"/>
                    <a:pt x="4370" y="7907"/>
                  </a:cubicBezTo>
                  <a:cubicBezTo>
                    <a:pt x="4470" y="7973"/>
                    <a:pt x="4637" y="7973"/>
                    <a:pt x="4670" y="8040"/>
                  </a:cubicBezTo>
                  <a:cubicBezTo>
                    <a:pt x="4670" y="8073"/>
                    <a:pt x="4670" y="8140"/>
                    <a:pt x="4704" y="8173"/>
                  </a:cubicBezTo>
                  <a:cubicBezTo>
                    <a:pt x="4704" y="8207"/>
                    <a:pt x="4804" y="8240"/>
                    <a:pt x="4804" y="8307"/>
                  </a:cubicBezTo>
                  <a:cubicBezTo>
                    <a:pt x="4871" y="8374"/>
                    <a:pt x="5004" y="8407"/>
                    <a:pt x="5071" y="8507"/>
                  </a:cubicBezTo>
                  <a:cubicBezTo>
                    <a:pt x="5122" y="8636"/>
                    <a:pt x="5174" y="8685"/>
                    <a:pt x="5257" y="8685"/>
                  </a:cubicBezTo>
                  <a:cubicBezTo>
                    <a:pt x="5281" y="8685"/>
                    <a:pt x="5308" y="8681"/>
                    <a:pt x="5338" y="8674"/>
                  </a:cubicBezTo>
                  <a:cubicBezTo>
                    <a:pt x="5371" y="8640"/>
                    <a:pt x="5338" y="8574"/>
                    <a:pt x="5371" y="8540"/>
                  </a:cubicBezTo>
                  <a:cubicBezTo>
                    <a:pt x="5404" y="8507"/>
                    <a:pt x="5504" y="8474"/>
                    <a:pt x="5504" y="8407"/>
                  </a:cubicBezTo>
                  <a:cubicBezTo>
                    <a:pt x="5471" y="8307"/>
                    <a:pt x="5204" y="8340"/>
                    <a:pt x="5204" y="8207"/>
                  </a:cubicBezTo>
                  <a:cubicBezTo>
                    <a:pt x="5204" y="8173"/>
                    <a:pt x="5237" y="8173"/>
                    <a:pt x="5304" y="8173"/>
                  </a:cubicBezTo>
                  <a:cubicBezTo>
                    <a:pt x="5329" y="8100"/>
                    <a:pt x="5407" y="7990"/>
                    <a:pt x="5487" y="7990"/>
                  </a:cubicBezTo>
                  <a:cubicBezTo>
                    <a:pt x="5516" y="7990"/>
                    <a:pt x="5544" y="8005"/>
                    <a:pt x="5571" y="8040"/>
                  </a:cubicBezTo>
                  <a:cubicBezTo>
                    <a:pt x="5671" y="8307"/>
                    <a:pt x="5805" y="8507"/>
                    <a:pt x="6005" y="8574"/>
                  </a:cubicBezTo>
                  <a:cubicBezTo>
                    <a:pt x="6033" y="8560"/>
                    <a:pt x="6058" y="8554"/>
                    <a:pt x="6081" y="8554"/>
                  </a:cubicBezTo>
                  <a:cubicBezTo>
                    <a:pt x="6145" y="8554"/>
                    <a:pt x="6193" y="8593"/>
                    <a:pt x="6245" y="8593"/>
                  </a:cubicBezTo>
                  <a:cubicBezTo>
                    <a:pt x="6264" y="8593"/>
                    <a:pt x="6284" y="8588"/>
                    <a:pt x="6305" y="8574"/>
                  </a:cubicBezTo>
                  <a:lnTo>
                    <a:pt x="6405" y="8474"/>
                  </a:lnTo>
                  <a:cubicBezTo>
                    <a:pt x="6430" y="8457"/>
                    <a:pt x="6457" y="8451"/>
                    <a:pt x="6485" y="8451"/>
                  </a:cubicBezTo>
                  <a:cubicBezTo>
                    <a:pt x="6568" y="8451"/>
                    <a:pt x="6655" y="8507"/>
                    <a:pt x="6705" y="8507"/>
                  </a:cubicBezTo>
                  <a:cubicBezTo>
                    <a:pt x="6859" y="8507"/>
                    <a:pt x="6956" y="8336"/>
                    <a:pt x="7101" y="8336"/>
                  </a:cubicBezTo>
                  <a:cubicBezTo>
                    <a:pt x="7114" y="8336"/>
                    <a:pt x="7126" y="8338"/>
                    <a:pt x="7139" y="8340"/>
                  </a:cubicBezTo>
                  <a:cubicBezTo>
                    <a:pt x="7172" y="8474"/>
                    <a:pt x="7206" y="8507"/>
                    <a:pt x="7239" y="8640"/>
                  </a:cubicBezTo>
                  <a:cubicBezTo>
                    <a:pt x="7372" y="8640"/>
                    <a:pt x="7339" y="8707"/>
                    <a:pt x="7339" y="8807"/>
                  </a:cubicBezTo>
                  <a:cubicBezTo>
                    <a:pt x="7339" y="8941"/>
                    <a:pt x="7372" y="9041"/>
                    <a:pt x="7239" y="9141"/>
                  </a:cubicBezTo>
                  <a:cubicBezTo>
                    <a:pt x="7177" y="9165"/>
                    <a:pt x="7125" y="9172"/>
                    <a:pt x="7075" y="9172"/>
                  </a:cubicBezTo>
                  <a:cubicBezTo>
                    <a:pt x="7020" y="9172"/>
                    <a:pt x="6968" y="9164"/>
                    <a:pt x="6910" y="9164"/>
                  </a:cubicBezTo>
                  <a:cubicBezTo>
                    <a:pt x="6877" y="9164"/>
                    <a:pt x="6843" y="9167"/>
                    <a:pt x="6805" y="9174"/>
                  </a:cubicBezTo>
                  <a:cubicBezTo>
                    <a:pt x="6705" y="9208"/>
                    <a:pt x="6672" y="9308"/>
                    <a:pt x="6572" y="9341"/>
                  </a:cubicBezTo>
                  <a:cubicBezTo>
                    <a:pt x="6551" y="9348"/>
                    <a:pt x="6526" y="9351"/>
                    <a:pt x="6500" y="9351"/>
                  </a:cubicBezTo>
                  <a:cubicBezTo>
                    <a:pt x="6428" y="9351"/>
                    <a:pt x="6338" y="9331"/>
                    <a:pt x="6243" y="9331"/>
                  </a:cubicBezTo>
                  <a:cubicBezTo>
                    <a:pt x="6209" y="9331"/>
                    <a:pt x="6173" y="9334"/>
                    <a:pt x="6138" y="9341"/>
                  </a:cubicBezTo>
                  <a:cubicBezTo>
                    <a:pt x="6071" y="9341"/>
                    <a:pt x="6038" y="9374"/>
                    <a:pt x="6005" y="9374"/>
                  </a:cubicBezTo>
                  <a:cubicBezTo>
                    <a:pt x="5971" y="9374"/>
                    <a:pt x="5905" y="9341"/>
                    <a:pt x="5871" y="9341"/>
                  </a:cubicBezTo>
                  <a:lnTo>
                    <a:pt x="5671" y="9341"/>
                  </a:lnTo>
                  <a:cubicBezTo>
                    <a:pt x="5629" y="9299"/>
                    <a:pt x="5561" y="9280"/>
                    <a:pt x="5488" y="9280"/>
                  </a:cubicBezTo>
                  <a:cubicBezTo>
                    <a:pt x="5329" y="9280"/>
                    <a:pt x="5148" y="9370"/>
                    <a:pt x="5171" y="9508"/>
                  </a:cubicBezTo>
                  <a:cubicBezTo>
                    <a:pt x="5171" y="9574"/>
                    <a:pt x="5237" y="9708"/>
                    <a:pt x="5137" y="9775"/>
                  </a:cubicBezTo>
                  <a:cubicBezTo>
                    <a:pt x="5123" y="9779"/>
                    <a:pt x="5108" y="9781"/>
                    <a:pt x="5093" y="9781"/>
                  </a:cubicBezTo>
                  <a:cubicBezTo>
                    <a:pt x="5000" y="9781"/>
                    <a:pt x="4890" y="9708"/>
                    <a:pt x="4804" y="9708"/>
                  </a:cubicBezTo>
                  <a:cubicBezTo>
                    <a:pt x="4759" y="9708"/>
                    <a:pt x="4715" y="9738"/>
                    <a:pt x="4680" y="9738"/>
                  </a:cubicBezTo>
                  <a:cubicBezTo>
                    <a:pt x="4663" y="9738"/>
                    <a:pt x="4648" y="9730"/>
                    <a:pt x="4637" y="9708"/>
                  </a:cubicBezTo>
                  <a:cubicBezTo>
                    <a:pt x="4537" y="9708"/>
                    <a:pt x="4504" y="9641"/>
                    <a:pt x="4404" y="9574"/>
                  </a:cubicBezTo>
                  <a:cubicBezTo>
                    <a:pt x="4370" y="9541"/>
                    <a:pt x="4237" y="9541"/>
                    <a:pt x="4170" y="9541"/>
                  </a:cubicBezTo>
                  <a:cubicBezTo>
                    <a:pt x="4137" y="9541"/>
                    <a:pt x="4070" y="9574"/>
                    <a:pt x="4037" y="9574"/>
                  </a:cubicBezTo>
                  <a:cubicBezTo>
                    <a:pt x="4003" y="9574"/>
                    <a:pt x="3870" y="9574"/>
                    <a:pt x="3836" y="9541"/>
                  </a:cubicBezTo>
                  <a:cubicBezTo>
                    <a:pt x="3803" y="9541"/>
                    <a:pt x="3670" y="9508"/>
                    <a:pt x="3670" y="9474"/>
                  </a:cubicBezTo>
                  <a:cubicBezTo>
                    <a:pt x="3636" y="9408"/>
                    <a:pt x="3736" y="9308"/>
                    <a:pt x="3736" y="9241"/>
                  </a:cubicBezTo>
                  <a:cubicBezTo>
                    <a:pt x="3736" y="9208"/>
                    <a:pt x="3670" y="9208"/>
                    <a:pt x="3670" y="9141"/>
                  </a:cubicBezTo>
                  <a:lnTo>
                    <a:pt x="3670" y="9041"/>
                  </a:lnTo>
                  <a:cubicBezTo>
                    <a:pt x="3646" y="9017"/>
                    <a:pt x="3606" y="8994"/>
                    <a:pt x="3561" y="8994"/>
                  </a:cubicBezTo>
                  <a:cubicBezTo>
                    <a:pt x="3542" y="8994"/>
                    <a:pt x="3522" y="8998"/>
                    <a:pt x="3503" y="9007"/>
                  </a:cubicBezTo>
                  <a:cubicBezTo>
                    <a:pt x="3470" y="9007"/>
                    <a:pt x="3369" y="9074"/>
                    <a:pt x="3336" y="9074"/>
                  </a:cubicBezTo>
                  <a:cubicBezTo>
                    <a:pt x="3236" y="9074"/>
                    <a:pt x="3136" y="9074"/>
                    <a:pt x="3036" y="9141"/>
                  </a:cubicBezTo>
                  <a:cubicBezTo>
                    <a:pt x="3003" y="9141"/>
                    <a:pt x="2969" y="9174"/>
                    <a:pt x="2869" y="9208"/>
                  </a:cubicBezTo>
                  <a:cubicBezTo>
                    <a:pt x="2736" y="9241"/>
                    <a:pt x="2636" y="9241"/>
                    <a:pt x="2502" y="9308"/>
                  </a:cubicBezTo>
                  <a:cubicBezTo>
                    <a:pt x="2402" y="9341"/>
                    <a:pt x="2302" y="9374"/>
                    <a:pt x="2202" y="9408"/>
                  </a:cubicBezTo>
                  <a:cubicBezTo>
                    <a:pt x="2169" y="9474"/>
                    <a:pt x="2169" y="9508"/>
                    <a:pt x="2135" y="9541"/>
                  </a:cubicBezTo>
                  <a:cubicBezTo>
                    <a:pt x="2135" y="9541"/>
                    <a:pt x="2069" y="9574"/>
                    <a:pt x="2035" y="9574"/>
                  </a:cubicBezTo>
                  <a:lnTo>
                    <a:pt x="1902" y="9708"/>
                  </a:lnTo>
                  <a:cubicBezTo>
                    <a:pt x="1868" y="9775"/>
                    <a:pt x="1735" y="9775"/>
                    <a:pt x="1602" y="9775"/>
                  </a:cubicBezTo>
                  <a:cubicBezTo>
                    <a:pt x="1577" y="9787"/>
                    <a:pt x="1544" y="9795"/>
                    <a:pt x="1510" y="9795"/>
                  </a:cubicBezTo>
                  <a:cubicBezTo>
                    <a:pt x="1451" y="9795"/>
                    <a:pt x="1389" y="9771"/>
                    <a:pt x="1368" y="9708"/>
                  </a:cubicBezTo>
                  <a:cubicBezTo>
                    <a:pt x="1335" y="9541"/>
                    <a:pt x="1602" y="9541"/>
                    <a:pt x="1735" y="9508"/>
                  </a:cubicBezTo>
                  <a:lnTo>
                    <a:pt x="1868" y="9374"/>
                  </a:lnTo>
                  <a:cubicBezTo>
                    <a:pt x="1902" y="9341"/>
                    <a:pt x="1968" y="9341"/>
                    <a:pt x="1968" y="9308"/>
                  </a:cubicBezTo>
                  <a:cubicBezTo>
                    <a:pt x="2002" y="9241"/>
                    <a:pt x="2035" y="9141"/>
                    <a:pt x="2035" y="9074"/>
                  </a:cubicBezTo>
                  <a:cubicBezTo>
                    <a:pt x="2035" y="9041"/>
                    <a:pt x="2002" y="9007"/>
                    <a:pt x="2002" y="8974"/>
                  </a:cubicBezTo>
                  <a:cubicBezTo>
                    <a:pt x="2002" y="8907"/>
                    <a:pt x="2035" y="8874"/>
                    <a:pt x="2069" y="8841"/>
                  </a:cubicBezTo>
                  <a:cubicBezTo>
                    <a:pt x="2135" y="8741"/>
                    <a:pt x="2202" y="8640"/>
                    <a:pt x="2235" y="8574"/>
                  </a:cubicBezTo>
                  <a:cubicBezTo>
                    <a:pt x="2302" y="8540"/>
                    <a:pt x="2369" y="8540"/>
                    <a:pt x="2402" y="8474"/>
                  </a:cubicBezTo>
                  <a:cubicBezTo>
                    <a:pt x="2402" y="8407"/>
                    <a:pt x="2369" y="8374"/>
                    <a:pt x="2369" y="8340"/>
                  </a:cubicBezTo>
                  <a:cubicBezTo>
                    <a:pt x="2402" y="8307"/>
                    <a:pt x="2402" y="8240"/>
                    <a:pt x="2469" y="8240"/>
                  </a:cubicBezTo>
                  <a:cubicBezTo>
                    <a:pt x="2479" y="8235"/>
                    <a:pt x="2490" y="8233"/>
                    <a:pt x="2503" y="8233"/>
                  </a:cubicBezTo>
                  <a:cubicBezTo>
                    <a:pt x="2552" y="8233"/>
                    <a:pt x="2618" y="8264"/>
                    <a:pt x="2672" y="8264"/>
                  </a:cubicBezTo>
                  <a:cubicBezTo>
                    <a:pt x="2696" y="8264"/>
                    <a:pt x="2718" y="8258"/>
                    <a:pt x="2736" y="8240"/>
                  </a:cubicBezTo>
                  <a:cubicBezTo>
                    <a:pt x="2802" y="8240"/>
                    <a:pt x="2836" y="8207"/>
                    <a:pt x="2869" y="8173"/>
                  </a:cubicBezTo>
                  <a:cubicBezTo>
                    <a:pt x="2902" y="8140"/>
                    <a:pt x="2969" y="8073"/>
                    <a:pt x="3003" y="8073"/>
                  </a:cubicBezTo>
                  <a:lnTo>
                    <a:pt x="3136" y="7973"/>
                  </a:lnTo>
                  <a:cubicBezTo>
                    <a:pt x="3155" y="7961"/>
                    <a:pt x="3173" y="7955"/>
                    <a:pt x="3192" y="7955"/>
                  </a:cubicBezTo>
                  <a:cubicBezTo>
                    <a:pt x="3272" y="7955"/>
                    <a:pt x="3349" y="8059"/>
                    <a:pt x="3403" y="8140"/>
                  </a:cubicBezTo>
                  <a:lnTo>
                    <a:pt x="3736" y="8307"/>
                  </a:lnTo>
                  <a:lnTo>
                    <a:pt x="3903" y="8307"/>
                  </a:lnTo>
                  <a:cubicBezTo>
                    <a:pt x="4037" y="8340"/>
                    <a:pt x="4303" y="8407"/>
                    <a:pt x="4303" y="8540"/>
                  </a:cubicBezTo>
                  <a:cubicBezTo>
                    <a:pt x="4303" y="8574"/>
                    <a:pt x="4237" y="8640"/>
                    <a:pt x="4303" y="8707"/>
                  </a:cubicBezTo>
                  <a:cubicBezTo>
                    <a:pt x="4370" y="8707"/>
                    <a:pt x="4470" y="8574"/>
                    <a:pt x="4404" y="8507"/>
                  </a:cubicBezTo>
                  <a:cubicBezTo>
                    <a:pt x="4404" y="8474"/>
                    <a:pt x="4337" y="8407"/>
                    <a:pt x="4337" y="8374"/>
                  </a:cubicBezTo>
                  <a:cubicBezTo>
                    <a:pt x="4337" y="8307"/>
                    <a:pt x="4504" y="8340"/>
                    <a:pt x="4537" y="8307"/>
                  </a:cubicBezTo>
                  <a:cubicBezTo>
                    <a:pt x="4504" y="8207"/>
                    <a:pt x="4370" y="8207"/>
                    <a:pt x="4303" y="8207"/>
                  </a:cubicBezTo>
                  <a:cubicBezTo>
                    <a:pt x="4237" y="8207"/>
                    <a:pt x="4203" y="8140"/>
                    <a:pt x="4170" y="8140"/>
                  </a:cubicBezTo>
                  <a:lnTo>
                    <a:pt x="3970" y="8140"/>
                  </a:lnTo>
                  <a:lnTo>
                    <a:pt x="3803" y="7973"/>
                  </a:lnTo>
                  <a:cubicBezTo>
                    <a:pt x="3703" y="7873"/>
                    <a:pt x="3536" y="7907"/>
                    <a:pt x="3536" y="7706"/>
                  </a:cubicBezTo>
                  <a:cubicBezTo>
                    <a:pt x="3536" y="7673"/>
                    <a:pt x="3570" y="7640"/>
                    <a:pt x="3636" y="7640"/>
                  </a:cubicBezTo>
                  <a:close/>
                  <a:moveTo>
                    <a:pt x="8435" y="13922"/>
                  </a:moveTo>
                  <a:cubicBezTo>
                    <a:pt x="8481" y="13922"/>
                    <a:pt x="8520" y="13939"/>
                    <a:pt x="8540" y="13978"/>
                  </a:cubicBezTo>
                  <a:cubicBezTo>
                    <a:pt x="8573" y="14044"/>
                    <a:pt x="8506" y="14111"/>
                    <a:pt x="8506" y="14178"/>
                  </a:cubicBezTo>
                  <a:cubicBezTo>
                    <a:pt x="8506" y="14211"/>
                    <a:pt x="8506" y="14311"/>
                    <a:pt x="8473" y="14311"/>
                  </a:cubicBezTo>
                  <a:cubicBezTo>
                    <a:pt x="8423" y="14328"/>
                    <a:pt x="8381" y="14336"/>
                    <a:pt x="8340" y="14336"/>
                  </a:cubicBezTo>
                  <a:cubicBezTo>
                    <a:pt x="8298" y="14336"/>
                    <a:pt x="8256" y="14328"/>
                    <a:pt x="8206" y="14311"/>
                  </a:cubicBezTo>
                  <a:cubicBezTo>
                    <a:pt x="8206" y="14211"/>
                    <a:pt x="8173" y="14178"/>
                    <a:pt x="8173" y="14111"/>
                  </a:cubicBezTo>
                  <a:cubicBezTo>
                    <a:pt x="8173" y="14017"/>
                    <a:pt x="8323" y="13922"/>
                    <a:pt x="8435" y="13922"/>
                  </a:cubicBezTo>
                  <a:close/>
                  <a:moveTo>
                    <a:pt x="8006" y="14845"/>
                  </a:moveTo>
                  <a:cubicBezTo>
                    <a:pt x="8073" y="14878"/>
                    <a:pt x="8073" y="14978"/>
                    <a:pt x="8073" y="15045"/>
                  </a:cubicBezTo>
                  <a:cubicBezTo>
                    <a:pt x="8073" y="15045"/>
                    <a:pt x="8206" y="15112"/>
                    <a:pt x="8173" y="15178"/>
                  </a:cubicBezTo>
                  <a:cubicBezTo>
                    <a:pt x="8039" y="15178"/>
                    <a:pt x="7906" y="14978"/>
                    <a:pt x="7973" y="14845"/>
                  </a:cubicBezTo>
                  <a:close/>
                  <a:moveTo>
                    <a:pt x="8907" y="15645"/>
                  </a:moveTo>
                  <a:lnTo>
                    <a:pt x="8907" y="15645"/>
                  </a:lnTo>
                  <a:cubicBezTo>
                    <a:pt x="9007" y="15679"/>
                    <a:pt x="9007" y="15846"/>
                    <a:pt x="8973" y="15946"/>
                  </a:cubicBezTo>
                  <a:cubicBezTo>
                    <a:pt x="8873" y="15879"/>
                    <a:pt x="8873" y="15712"/>
                    <a:pt x="8907" y="15645"/>
                  </a:cubicBezTo>
                  <a:close/>
                  <a:moveTo>
                    <a:pt x="21282" y="1"/>
                  </a:moveTo>
                  <a:cubicBezTo>
                    <a:pt x="21216" y="1"/>
                    <a:pt x="21182" y="34"/>
                    <a:pt x="21082" y="101"/>
                  </a:cubicBezTo>
                  <a:cubicBezTo>
                    <a:pt x="20949" y="134"/>
                    <a:pt x="20849" y="134"/>
                    <a:pt x="20749" y="134"/>
                  </a:cubicBezTo>
                  <a:cubicBezTo>
                    <a:pt x="20648" y="134"/>
                    <a:pt x="20586" y="78"/>
                    <a:pt x="20505" y="78"/>
                  </a:cubicBezTo>
                  <a:cubicBezTo>
                    <a:pt x="20477" y="78"/>
                    <a:pt x="20448" y="84"/>
                    <a:pt x="20415" y="101"/>
                  </a:cubicBezTo>
                  <a:cubicBezTo>
                    <a:pt x="20382" y="101"/>
                    <a:pt x="20348" y="134"/>
                    <a:pt x="20282" y="134"/>
                  </a:cubicBezTo>
                  <a:cubicBezTo>
                    <a:pt x="20215" y="134"/>
                    <a:pt x="20181" y="134"/>
                    <a:pt x="20115" y="168"/>
                  </a:cubicBezTo>
                  <a:cubicBezTo>
                    <a:pt x="20081" y="201"/>
                    <a:pt x="20181" y="234"/>
                    <a:pt x="20115" y="301"/>
                  </a:cubicBezTo>
                  <a:cubicBezTo>
                    <a:pt x="20095" y="308"/>
                    <a:pt x="20072" y="310"/>
                    <a:pt x="20048" y="310"/>
                  </a:cubicBezTo>
                  <a:cubicBezTo>
                    <a:pt x="19951" y="310"/>
                    <a:pt x="19828" y="268"/>
                    <a:pt x="19748" y="268"/>
                  </a:cubicBezTo>
                  <a:cubicBezTo>
                    <a:pt x="19681" y="268"/>
                    <a:pt x="19681" y="335"/>
                    <a:pt x="19614" y="335"/>
                  </a:cubicBezTo>
                  <a:lnTo>
                    <a:pt x="19548" y="335"/>
                  </a:lnTo>
                  <a:cubicBezTo>
                    <a:pt x="19381" y="368"/>
                    <a:pt x="19181" y="468"/>
                    <a:pt x="19014" y="468"/>
                  </a:cubicBezTo>
                  <a:cubicBezTo>
                    <a:pt x="18881" y="468"/>
                    <a:pt x="18847" y="435"/>
                    <a:pt x="18714" y="368"/>
                  </a:cubicBezTo>
                  <a:cubicBezTo>
                    <a:pt x="18686" y="363"/>
                    <a:pt x="18657" y="361"/>
                    <a:pt x="18626" y="361"/>
                  </a:cubicBezTo>
                  <a:cubicBezTo>
                    <a:pt x="18441" y="361"/>
                    <a:pt x="18223" y="439"/>
                    <a:pt x="18080" y="468"/>
                  </a:cubicBezTo>
                  <a:cubicBezTo>
                    <a:pt x="18013" y="501"/>
                    <a:pt x="17913" y="535"/>
                    <a:pt x="17846" y="535"/>
                  </a:cubicBezTo>
                  <a:lnTo>
                    <a:pt x="17680" y="535"/>
                  </a:lnTo>
                  <a:cubicBezTo>
                    <a:pt x="17580" y="535"/>
                    <a:pt x="17513" y="601"/>
                    <a:pt x="17413" y="601"/>
                  </a:cubicBezTo>
                  <a:cubicBezTo>
                    <a:pt x="17346" y="601"/>
                    <a:pt x="17246" y="501"/>
                    <a:pt x="17179" y="501"/>
                  </a:cubicBezTo>
                  <a:cubicBezTo>
                    <a:pt x="17079" y="501"/>
                    <a:pt x="17013" y="535"/>
                    <a:pt x="16912" y="535"/>
                  </a:cubicBezTo>
                  <a:cubicBezTo>
                    <a:pt x="16679" y="601"/>
                    <a:pt x="16412" y="635"/>
                    <a:pt x="16179" y="701"/>
                  </a:cubicBezTo>
                  <a:cubicBezTo>
                    <a:pt x="16112" y="768"/>
                    <a:pt x="16179" y="802"/>
                    <a:pt x="16112" y="835"/>
                  </a:cubicBezTo>
                  <a:cubicBezTo>
                    <a:pt x="16012" y="935"/>
                    <a:pt x="15712" y="935"/>
                    <a:pt x="15545" y="968"/>
                  </a:cubicBezTo>
                  <a:cubicBezTo>
                    <a:pt x="15511" y="1002"/>
                    <a:pt x="15511" y="1035"/>
                    <a:pt x="15445" y="1102"/>
                  </a:cubicBezTo>
                  <a:cubicBezTo>
                    <a:pt x="15411" y="1102"/>
                    <a:pt x="15278" y="1102"/>
                    <a:pt x="15245" y="1035"/>
                  </a:cubicBezTo>
                  <a:cubicBezTo>
                    <a:pt x="15211" y="1035"/>
                    <a:pt x="15178" y="968"/>
                    <a:pt x="15078" y="968"/>
                  </a:cubicBezTo>
                  <a:cubicBezTo>
                    <a:pt x="15011" y="935"/>
                    <a:pt x="14878" y="868"/>
                    <a:pt x="14844" y="868"/>
                  </a:cubicBezTo>
                  <a:cubicBezTo>
                    <a:pt x="14711" y="868"/>
                    <a:pt x="14544" y="968"/>
                    <a:pt x="14411" y="968"/>
                  </a:cubicBezTo>
                  <a:lnTo>
                    <a:pt x="14277" y="968"/>
                  </a:lnTo>
                  <a:cubicBezTo>
                    <a:pt x="14211" y="1002"/>
                    <a:pt x="14177" y="1102"/>
                    <a:pt x="14077" y="1102"/>
                  </a:cubicBezTo>
                  <a:lnTo>
                    <a:pt x="13910" y="1102"/>
                  </a:lnTo>
                  <a:cubicBezTo>
                    <a:pt x="13877" y="1102"/>
                    <a:pt x="13844" y="1135"/>
                    <a:pt x="13777" y="1135"/>
                  </a:cubicBezTo>
                  <a:cubicBezTo>
                    <a:pt x="13755" y="1135"/>
                    <a:pt x="13732" y="1120"/>
                    <a:pt x="13710" y="1120"/>
                  </a:cubicBezTo>
                  <a:cubicBezTo>
                    <a:pt x="13699" y="1120"/>
                    <a:pt x="13688" y="1124"/>
                    <a:pt x="13677" y="1135"/>
                  </a:cubicBezTo>
                  <a:cubicBezTo>
                    <a:pt x="13577" y="1135"/>
                    <a:pt x="13443" y="1168"/>
                    <a:pt x="13377" y="1168"/>
                  </a:cubicBezTo>
                  <a:cubicBezTo>
                    <a:pt x="13277" y="1168"/>
                    <a:pt x="13243" y="1202"/>
                    <a:pt x="13176" y="1202"/>
                  </a:cubicBezTo>
                  <a:cubicBezTo>
                    <a:pt x="13043" y="1202"/>
                    <a:pt x="13010" y="1135"/>
                    <a:pt x="12910" y="1135"/>
                  </a:cubicBezTo>
                  <a:cubicBezTo>
                    <a:pt x="12876" y="1002"/>
                    <a:pt x="12776" y="1035"/>
                    <a:pt x="12676" y="1002"/>
                  </a:cubicBezTo>
                  <a:cubicBezTo>
                    <a:pt x="12609" y="1002"/>
                    <a:pt x="12576" y="968"/>
                    <a:pt x="12576" y="968"/>
                  </a:cubicBezTo>
                  <a:cubicBezTo>
                    <a:pt x="12409" y="968"/>
                    <a:pt x="12242" y="1035"/>
                    <a:pt x="12076" y="1035"/>
                  </a:cubicBezTo>
                  <a:cubicBezTo>
                    <a:pt x="12042" y="1035"/>
                    <a:pt x="11942" y="1002"/>
                    <a:pt x="11909" y="1002"/>
                  </a:cubicBezTo>
                  <a:cubicBezTo>
                    <a:pt x="11842" y="1002"/>
                    <a:pt x="11775" y="1035"/>
                    <a:pt x="11709" y="1102"/>
                  </a:cubicBezTo>
                  <a:cubicBezTo>
                    <a:pt x="11609" y="1135"/>
                    <a:pt x="11542" y="1135"/>
                    <a:pt x="11442" y="1135"/>
                  </a:cubicBezTo>
                  <a:cubicBezTo>
                    <a:pt x="11409" y="1168"/>
                    <a:pt x="11375" y="1202"/>
                    <a:pt x="11342" y="1202"/>
                  </a:cubicBezTo>
                  <a:cubicBezTo>
                    <a:pt x="11275" y="1269"/>
                    <a:pt x="11242" y="1269"/>
                    <a:pt x="11208" y="1302"/>
                  </a:cubicBezTo>
                  <a:cubicBezTo>
                    <a:pt x="11142" y="1302"/>
                    <a:pt x="11090" y="1287"/>
                    <a:pt x="11033" y="1287"/>
                  </a:cubicBezTo>
                  <a:cubicBezTo>
                    <a:pt x="11005" y="1287"/>
                    <a:pt x="10975" y="1291"/>
                    <a:pt x="10942" y="1302"/>
                  </a:cubicBezTo>
                  <a:cubicBezTo>
                    <a:pt x="10875" y="1335"/>
                    <a:pt x="10775" y="1435"/>
                    <a:pt x="10708" y="1469"/>
                  </a:cubicBezTo>
                  <a:cubicBezTo>
                    <a:pt x="10541" y="1535"/>
                    <a:pt x="10374" y="1602"/>
                    <a:pt x="10274" y="1669"/>
                  </a:cubicBezTo>
                  <a:cubicBezTo>
                    <a:pt x="10241" y="1702"/>
                    <a:pt x="10341" y="1702"/>
                    <a:pt x="10341" y="1802"/>
                  </a:cubicBezTo>
                  <a:cubicBezTo>
                    <a:pt x="10208" y="1869"/>
                    <a:pt x="10008" y="1869"/>
                    <a:pt x="9907" y="1969"/>
                  </a:cubicBezTo>
                  <a:cubicBezTo>
                    <a:pt x="9907" y="2002"/>
                    <a:pt x="10008" y="2036"/>
                    <a:pt x="9907" y="2102"/>
                  </a:cubicBezTo>
                  <a:lnTo>
                    <a:pt x="9741" y="2102"/>
                  </a:lnTo>
                  <a:cubicBezTo>
                    <a:pt x="9674" y="2136"/>
                    <a:pt x="9607" y="2269"/>
                    <a:pt x="9574" y="2269"/>
                  </a:cubicBezTo>
                  <a:cubicBezTo>
                    <a:pt x="9545" y="2269"/>
                    <a:pt x="9468" y="2196"/>
                    <a:pt x="9425" y="2196"/>
                  </a:cubicBezTo>
                  <a:cubicBezTo>
                    <a:pt x="9418" y="2196"/>
                    <a:pt x="9412" y="2198"/>
                    <a:pt x="9407" y="2203"/>
                  </a:cubicBezTo>
                  <a:cubicBezTo>
                    <a:pt x="9340" y="2203"/>
                    <a:pt x="9340" y="2369"/>
                    <a:pt x="9274" y="2369"/>
                  </a:cubicBezTo>
                  <a:cubicBezTo>
                    <a:pt x="9207" y="2369"/>
                    <a:pt x="9207" y="2303"/>
                    <a:pt x="9174" y="2269"/>
                  </a:cubicBezTo>
                  <a:cubicBezTo>
                    <a:pt x="9132" y="2227"/>
                    <a:pt x="9066" y="2209"/>
                    <a:pt x="9000" y="2209"/>
                  </a:cubicBezTo>
                  <a:cubicBezTo>
                    <a:pt x="8907" y="2209"/>
                    <a:pt x="8812" y="2244"/>
                    <a:pt x="8773" y="2303"/>
                  </a:cubicBezTo>
                  <a:cubicBezTo>
                    <a:pt x="8773" y="2336"/>
                    <a:pt x="8707" y="2503"/>
                    <a:pt x="8707" y="2503"/>
                  </a:cubicBezTo>
                  <a:cubicBezTo>
                    <a:pt x="8707" y="2536"/>
                    <a:pt x="8840" y="2636"/>
                    <a:pt x="8840" y="2670"/>
                  </a:cubicBezTo>
                  <a:cubicBezTo>
                    <a:pt x="8862" y="2681"/>
                    <a:pt x="8892" y="2681"/>
                    <a:pt x="8923" y="2681"/>
                  </a:cubicBezTo>
                  <a:cubicBezTo>
                    <a:pt x="8985" y="2681"/>
                    <a:pt x="9051" y="2681"/>
                    <a:pt x="9074" y="2770"/>
                  </a:cubicBezTo>
                  <a:cubicBezTo>
                    <a:pt x="9018" y="2781"/>
                    <a:pt x="8959" y="2784"/>
                    <a:pt x="8897" y="2784"/>
                  </a:cubicBezTo>
                  <a:cubicBezTo>
                    <a:pt x="8773" y="2784"/>
                    <a:pt x="8640" y="2770"/>
                    <a:pt x="8506" y="2770"/>
                  </a:cubicBezTo>
                  <a:cubicBezTo>
                    <a:pt x="8373" y="2770"/>
                    <a:pt x="8240" y="2803"/>
                    <a:pt x="8073" y="2836"/>
                  </a:cubicBezTo>
                  <a:cubicBezTo>
                    <a:pt x="8039" y="2870"/>
                    <a:pt x="8206" y="2936"/>
                    <a:pt x="8173" y="2970"/>
                  </a:cubicBezTo>
                  <a:cubicBezTo>
                    <a:pt x="8151" y="2981"/>
                    <a:pt x="8128" y="2985"/>
                    <a:pt x="8107" y="2985"/>
                  </a:cubicBezTo>
                  <a:cubicBezTo>
                    <a:pt x="8065" y="2985"/>
                    <a:pt x="8028" y="2970"/>
                    <a:pt x="8006" y="2970"/>
                  </a:cubicBezTo>
                  <a:cubicBezTo>
                    <a:pt x="7906" y="2970"/>
                    <a:pt x="7873" y="3036"/>
                    <a:pt x="7773" y="3036"/>
                  </a:cubicBezTo>
                  <a:cubicBezTo>
                    <a:pt x="7739" y="3036"/>
                    <a:pt x="7706" y="3036"/>
                    <a:pt x="7673" y="3103"/>
                  </a:cubicBezTo>
                  <a:cubicBezTo>
                    <a:pt x="7606" y="3103"/>
                    <a:pt x="7572" y="3137"/>
                    <a:pt x="7539" y="3137"/>
                  </a:cubicBezTo>
                  <a:cubicBezTo>
                    <a:pt x="7439" y="3137"/>
                    <a:pt x="7406" y="3103"/>
                    <a:pt x="7372" y="3103"/>
                  </a:cubicBezTo>
                  <a:cubicBezTo>
                    <a:pt x="7339" y="3103"/>
                    <a:pt x="7272" y="3137"/>
                    <a:pt x="7239" y="3170"/>
                  </a:cubicBezTo>
                  <a:cubicBezTo>
                    <a:pt x="7206" y="3170"/>
                    <a:pt x="7172" y="3170"/>
                    <a:pt x="7105" y="3203"/>
                  </a:cubicBezTo>
                  <a:cubicBezTo>
                    <a:pt x="7072" y="3203"/>
                    <a:pt x="7039" y="3303"/>
                    <a:pt x="7005" y="3303"/>
                  </a:cubicBezTo>
                  <a:cubicBezTo>
                    <a:pt x="6939" y="3337"/>
                    <a:pt x="6905" y="3337"/>
                    <a:pt x="6872" y="3337"/>
                  </a:cubicBezTo>
                  <a:cubicBezTo>
                    <a:pt x="6772" y="3370"/>
                    <a:pt x="6772" y="3470"/>
                    <a:pt x="6705" y="3503"/>
                  </a:cubicBezTo>
                  <a:cubicBezTo>
                    <a:pt x="6672" y="3503"/>
                    <a:pt x="6572" y="3503"/>
                    <a:pt x="6538" y="3470"/>
                  </a:cubicBezTo>
                  <a:cubicBezTo>
                    <a:pt x="6538" y="3437"/>
                    <a:pt x="6572" y="3437"/>
                    <a:pt x="6538" y="3337"/>
                  </a:cubicBezTo>
                  <a:cubicBezTo>
                    <a:pt x="6525" y="3323"/>
                    <a:pt x="6488" y="3315"/>
                    <a:pt x="6450" y="3315"/>
                  </a:cubicBezTo>
                  <a:cubicBezTo>
                    <a:pt x="6395" y="3315"/>
                    <a:pt x="6338" y="3331"/>
                    <a:pt x="6338" y="3370"/>
                  </a:cubicBezTo>
                  <a:cubicBezTo>
                    <a:pt x="6272" y="3470"/>
                    <a:pt x="6405" y="3503"/>
                    <a:pt x="6405" y="3604"/>
                  </a:cubicBezTo>
                  <a:lnTo>
                    <a:pt x="6372" y="3637"/>
                  </a:lnTo>
                  <a:cubicBezTo>
                    <a:pt x="6349" y="3632"/>
                    <a:pt x="6328" y="3630"/>
                    <a:pt x="6308" y="3630"/>
                  </a:cubicBezTo>
                  <a:cubicBezTo>
                    <a:pt x="6178" y="3630"/>
                    <a:pt x="6091" y="3717"/>
                    <a:pt x="6005" y="3804"/>
                  </a:cubicBezTo>
                  <a:cubicBezTo>
                    <a:pt x="6005" y="3837"/>
                    <a:pt x="6038" y="3937"/>
                    <a:pt x="5938" y="3937"/>
                  </a:cubicBezTo>
                  <a:cubicBezTo>
                    <a:pt x="5922" y="3942"/>
                    <a:pt x="5906" y="3944"/>
                    <a:pt x="5889" y="3944"/>
                  </a:cubicBezTo>
                  <a:cubicBezTo>
                    <a:pt x="5837" y="3944"/>
                    <a:pt x="5781" y="3925"/>
                    <a:pt x="5738" y="3925"/>
                  </a:cubicBezTo>
                  <a:cubicBezTo>
                    <a:pt x="5707" y="3925"/>
                    <a:pt x="5683" y="3935"/>
                    <a:pt x="5671" y="3970"/>
                  </a:cubicBezTo>
                  <a:cubicBezTo>
                    <a:pt x="5671" y="4004"/>
                    <a:pt x="5696" y="4004"/>
                    <a:pt x="5721" y="4004"/>
                  </a:cubicBezTo>
                  <a:cubicBezTo>
                    <a:pt x="5746" y="4004"/>
                    <a:pt x="5771" y="4004"/>
                    <a:pt x="5771" y="4037"/>
                  </a:cubicBezTo>
                  <a:cubicBezTo>
                    <a:pt x="5731" y="4061"/>
                    <a:pt x="5688" y="4072"/>
                    <a:pt x="5644" y="4072"/>
                  </a:cubicBezTo>
                  <a:cubicBezTo>
                    <a:pt x="5504" y="4072"/>
                    <a:pt x="5363" y="3964"/>
                    <a:pt x="5338" y="3837"/>
                  </a:cubicBezTo>
                  <a:cubicBezTo>
                    <a:pt x="5438" y="3770"/>
                    <a:pt x="5671" y="3804"/>
                    <a:pt x="5771" y="3770"/>
                  </a:cubicBezTo>
                  <a:cubicBezTo>
                    <a:pt x="5871" y="3770"/>
                    <a:pt x="6038" y="3670"/>
                    <a:pt x="6005" y="3537"/>
                  </a:cubicBezTo>
                  <a:cubicBezTo>
                    <a:pt x="5938" y="3470"/>
                    <a:pt x="5738" y="3470"/>
                    <a:pt x="5671" y="3470"/>
                  </a:cubicBezTo>
                  <a:cubicBezTo>
                    <a:pt x="5538" y="3470"/>
                    <a:pt x="5404" y="3437"/>
                    <a:pt x="5271" y="3437"/>
                  </a:cubicBezTo>
                  <a:cubicBezTo>
                    <a:pt x="5237" y="3437"/>
                    <a:pt x="5204" y="3470"/>
                    <a:pt x="5171" y="3470"/>
                  </a:cubicBezTo>
                  <a:cubicBezTo>
                    <a:pt x="5082" y="3470"/>
                    <a:pt x="5008" y="3455"/>
                    <a:pt x="4948" y="3455"/>
                  </a:cubicBezTo>
                  <a:cubicBezTo>
                    <a:pt x="4919" y="3455"/>
                    <a:pt x="4893" y="3459"/>
                    <a:pt x="4871" y="3470"/>
                  </a:cubicBezTo>
                  <a:cubicBezTo>
                    <a:pt x="4837" y="3470"/>
                    <a:pt x="4770" y="3503"/>
                    <a:pt x="4737" y="3503"/>
                  </a:cubicBezTo>
                  <a:cubicBezTo>
                    <a:pt x="4670" y="3503"/>
                    <a:pt x="4670" y="3437"/>
                    <a:pt x="4570" y="3437"/>
                  </a:cubicBezTo>
                  <a:cubicBezTo>
                    <a:pt x="4538" y="3421"/>
                    <a:pt x="4508" y="3414"/>
                    <a:pt x="4479" y="3414"/>
                  </a:cubicBezTo>
                  <a:cubicBezTo>
                    <a:pt x="4387" y="3414"/>
                    <a:pt x="4305" y="3478"/>
                    <a:pt x="4203" y="3503"/>
                  </a:cubicBezTo>
                  <a:cubicBezTo>
                    <a:pt x="4103" y="3503"/>
                    <a:pt x="4037" y="3503"/>
                    <a:pt x="4003" y="3537"/>
                  </a:cubicBezTo>
                  <a:cubicBezTo>
                    <a:pt x="3937" y="3537"/>
                    <a:pt x="3903" y="3604"/>
                    <a:pt x="3903" y="3604"/>
                  </a:cubicBezTo>
                  <a:lnTo>
                    <a:pt x="3836" y="3604"/>
                  </a:lnTo>
                  <a:cubicBezTo>
                    <a:pt x="3770" y="3604"/>
                    <a:pt x="3736" y="3670"/>
                    <a:pt x="3703" y="3704"/>
                  </a:cubicBezTo>
                  <a:cubicBezTo>
                    <a:pt x="3603" y="3770"/>
                    <a:pt x="3536" y="3804"/>
                    <a:pt x="3403" y="3837"/>
                  </a:cubicBezTo>
                  <a:cubicBezTo>
                    <a:pt x="3336" y="3870"/>
                    <a:pt x="3269" y="4004"/>
                    <a:pt x="3203" y="4037"/>
                  </a:cubicBezTo>
                  <a:cubicBezTo>
                    <a:pt x="3169" y="4104"/>
                    <a:pt x="3036" y="4037"/>
                    <a:pt x="3036" y="4137"/>
                  </a:cubicBezTo>
                  <a:cubicBezTo>
                    <a:pt x="3036" y="4204"/>
                    <a:pt x="3103" y="4204"/>
                    <a:pt x="3069" y="4271"/>
                  </a:cubicBezTo>
                  <a:cubicBezTo>
                    <a:pt x="3036" y="4371"/>
                    <a:pt x="2902" y="4437"/>
                    <a:pt x="2869" y="4538"/>
                  </a:cubicBezTo>
                  <a:cubicBezTo>
                    <a:pt x="2869" y="4604"/>
                    <a:pt x="2869" y="4638"/>
                    <a:pt x="2836" y="4638"/>
                  </a:cubicBezTo>
                  <a:cubicBezTo>
                    <a:pt x="2836" y="4671"/>
                    <a:pt x="2736" y="4704"/>
                    <a:pt x="2736" y="4771"/>
                  </a:cubicBezTo>
                  <a:cubicBezTo>
                    <a:pt x="2702" y="4804"/>
                    <a:pt x="2736" y="4838"/>
                    <a:pt x="2702" y="4871"/>
                  </a:cubicBezTo>
                  <a:cubicBezTo>
                    <a:pt x="2602" y="4938"/>
                    <a:pt x="2536" y="4938"/>
                    <a:pt x="2435" y="4971"/>
                  </a:cubicBezTo>
                  <a:cubicBezTo>
                    <a:pt x="2402" y="5005"/>
                    <a:pt x="2402" y="5038"/>
                    <a:pt x="2369" y="5105"/>
                  </a:cubicBezTo>
                  <a:cubicBezTo>
                    <a:pt x="2269" y="5171"/>
                    <a:pt x="2102" y="5205"/>
                    <a:pt x="2069" y="5338"/>
                  </a:cubicBezTo>
                  <a:cubicBezTo>
                    <a:pt x="2069" y="5438"/>
                    <a:pt x="2102" y="5505"/>
                    <a:pt x="2169" y="5538"/>
                  </a:cubicBezTo>
                  <a:cubicBezTo>
                    <a:pt x="2169" y="5605"/>
                    <a:pt x="2169" y="5638"/>
                    <a:pt x="2202" y="5672"/>
                  </a:cubicBezTo>
                  <a:cubicBezTo>
                    <a:pt x="2227" y="5747"/>
                    <a:pt x="2308" y="5784"/>
                    <a:pt x="2404" y="5784"/>
                  </a:cubicBezTo>
                  <a:cubicBezTo>
                    <a:pt x="2435" y="5784"/>
                    <a:pt x="2469" y="5780"/>
                    <a:pt x="2502" y="5772"/>
                  </a:cubicBezTo>
                  <a:cubicBezTo>
                    <a:pt x="2669" y="5705"/>
                    <a:pt x="2736" y="5505"/>
                    <a:pt x="2869" y="5505"/>
                  </a:cubicBezTo>
                  <a:cubicBezTo>
                    <a:pt x="2936" y="5505"/>
                    <a:pt x="2936" y="5605"/>
                    <a:pt x="3003" y="5638"/>
                  </a:cubicBezTo>
                  <a:cubicBezTo>
                    <a:pt x="3036" y="5672"/>
                    <a:pt x="3203" y="5705"/>
                    <a:pt x="3203" y="5838"/>
                  </a:cubicBezTo>
                  <a:cubicBezTo>
                    <a:pt x="3203" y="5939"/>
                    <a:pt x="3036" y="5972"/>
                    <a:pt x="3003" y="6005"/>
                  </a:cubicBezTo>
                  <a:cubicBezTo>
                    <a:pt x="2936" y="5939"/>
                    <a:pt x="2936" y="5805"/>
                    <a:pt x="2902" y="5772"/>
                  </a:cubicBezTo>
                  <a:cubicBezTo>
                    <a:pt x="2769" y="5838"/>
                    <a:pt x="2702" y="5838"/>
                    <a:pt x="2702" y="5972"/>
                  </a:cubicBezTo>
                  <a:cubicBezTo>
                    <a:pt x="2702" y="6105"/>
                    <a:pt x="2836" y="6172"/>
                    <a:pt x="2836" y="6305"/>
                  </a:cubicBezTo>
                  <a:cubicBezTo>
                    <a:pt x="2836" y="6439"/>
                    <a:pt x="2569" y="6439"/>
                    <a:pt x="2435" y="6472"/>
                  </a:cubicBezTo>
                  <a:cubicBezTo>
                    <a:pt x="2369" y="6506"/>
                    <a:pt x="2369" y="6606"/>
                    <a:pt x="2335" y="6706"/>
                  </a:cubicBezTo>
                  <a:cubicBezTo>
                    <a:pt x="2269" y="6806"/>
                    <a:pt x="2202" y="6873"/>
                    <a:pt x="2169" y="6939"/>
                  </a:cubicBezTo>
                  <a:cubicBezTo>
                    <a:pt x="2102" y="6973"/>
                    <a:pt x="2069" y="6973"/>
                    <a:pt x="2069" y="6973"/>
                  </a:cubicBezTo>
                  <a:cubicBezTo>
                    <a:pt x="2035" y="7006"/>
                    <a:pt x="2035" y="7106"/>
                    <a:pt x="2002" y="7139"/>
                  </a:cubicBezTo>
                  <a:cubicBezTo>
                    <a:pt x="1935" y="7173"/>
                    <a:pt x="1835" y="7273"/>
                    <a:pt x="1768" y="7306"/>
                  </a:cubicBezTo>
                  <a:cubicBezTo>
                    <a:pt x="1746" y="7306"/>
                    <a:pt x="1724" y="7291"/>
                    <a:pt x="1702" y="7291"/>
                  </a:cubicBezTo>
                  <a:cubicBezTo>
                    <a:pt x="1690" y="7291"/>
                    <a:pt x="1679" y="7295"/>
                    <a:pt x="1668" y="7306"/>
                  </a:cubicBezTo>
                  <a:cubicBezTo>
                    <a:pt x="1602" y="7340"/>
                    <a:pt x="1668" y="7440"/>
                    <a:pt x="1568" y="7473"/>
                  </a:cubicBezTo>
                  <a:cubicBezTo>
                    <a:pt x="1501" y="7540"/>
                    <a:pt x="1235" y="7440"/>
                    <a:pt x="1235" y="7606"/>
                  </a:cubicBezTo>
                  <a:cubicBezTo>
                    <a:pt x="1335" y="7673"/>
                    <a:pt x="1401" y="7640"/>
                    <a:pt x="1535" y="7673"/>
                  </a:cubicBezTo>
                  <a:cubicBezTo>
                    <a:pt x="1568" y="7706"/>
                    <a:pt x="1735" y="7807"/>
                    <a:pt x="1735" y="7873"/>
                  </a:cubicBezTo>
                  <a:cubicBezTo>
                    <a:pt x="1768" y="7940"/>
                    <a:pt x="1768" y="8140"/>
                    <a:pt x="1768" y="8173"/>
                  </a:cubicBezTo>
                  <a:cubicBezTo>
                    <a:pt x="1735" y="8307"/>
                    <a:pt x="1602" y="8307"/>
                    <a:pt x="1501" y="8340"/>
                  </a:cubicBezTo>
                  <a:cubicBezTo>
                    <a:pt x="1435" y="8340"/>
                    <a:pt x="1401" y="8374"/>
                    <a:pt x="1368" y="8374"/>
                  </a:cubicBezTo>
                  <a:cubicBezTo>
                    <a:pt x="1101" y="8440"/>
                    <a:pt x="834" y="8374"/>
                    <a:pt x="734" y="8607"/>
                  </a:cubicBezTo>
                  <a:cubicBezTo>
                    <a:pt x="768" y="8707"/>
                    <a:pt x="834" y="8807"/>
                    <a:pt x="834" y="8974"/>
                  </a:cubicBezTo>
                  <a:cubicBezTo>
                    <a:pt x="834" y="9041"/>
                    <a:pt x="734" y="9174"/>
                    <a:pt x="768" y="9274"/>
                  </a:cubicBezTo>
                  <a:cubicBezTo>
                    <a:pt x="768" y="9308"/>
                    <a:pt x="868" y="9341"/>
                    <a:pt x="868" y="9374"/>
                  </a:cubicBezTo>
                  <a:cubicBezTo>
                    <a:pt x="868" y="9441"/>
                    <a:pt x="868" y="9474"/>
                    <a:pt x="901" y="9508"/>
                  </a:cubicBezTo>
                  <a:cubicBezTo>
                    <a:pt x="910" y="9535"/>
                    <a:pt x="927" y="9545"/>
                    <a:pt x="948" y="9545"/>
                  </a:cubicBezTo>
                  <a:cubicBezTo>
                    <a:pt x="1005" y="9545"/>
                    <a:pt x="1095" y="9474"/>
                    <a:pt x="1168" y="9474"/>
                  </a:cubicBezTo>
                  <a:cubicBezTo>
                    <a:pt x="1235" y="9474"/>
                    <a:pt x="1335" y="9541"/>
                    <a:pt x="1368" y="9641"/>
                  </a:cubicBezTo>
                  <a:cubicBezTo>
                    <a:pt x="1368" y="9675"/>
                    <a:pt x="1335" y="9808"/>
                    <a:pt x="1335" y="9841"/>
                  </a:cubicBezTo>
                  <a:cubicBezTo>
                    <a:pt x="1268" y="9975"/>
                    <a:pt x="1201" y="10008"/>
                    <a:pt x="1068" y="10108"/>
                  </a:cubicBezTo>
                  <a:cubicBezTo>
                    <a:pt x="1001" y="10175"/>
                    <a:pt x="1001" y="10275"/>
                    <a:pt x="934" y="10342"/>
                  </a:cubicBezTo>
                  <a:cubicBezTo>
                    <a:pt x="901" y="10475"/>
                    <a:pt x="901" y="10508"/>
                    <a:pt x="934" y="10642"/>
                  </a:cubicBezTo>
                  <a:cubicBezTo>
                    <a:pt x="901" y="10809"/>
                    <a:pt x="834" y="10942"/>
                    <a:pt x="668" y="11009"/>
                  </a:cubicBezTo>
                  <a:cubicBezTo>
                    <a:pt x="601" y="11042"/>
                    <a:pt x="567" y="11042"/>
                    <a:pt x="534" y="11109"/>
                  </a:cubicBezTo>
                  <a:cubicBezTo>
                    <a:pt x="501" y="11142"/>
                    <a:pt x="501" y="11176"/>
                    <a:pt x="434" y="11276"/>
                  </a:cubicBezTo>
                  <a:cubicBezTo>
                    <a:pt x="401" y="11342"/>
                    <a:pt x="367" y="11376"/>
                    <a:pt x="334" y="11442"/>
                  </a:cubicBezTo>
                  <a:cubicBezTo>
                    <a:pt x="334" y="11476"/>
                    <a:pt x="334" y="11543"/>
                    <a:pt x="267" y="11576"/>
                  </a:cubicBezTo>
                  <a:cubicBezTo>
                    <a:pt x="267" y="11676"/>
                    <a:pt x="201" y="11709"/>
                    <a:pt x="167" y="11809"/>
                  </a:cubicBezTo>
                  <a:cubicBezTo>
                    <a:pt x="167" y="11843"/>
                    <a:pt x="167" y="11909"/>
                    <a:pt x="100" y="11976"/>
                  </a:cubicBezTo>
                  <a:cubicBezTo>
                    <a:pt x="67" y="12076"/>
                    <a:pt x="0" y="12176"/>
                    <a:pt x="34" y="12243"/>
                  </a:cubicBezTo>
                  <a:cubicBezTo>
                    <a:pt x="67" y="12343"/>
                    <a:pt x="167" y="12343"/>
                    <a:pt x="167" y="12376"/>
                  </a:cubicBezTo>
                  <a:lnTo>
                    <a:pt x="167" y="12510"/>
                  </a:lnTo>
                  <a:cubicBezTo>
                    <a:pt x="167" y="12577"/>
                    <a:pt x="234" y="12577"/>
                    <a:pt x="234" y="12677"/>
                  </a:cubicBezTo>
                  <a:cubicBezTo>
                    <a:pt x="267" y="12810"/>
                    <a:pt x="234" y="12843"/>
                    <a:pt x="234" y="12977"/>
                  </a:cubicBezTo>
                  <a:lnTo>
                    <a:pt x="234" y="13077"/>
                  </a:lnTo>
                  <a:cubicBezTo>
                    <a:pt x="234" y="13177"/>
                    <a:pt x="167" y="13210"/>
                    <a:pt x="167" y="13310"/>
                  </a:cubicBezTo>
                  <a:cubicBezTo>
                    <a:pt x="167" y="13344"/>
                    <a:pt x="234" y="13377"/>
                    <a:pt x="234" y="13477"/>
                  </a:cubicBezTo>
                  <a:lnTo>
                    <a:pt x="234" y="13644"/>
                  </a:lnTo>
                  <a:cubicBezTo>
                    <a:pt x="267" y="13711"/>
                    <a:pt x="434" y="13811"/>
                    <a:pt x="534" y="13844"/>
                  </a:cubicBezTo>
                  <a:cubicBezTo>
                    <a:pt x="668" y="13911"/>
                    <a:pt x="768" y="13978"/>
                    <a:pt x="868" y="14044"/>
                  </a:cubicBezTo>
                  <a:cubicBezTo>
                    <a:pt x="901" y="14144"/>
                    <a:pt x="934" y="14211"/>
                    <a:pt x="1034" y="14311"/>
                  </a:cubicBezTo>
                  <a:cubicBezTo>
                    <a:pt x="1068" y="14345"/>
                    <a:pt x="1201" y="14345"/>
                    <a:pt x="1235" y="14378"/>
                  </a:cubicBezTo>
                  <a:cubicBezTo>
                    <a:pt x="1335" y="14411"/>
                    <a:pt x="1368" y="14411"/>
                    <a:pt x="1435" y="14478"/>
                  </a:cubicBezTo>
                  <a:cubicBezTo>
                    <a:pt x="1542" y="14505"/>
                    <a:pt x="1671" y="14596"/>
                    <a:pt x="1804" y="14596"/>
                  </a:cubicBezTo>
                  <a:cubicBezTo>
                    <a:pt x="1837" y="14596"/>
                    <a:pt x="1869" y="14591"/>
                    <a:pt x="1902" y="14578"/>
                  </a:cubicBezTo>
                  <a:cubicBezTo>
                    <a:pt x="2002" y="14545"/>
                    <a:pt x="2069" y="14478"/>
                    <a:pt x="2169" y="14411"/>
                  </a:cubicBezTo>
                  <a:cubicBezTo>
                    <a:pt x="2235" y="14378"/>
                    <a:pt x="2369" y="14345"/>
                    <a:pt x="2502" y="14345"/>
                  </a:cubicBezTo>
                  <a:lnTo>
                    <a:pt x="2736" y="14345"/>
                  </a:lnTo>
                  <a:cubicBezTo>
                    <a:pt x="2836" y="14311"/>
                    <a:pt x="2902" y="14211"/>
                    <a:pt x="3003" y="14178"/>
                  </a:cubicBezTo>
                  <a:cubicBezTo>
                    <a:pt x="3169" y="14044"/>
                    <a:pt x="3369" y="13911"/>
                    <a:pt x="3603" y="13878"/>
                  </a:cubicBezTo>
                  <a:cubicBezTo>
                    <a:pt x="3836" y="13878"/>
                    <a:pt x="3836" y="14078"/>
                    <a:pt x="4003" y="14144"/>
                  </a:cubicBezTo>
                  <a:cubicBezTo>
                    <a:pt x="4170" y="14144"/>
                    <a:pt x="4237" y="14011"/>
                    <a:pt x="4370" y="14011"/>
                  </a:cubicBezTo>
                  <a:cubicBezTo>
                    <a:pt x="4437" y="14011"/>
                    <a:pt x="4570" y="14144"/>
                    <a:pt x="4604" y="14178"/>
                  </a:cubicBezTo>
                  <a:cubicBezTo>
                    <a:pt x="4670" y="14244"/>
                    <a:pt x="4604" y="14378"/>
                    <a:pt x="4604" y="14411"/>
                  </a:cubicBezTo>
                  <a:cubicBezTo>
                    <a:pt x="4604" y="14511"/>
                    <a:pt x="4670" y="14645"/>
                    <a:pt x="4604" y="14711"/>
                  </a:cubicBezTo>
                  <a:cubicBezTo>
                    <a:pt x="4604" y="14778"/>
                    <a:pt x="4570" y="14812"/>
                    <a:pt x="4570" y="14845"/>
                  </a:cubicBezTo>
                  <a:cubicBezTo>
                    <a:pt x="4570" y="14878"/>
                    <a:pt x="4670" y="14978"/>
                    <a:pt x="4737" y="15012"/>
                  </a:cubicBezTo>
                  <a:cubicBezTo>
                    <a:pt x="4837" y="15045"/>
                    <a:pt x="4904" y="15078"/>
                    <a:pt x="5004" y="15178"/>
                  </a:cubicBezTo>
                  <a:cubicBezTo>
                    <a:pt x="5171" y="15312"/>
                    <a:pt x="5237" y="15412"/>
                    <a:pt x="5371" y="15579"/>
                  </a:cubicBezTo>
                  <a:cubicBezTo>
                    <a:pt x="5404" y="15645"/>
                    <a:pt x="5504" y="15746"/>
                    <a:pt x="5504" y="15812"/>
                  </a:cubicBezTo>
                  <a:lnTo>
                    <a:pt x="5504" y="15979"/>
                  </a:lnTo>
                  <a:cubicBezTo>
                    <a:pt x="5538" y="16079"/>
                    <a:pt x="5604" y="16079"/>
                    <a:pt x="5671" y="16213"/>
                  </a:cubicBezTo>
                  <a:cubicBezTo>
                    <a:pt x="5738" y="16413"/>
                    <a:pt x="5538" y="16546"/>
                    <a:pt x="5538" y="16746"/>
                  </a:cubicBezTo>
                  <a:cubicBezTo>
                    <a:pt x="5538" y="16813"/>
                    <a:pt x="5571" y="16846"/>
                    <a:pt x="5571" y="16880"/>
                  </a:cubicBezTo>
                  <a:cubicBezTo>
                    <a:pt x="5571" y="16980"/>
                    <a:pt x="5538" y="17013"/>
                    <a:pt x="5538" y="17046"/>
                  </a:cubicBezTo>
                  <a:cubicBezTo>
                    <a:pt x="5538" y="17080"/>
                    <a:pt x="5538" y="17213"/>
                    <a:pt x="5571" y="17313"/>
                  </a:cubicBezTo>
                  <a:cubicBezTo>
                    <a:pt x="5604" y="17380"/>
                    <a:pt x="5704" y="17480"/>
                    <a:pt x="5771" y="17513"/>
                  </a:cubicBezTo>
                  <a:cubicBezTo>
                    <a:pt x="5871" y="17580"/>
                    <a:pt x="5905" y="17714"/>
                    <a:pt x="6005" y="17814"/>
                  </a:cubicBezTo>
                  <a:cubicBezTo>
                    <a:pt x="6038" y="17847"/>
                    <a:pt x="6105" y="17880"/>
                    <a:pt x="6105" y="17914"/>
                  </a:cubicBezTo>
                  <a:cubicBezTo>
                    <a:pt x="6171" y="17980"/>
                    <a:pt x="6171" y="18081"/>
                    <a:pt x="6171" y="18147"/>
                  </a:cubicBezTo>
                  <a:cubicBezTo>
                    <a:pt x="6205" y="18181"/>
                    <a:pt x="6238" y="18247"/>
                    <a:pt x="6238" y="18314"/>
                  </a:cubicBezTo>
                  <a:cubicBezTo>
                    <a:pt x="6272" y="18481"/>
                    <a:pt x="6338" y="18581"/>
                    <a:pt x="6438" y="18714"/>
                  </a:cubicBezTo>
                  <a:cubicBezTo>
                    <a:pt x="6505" y="18748"/>
                    <a:pt x="6572" y="18814"/>
                    <a:pt x="6672" y="18881"/>
                  </a:cubicBezTo>
                  <a:cubicBezTo>
                    <a:pt x="6739" y="18981"/>
                    <a:pt x="6772" y="19048"/>
                    <a:pt x="6839" y="19148"/>
                  </a:cubicBezTo>
                  <a:cubicBezTo>
                    <a:pt x="6905" y="19215"/>
                    <a:pt x="7005" y="19248"/>
                    <a:pt x="7005" y="19348"/>
                  </a:cubicBezTo>
                  <a:cubicBezTo>
                    <a:pt x="7005" y="19381"/>
                    <a:pt x="6939" y="19415"/>
                    <a:pt x="7005" y="19515"/>
                  </a:cubicBezTo>
                  <a:cubicBezTo>
                    <a:pt x="7039" y="19648"/>
                    <a:pt x="7206" y="19715"/>
                    <a:pt x="7272" y="19715"/>
                  </a:cubicBezTo>
                  <a:cubicBezTo>
                    <a:pt x="7339" y="19715"/>
                    <a:pt x="7372" y="19648"/>
                    <a:pt x="7406" y="19648"/>
                  </a:cubicBezTo>
                  <a:lnTo>
                    <a:pt x="7506" y="19648"/>
                  </a:lnTo>
                  <a:cubicBezTo>
                    <a:pt x="7539" y="19648"/>
                    <a:pt x="7572" y="19548"/>
                    <a:pt x="7606" y="19548"/>
                  </a:cubicBezTo>
                  <a:cubicBezTo>
                    <a:pt x="7706" y="19515"/>
                    <a:pt x="7839" y="19515"/>
                    <a:pt x="7939" y="19482"/>
                  </a:cubicBezTo>
                  <a:cubicBezTo>
                    <a:pt x="8106" y="19415"/>
                    <a:pt x="8273" y="19315"/>
                    <a:pt x="8406" y="19181"/>
                  </a:cubicBezTo>
                  <a:cubicBezTo>
                    <a:pt x="8540" y="19048"/>
                    <a:pt x="8607" y="18914"/>
                    <a:pt x="8707" y="18814"/>
                  </a:cubicBezTo>
                  <a:cubicBezTo>
                    <a:pt x="8740" y="18714"/>
                    <a:pt x="8773" y="18581"/>
                    <a:pt x="8840" y="18514"/>
                  </a:cubicBezTo>
                  <a:cubicBezTo>
                    <a:pt x="8873" y="18447"/>
                    <a:pt x="8940" y="18381"/>
                    <a:pt x="8940" y="18314"/>
                  </a:cubicBezTo>
                  <a:cubicBezTo>
                    <a:pt x="8940" y="18247"/>
                    <a:pt x="9007" y="18114"/>
                    <a:pt x="9007" y="18047"/>
                  </a:cubicBezTo>
                  <a:cubicBezTo>
                    <a:pt x="9007" y="18014"/>
                    <a:pt x="8940" y="17980"/>
                    <a:pt x="8940" y="17914"/>
                  </a:cubicBezTo>
                  <a:cubicBezTo>
                    <a:pt x="8940" y="17747"/>
                    <a:pt x="9240" y="17714"/>
                    <a:pt x="9274" y="17547"/>
                  </a:cubicBezTo>
                  <a:cubicBezTo>
                    <a:pt x="9340" y="17413"/>
                    <a:pt x="9240" y="17213"/>
                    <a:pt x="9174" y="17147"/>
                  </a:cubicBezTo>
                  <a:cubicBezTo>
                    <a:pt x="9107" y="17080"/>
                    <a:pt x="9074" y="17013"/>
                    <a:pt x="9074" y="16980"/>
                  </a:cubicBezTo>
                  <a:cubicBezTo>
                    <a:pt x="9074" y="16880"/>
                    <a:pt x="9207" y="16780"/>
                    <a:pt x="9240" y="16680"/>
                  </a:cubicBezTo>
                  <a:cubicBezTo>
                    <a:pt x="9274" y="16613"/>
                    <a:pt x="9340" y="16513"/>
                    <a:pt x="9374" y="16479"/>
                  </a:cubicBezTo>
                  <a:cubicBezTo>
                    <a:pt x="9440" y="16379"/>
                    <a:pt x="9574" y="16346"/>
                    <a:pt x="9607" y="16279"/>
                  </a:cubicBezTo>
                  <a:cubicBezTo>
                    <a:pt x="9674" y="16213"/>
                    <a:pt x="9774" y="16046"/>
                    <a:pt x="9774" y="15979"/>
                  </a:cubicBezTo>
                  <a:cubicBezTo>
                    <a:pt x="9774" y="15879"/>
                    <a:pt x="9741" y="15812"/>
                    <a:pt x="9741" y="15712"/>
                  </a:cubicBezTo>
                  <a:cubicBezTo>
                    <a:pt x="9707" y="15612"/>
                    <a:pt x="9707" y="15445"/>
                    <a:pt x="9607" y="15245"/>
                  </a:cubicBezTo>
                  <a:cubicBezTo>
                    <a:pt x="9541" y="15212"/>
                    <a:pt x="9440" y="15112"/>
                    <a:pt x="9374" y="14978"/>
                  </a:cubicBezTo>
                  <a:cubicBezTo>
                    <a:pt x="9374" y="14878"/>
                    <a:pt x="9374" y="14812"/>
                    <a:pt x="9340" y="14711"/>
                  </a:cubicBezTo>
                  <a:cubicBezTo>
                    <a:pt x="9274" y="14678"/>
                    <a:pt x="9240" y="14645"/>
                    <a:pt x="9240" y="14578"/>
                  </a:cubicBezTo>
                  <a:cubicBezTo>
                    <a:pt x="9207" y="14478"/>
                    <a:pt x="9274" y="14378"/>
                    <a:pt x="9274" y="14244"/>
                  </a:cubicBezTo>
                  <a:cubicBezTo>
                    <a:pt x="9340" y="14178"/>
                    <a:pt x="9340" y="14078"/>
                    <a:pt x="9340" y="14011"/>
                  </a:cubicBezTo>
                  <a:cubicBezTo>
                    <a:pt x="9374" y="13911"/>
                    <a:pt x="9440" y="13878"/>
                    <a:pt x="9507" y="13811"/>
                  </a:cubicBezTo>
                  <a:cubicBezTo>
                    <a:pt x="9541" y="13744"/>
                    <a:pt x="9541" y="13677"/>
                    <a:pt x="9541" y="13644"/>
                  </a:cubicBezTo>
                  <a:cubicBezTo>
                    <a:pt x="9607" y="13477"/>
                    <a:pt x="9707" y="13310"/>
                    <a:pt x="9841" y="13177"/>
                  </a:cubicBezTo>
                  <a:cubicBezTo>
                    <a:pt x="9874" y="13077"/>
                    <a:pt x="9941" y="13044"/>
                    <a:pt x="10008" y="13010"/>
                  </a:cubicBezTo>
                  <a:cubicBezTo>
                    <a:pt x="10041" y="12910"/>
                    <a:pt x="10074" y="12877"/>
                    <a:pt x="10108" y="12810"/>
                  </a:cubicBezTo>
                  <a:cubicBezTo>
                    <a:pt x="10208" y="12677"/>
                    <a:pt x="10274" y="12510"/>
                    <a:pt x="10341" y="12343"/>
                  </a:cubicBezTo>
                  <a:lnTo>
                    <a:pt x="10341" y="12210"/>
                  </a:lnTo>
                  <a:cubicBezTo>
                    <a:pt x="10374" y="12076"/>
                    <a:pt x="10441" y="11909"/>
                    <a:pt x="10441" y="11743"/>
                  </a:cubicBezTo>
                  <a:lnTo>
                    <a:pt x="10441" y="11676"/>
                  </a:lnTo>
                  <a:cubicBezTo>
                    <a:pt x="10441" y="11576"/>
                    <a:pt x="10508" y="11476"/>
                    <a:pt x="10374" y="11376"/>
                  </a:cubicBezTo>
                  <a:cubicBezTo>
                    <a:pt x="10274" y="11376"/>
                    <a:pt x="10241" y="11476"/>
                    <a:pt x="10108" y="11509"/>
                  </a:cubicBezTo>
                  <a:cubicBezTo>
                    <a:pt x="10008" y="11543"/>
                    <a:pt x="9907" y="11543"/>
                    <a:pt x="9841" y="11576"/>
                  </a:cubicBezTo>
                  <a:cubicBezTo>
                    <a:pt x="9774" y="11643"/>
                    <a:pt x="9741" y="11676"/>
                    <a:pt x="9707" y="11676"/>
                  </a:cubicBezTo>
                  <a:cubicBezTo>
                    <a:pt x="9674" y="11676"/>
                    <a:pt x="9607" y="11676"/>
                    <a:pt x="9607" y="11709"/>
                  </a:cubicBezTo>
                  <a:cubicBezTo>
                    <a:pt x="9541" y="11743"/>
                    <a:pt x="9507" y="11809"/>
                    <a:pt x="9440" y="11809"/>
                  </a:cubicBezTo>
                  <a:cubicBezTo>
                    <a:pt x="9340" y="11809"/>
                    <a:pt x="9240" y="11709"/>
                    <a:pt x="9174" y="11643"/>
                  </a:cubicBezTo>
                  <a:cubicBezTo>
                    <a:pt x="9174" y="11576"/>
                    <a:pt x="9207" y="11543"/>
                    <a:pt x="9174" y="11509"/>
                  </a:cubicBezTo>
                  <a:cubicBezTo>
                    <a:pt x="9174" y="11476"/>
                    <a:pt x="9074" y="11476"/>
                    <a:pt x="9040" y="11409"/>
                  </a:cubicBezTo>
                  <a:cubicBezTo>
                    <a:pt x="8940" y="11376"/>
                    <a:pt x="8873" y="11309"/>
                    <a:pt x="8740" y="11242"/>
                  </a:cubicBezTo>
                  <a:cubicBezTo>
                    <a:pt x="8607" y="11209"/>
                    <a:pt x="8506" y="11176"/>
                    <a:pt x="8406" y="11076"/>
                  </a:cubicBezTo>
                  <a:lnTo>
                    <a:pt x="8273" y="10842"/>
                  </a:lnTo>
                  <a:cubicBezTo>
                    <a:pt x="8206" y="10742"/>
                    <a:pt x="8039" y="10709"/>
                    <a:pt x="8006" y="10642"/>
                  </a:cubicBezTo>
                  <a:cubicBezTo>
                    <a:pt x="7939" y="10542"/>
                    <a:pt x="7939" y="10475"/>
                    <a:pt x="7906" y="10375"/>
                  </a:cubicBezTo>
                  <a:cubicBezTo>
                    <a:pt x="7839" y="10242"/>
                    <a:pt x="7673" y="10208"/>
                    <a:pt x="7572" y="10142"/>
                  </a:cubicBezTo>
                  <a:cubicBezTo>
                    <a:pt x="7539" y="10075"/>
                    <a:pt x="7539" y="10041"/>
                    <a:pt x="7539" y="10008"/>
                  </a:cubicBezTo>
                  <a:cubicBezTo>
                    <a:pt x="7506" y="9908"/>
                    <a:pt x="7372" y="9841"/>
                    <a:pt x="7339" y="9741"/>
                  </a:cubicBezTo>
                  <a:cubicBezTo>
                    <a:pt x="7239" y="9675"/>
                    <a:pt x="7172" y="9574"/>
                    <a:pt x="7105" y="9508"/>
                  </a:cubicBezTo>
                  <a:cubicBezTo>
                    <a:pt x="7172" y="9474"/>
                    <a:pt x="7206" y="9408"/>
                    <a:pt x="7272" y="9408"/>
                  </a:cubicBezTo>
                  <a:cubicBezTo>
                    <a:pt x="7439" y="9508"/>
                    <a:pt x="7572" y="9641"/>
                    <a:pt x="7706" y="9741"/>
                  </a:cubicBezTo>
                  <a:cubicBezTo>
                    <a:pt x="7739" y="9808"/>
                    <a:pt x="7739" y="9841"/>
                    <a:pt x="7773" y="9875"/>
                  </a:cubicBezTo>
                  <a:cubicBezTo>
                    <a:pt x="7839" y="9908"/>
                    <a:pt x="7906" y="9908"/>
                    <a:pt x="7939" y="9975"/>
                  </a:cubicBezTo>
                  <a:cubicBezTo>
                    <a:pt x="8006" y="10008"/>
                    <a:pt x="8073" y="10041"/>
                    <a:pt x="8073" y="10142"/>
                  </a:cubicBezTo>
                  <a:cubicBezTo>
                    <a:pt x="8073" y="10175"/>
                    <a:pt x="8073" y="10208"/>
                    <a:pt x="8106" y="10242"/>
                  </a:cubicBezTo>
                  <a:cubicBezTo>
                    <a:pt x="8206" y="10408"/>
                    <a:pt x="8406" y="10475"/>
                    <a:pt x="8540" y="10575"/>
                  </a:cubicBezTo>
                  <a:cubicBezTo>
                    <a:pt x="8573" y="10642"/>
                    <a:pt x="8607" y="10675"/>
                    <a:pt x="8607" y="10709"/>
                  </a:cubicBezTo>
                  <a:cubicBezTo>
                    <a:pt x="8707" y="10809"/>
                    <a:pt x="8773" y="10809"/>
                    <a:pt x="8840" y="10875"/>
                  </a:cubicBezTo>
                  <a:cubicBezTo>
                    <a:pt x="8840" y="10909"/>
                    <a:pt x="8740" y="10909"/>
                    <a:pt x="8773" y="10975"/>
                  </a:cubicBezTo>
                  <a:cubicBezTo>
                    <a:pt x="8840" y="11009"/>
                    <a:pt x="8907" y="11042"/>
                    <a:pt x="8940" y="11076"/>
                  </a:cubicBezTo>
                  <a:cubicBezTo>
                    <a:pt x="9040" y="11209"/>
                    <a:pt x="9107" y="11376"/>
                    <a:pt x="9207" y="11509"/>
                  </a:cubicBezTo>
                  <a:cubicBezTo>
                    <a:pt x="9219" y="11512"/>
                    <a:pt x="9231" y="11514"/>
                    <a:pt x="9242" y="11514"/>
                  </a:cubicBezTo>
                  <a:cubicBezTo>
                    <a:pt x="9358" y="11514"/>
                    <a:pt x="9449" y="11373"/>
                    <a:pt x="9541" y="11342"/>
                  </a:cubicBezTo>
                  <a:cubicBezTo>
                    <a:pt x="9574" y="11342"/>
                    <a:pt x="9607" y="11309"/>
                    <a:pt x="9674" y="11309"/>
                  </a:cubicBezTo>
                  <a:cubicBezTo>
                    <a:pt x="9707" y="11242"/>
                    <a:pt x="9741" y="11209"/>
                    <a:pt x="9774" y="11209"/>
                  </a:cubicBezTo>
                  <a:cubicBezTo>
                    <a:pt x="9841" y="11209"/>
                    <a:pt x="9841" y="11209"/>
                    <a:pt x="9874" y="11176"/>
                  </a:cubicBezTo>
                  <a:cubicBezTo>
                    <a:pt x="9907" y="11142"/>
                    <a:pt x="9941" y="11042"/>
                    <a:pt x="10041" y="11009"/>
                  </a:cubicBezTo>
                  <a:cubicBezTo>
                    <a:pt x="10108" y="10909"/>
                    <a:pt x="10241" y="10875"/>
                    <a:pt x="10341" y="10842"/>
                  </a:cubicBezTo>
                  <a:cubicBezTo>
                    <a:pt x="10374" y="10742"/>
                    <a:pt x="10374" y="10675"/>
                    <a:pt x="10408" y="10642"/>
                  </a:cubicBezTo>
                  <a:cubicBezTo>
                    <a:pt x="10508" y="10542"/>
                    <a:pt x="10575" y="10542"/>
                    <a:pt x="10708" y="10475"/>
                  </a:cubicBezTo>
                  <a:cubicBezTo>
                    <a:pt x="10741" y="10408"/>
                    <a:pt x="10775" y="10375"/>
                    <a:pt x="10841" y="10308"/>
                  </a:cubicBezTo>
                  <a:lnTo>
                    <a:pt x="10942" y="10175"/>
                  </a:lnTo>
                  <a:cubicBezTo>
                    <a:pt x="11008" y="10142"/>
                    <a:pt x="11042" y="10041"/>
                    <a:pt x="11075" y="10008"/>
                  </a:cubicBezTo>
                  <a:lnTo>
                    <a:pt x="11075" y="9875"/>
                  </a:lnTo>
                  <a:cubicBezTo>
                    <a:pt x="11075" y="9841"/>
                    <a:pt x="11108" y="9808"/>
                    <a:pt x="11175" y="9741"/>
                  </a:cubicBezTo>
                  <a:cubicBezTo>
                    <a:pt x="11208" y="9708"/>
                    <a:pt x="11242" y="9508"/>
                    <a:pt x="11242" y="9474"/>
                  </a:cubicBezTo>
                  <a:cubicBezTo>
                    <a:pt x="11242" y="9408"/>
                    <a:pt x="11042" y="9308"/>
                    <a:pt x="11008" y="9308"/>
                  </a:cubicBezTo>
                  <a:lnTo>
                    <a:pt x="10841" y="9308"/>
                  </a:lnTo>
                  <a:cubicBezTo>
                    <a:pt x="10741" y="9308"/>
                    <a:pt x="10708" y="9241"/>
                    <a:pt x="10675" y="9174"/>
                  </a:cubicBezTo>
                  <a:cubicBezTo>
                    <a:pt x="10608" y="9141"/>
                    <a:pt x="10608" y="9041"/>
                    <a:pt x="10541" y="9007"/>
                  </a:cubicBezTo>
                  <a:cubicBezTo>
                    <a:pt x="10408" y="9174"/>
                    <a:pt x="10374" y="9374"/>
                    <a:pt x="10008" y="9408"/>
                  </a:cubicBezTo>
                  <a:cubicBezTo>
                    <a:pt x="9907" y="9408"/>
                    <a:pt x="9907" y="9274"/>
                    <a:pt x="9874" y="9174"/>
                  </a:cubicBezTo>
                  <a:cubicBezTo>
                    <a:pt x="9867" y="9167"/>
                    <a:pt x="9858" y="9165"/>
                    <a:pt x="9847" y="9165"/>
                  </a:cubicBezTo>
                  <a:cubicBezTo>
                    <a:pt x="9805" y="9165"/>
                    <a:pt x="9741" y="9208"/>
                    <a:pt x="9741" y="9208"/>
                  </a:cubicBezTo>
                  <a:cubicBezTo>
                    <a:pt x="9674" y="9041"/>
                    <a:pt x="9440" y="9041"/>
                    <a:pt x="9340" y="8941"/>
                  </a:cubicBezTo>
                  <a:cubicBezTo>
                    <a:pt x="9274" y="8874"/>
                    <a:pt x="9207" y="8807"/>
                    <a:pt x="9207" y="8774"/>
                  </a:cubicBezTo>
                  <a:cubicBezTo>
                    <a:pt x="9207" y="8674"/>
                    <a:pt x="9274" y="8640"/>
                    <a:pt x="9374" y="8607"/>
                  </a:cubicBezTo>
                  <a:cubicBezTo>
                    <a:pt x="9396" y="8600"/>
                    <a:pt x="9417" y="8596"/>
                    <a:pt x="9436" y="8596"/>
                  </a:cubicBezTo>
                  <a:cubicBezTo>
                    <a:pt x="9596" y="8596"/>
                    <a:pt x="9685" y="8811"/>
                    <a:pt x="9774" y="8841"/>
                  </a:cubicBezTo>
                  <a:cubicBezTo>
                    <a:pt x="9841" y="8874"/>
                    <a:pt x="9907" y="8874"/>
                    <a:pt x="10008" y="8941"/>
                  </a:cubicBezTo>
                  <a:cubicBezTo>
                    <a:pt x="10065" y="8960"/>
                    <a:pt x="10134" y="8979"/>
                    <a:pt x="10214" y="8979"/>
                  </a:cubicBezTo>
                  <a:cubicBezTo>
                    <a:pt x="10273" y="8979"/>
                    <a:pt x="10337" y="8969"/>
                    <a:pt x="10408" y="8941"/>
                  </a:cubicBezTo>
                  <a:cubicBezTo>
                    <a:pt x="10508" y="8874"/>
                    <a:pt x="10508" y="8841"/>
                    <a:pt x="10575" y="8841"/>
                  </a:cubicBezTo>
                  <a:cubicBezTo>
                    <a:pt x="10675" y="8841"/>
                    <a:pt x="10708" y="8974"/>
                    <a:pt x="10741" y="8974"/>
                  </a:cubicBezTo>
                  <a:cubicBezTo>
                    <a:pt x="10841" y="9007"/>
                    <a:pt x="10942" y="9007"/>
                    <a:pt x="11075" y="9007"/>
                  </a:cubicBezTo>
                  <a:cubicBezTo>
                    <a:pt x="11175" y="9007"/>
                    <a:pt x="11275" y="9007"/>
                    <a:pt x="11375" y="8974"/>
                  </a:cubicBezTo>
                  <a:cubicBezTo>
                    <a:pt x="11509" y="8974"/>
                    <a:pt x="11609" y="8874"/>
                    <a:pt x="11709" y="8874"/>
                  </a:cubicBezTo>
                  <a:cubicBezTo>
                    <a:pt x="11775" y="8841"/>
                    <a:pt x="11909" y="8841"/>
                    <a:pt x="12009" y="8841"/>
                  </a:cubicBezTo>
                  <a:cubicBezTo>
                    <a:pt x="12042" y="8841"/>
                    <a:pt x="12076" y="8807"/>
                    <a:pt x="12076" y="8807"/>
                  </a:cubicBezTo>
                  <a:cubicBezTo>
                    <a:pt x="12209" y="8807"/>
                    <a:pt x="12276" y="8941"/>
                    <a:pt x="12376" y="8974"/>
                  </a:cubicBezTo>
                  <a:cubicBezTo>
                    <a:pt x="12509" y="9041"/>
                    <a:pt x="12676" y="9041"/>
                    <a:pt x="12743" y="9141"/>
                  </a:cubicBezTo>
                  <a:cubicBezTo>
                    <a:pt x="12709" y="9308"/>
                    <a:pt x="13010" y="9374"/>
                    <a:pt x="13076" y="9374"/>
                  </a:cubicBezTo>
                  <a:cubicBezTo>
                    <a:pt x="13176" y="9374"/>
                    <a:pt x="13210" y="9274"/>
                    <a:pt x="13243" y="9208"/>
                  </a:cubicBezTo>
                  <a:cubicBezTo>
                    <a:pt x="13343" y="9274"/>
                    <a:pt x="13343" y="9308"/>
                    <a:pt x="13377" y="9441"/>
                  </a:cubicBezTo>
                  <a:lnTo>
                    <a:pt x="13510" y="9675"/>
                  </a:lnTo>
                  <a:lnTo>
                    <a:pt x="13610" y="9941"/>
                  </a:lnTo>
                  <a:cubicBezTo>
                    <a:pt x="13677" y="10008"/>
                    <a:pt x="13777" y="10108"/>
                    <a:pt x="13844" y="10175"/>
                  </a:cubicBezTo>
                  <a:cubicBezTo>
                    <a:pt x="13910" y="10275"/>
                    <a:pt x="13944" y="10375"/>
                    <a:pt x="14010" y="10475"/>
                  </a:cubicBezTo>
                  <a:cubicBezTo>
                    <a:pt x="14044" y="10542"/>
                    <a:pt x="14110" y="10609"/>
                    <a:pt x="14211" y="10642"/>
                  </a:cubicBezTo>
                  <a:cubicBezTo>
                    <a:pt x="14332" y="10763"/>
                    <a:pt x="14426" y="11051"/>
                    <a:pt x="14568" y="11051"/>
                  </a:cubicBezTo>
                  <a:cubicBezTo>
                    <a:pt x="14582" y="11051"/>
                    <a:pt x="14596" y="11048"/>
                    <a:pt x="14611" y="11042"/>
                  </a:cubicBezTo>
                  <a:cubicBezTo>
                    <a:pt x="14678" y="11042"/>
                    <a:pt x="14678" y="11009"/>
                    <a:pt x="14711" y="10942"/>
                  </a:cubicBezTo>
                  <a:cubicBezTo>
                    <a:pt x="14711" y="10875"/>
                    <a:pt x="14744" y="10842"/>
                    <a:pt x="14778" y="10809"/>
                  </a:cubicBezTo>
                  <a:cubicBezTo>
                    <a:pt x="14778" y="10775"/>
                    <a:pt x="14778" y="10709"/>
                    <a:pt x="14844" y="10675"/>
                  </a:cubicBezTo>
                  <a:cubicBezTo>
                    <a:pt x="14844" y="10642"/>
                    <a:pt x="14878" y="10609"/>
                    <a:pt x="14878" y="10609"/>
                  </a:cubicBezTo>
                  <a:cubicBezTo>
                    <a:pt x="14878" y="10542"/>
                    <a:pt x="14844" y="10475"/>
                    <a:pt x="14844" y="10442"/>
                  </a:cubicBezTo>
                  <a:cubicBezTo>
                    <a:pt x="14844" y="10342"/>
                    <a:pt x="14878" y="10308"/>
                    <a:pt x="14844" y="10208"/>
                  </a:cubicBezTo>
                  <a:cubicBezTo>
                    <a:pt x="14844" y="10108"/>
                    <a:pt x="14711" y="10008"/>
                    <a:pt x="14711" y="9841"/>
                  </a:cubicBezTo>
                  <a:cubicBezTo>
                    <a:pt x="14744" y="9708"/>
                    <a:pt x="14878" y="9675"/>
                    <a:pt x="14944" y="9541"/>
                  </a:cubicBezTo>
                  <a:cubicBezTo>
                    <a:pt x="15011" y="9508"/>
                    <a:pt x="15011" y="9474"/>
                    <a:pt x="15011" y="9441"/>
                  </a:cubicBezTo>
                  <a:lnTo>
                    <a:pt x="15111" y="9308"/>
                  </a:lnTo>
                  <a:cubicBezTo>
                    <a:pt x="15211" y="9174"/>
                    <a:pt x="15211" y="9107"/>
                    <a:pt x="15278" y="9007"/>
                  </a:cubicBezTo>
                  <a:cubicBezTo>
                    <a:pt x="15345" y="8974"/>
                    <a:pt x="15445" y="8941"/>
                    <a:pt x="15445" y="8841"/>
                  </a:cubicBezTo>
                  <a:cubicBezTo>
                    <a:pt x="15378" y="8640"/>
                    <a:pt x="15545" y="8674"/>
                    <a:pt x="15712" y="8607"/>
                  </a:cubicBezTo>
                  <a:cubicBezTo>
                    <a:pt x="15745" y="8607"/>
                    <a:pt x="15878" y="8507"/>
                    <a:pt x="15912" y="8507"/>
                  </a:cubicBezTo>
                  <a:cubicBezTo>
                    <a:pt x="15945" y="8474"/>
                    <a:pt x="16012" y="8374"/>
                    <a:pt x="16045" y="8374"/>
                  </a:cubicBezTo>
                  <a:cubicBezTo>
                    <a:pt x="16079" y="8374"/>
                    <a:pt x="16112" y="8474"/>
                    <a:pt x="16179" y="8507"/>
                  </a:cubicBezTo>
                  <a:cubicBezTo>
                    <a:pt x="16212" y="8540"/>
                    <a:pt x="16245" y="8607"/>
                    <a:pt x="16345" y="8640"/>
                  </a:cubicBezTo>
                  <a:cubicBezTo>
                    <a:pt x="16379" y="8674"/>
                    <a:pt x="16445" y="8674"/>
                    <a:pt x="16512" y="8707"/>
                  </a:cubicBezTo>
                  <a:cubicBezTo>
                    <a:pt x="16546" y="8707"/>
                    <a:pt x="16546" y="8774"/>
                    <a:pt x="16579" y="8807"/>
                  </a:cubicBezTo>
                  <a:cubicBezTo>
                    <a:pt x="16679" y="8874"/>
                    <a:pt x="16746" y="8874"/>
                    <a:pt x="16779" y="9007"/>
                  </a:cubicBezTo>
                  <a:lnTo>
                    <a:pt x="16779" y="9174"/>
                  </a:lnTo>
                  <a:cubicBezTo>
                    <a:pt x="16846" y="9208"/>
                    <a:pt x="16912" y="9274"/>
                    <a:pt x="16946" y="9274"/>
                  </a:cubicBezTo>
                  <a:cubicBezTo>
                    <a:pt x="17079" y="9208"/>
                    <a:pt x="17113" y="9041"/>
                    <a:pt x="17213" y="9041"/>
                  </a:cubicBezTo>
                  <a:cubicBezTo>
                    <a:pt x="17379" y="9208"/>
                    <a:pt x="17446" y="9374"/>
                    <a:pt x="17546" y="9474"/>
                  </a:cubicBezTo>
                  <a:cubicBezTo>
                    <a:pt x="17580" y="9508"/>
                    <a:pt x="17646" y="9541"/>
                    <a:pt x="17646" y="9608"/>
                  </a:cubicBezTo>
                  <a:lnTo>
                    <a:pt x="17746" y="9708"/>
                  </a:lnTo>
                  <a:cubicBezTo>
                    <a:pt x="17813" y="9775"/>
                    <a:pt x="17813" y="9841"/>
                    <a:pt x="17813" y="9941"/>
                  </a:cubicBezTo>
                  <a:cubicBezTo>
                    <a:pt x="17813" y="9975"/>
                    <a:pt x="17846" y="9975"/>
                    <a:pt x="17846" y="10008"/>
                  </a:cubicBezTo>
                  <a:cubicBezTo>
                    <a:pt x="17880" y="10142"/>
                    <a:pt x="17846" y="10308"/>
                    <a:pt x="17880" y="10375"/>
                  </a:cubicBezTo>
                  <a:cubicBezTo>
                    <a:pt x="17913" y="10475"/>
                    <a:pt x="18013" y="10475"/>
                    <a:pt x="18080" y="10508"/>
                  </a:cubicBezTo>
                  <a:cubicBezTo>
                    <a:pt x="18180" y="10542"/>
                    <a:pt x="18280" y="10675"/>
                    <a:pt x="18347" y="10709"/>
                  </a:cubicBezTo>
                  <a:cubicBezTo>
                    <a:pt x="18380" y="10809"/>
                    <a:pt x="18380" y="10875"/>
                    <a:pt x="18480" y="10975"/>
                  </a:cubicBezTo>
                  <a:cubicBezTo>
                    <a:pt x="18480" y="11009"/>
                    <a:pt x="18514" y="11009"/>
                    <a:pt x="18547" y="11042"/>
                  </a:cubicBezTo>
                  <a:cubicBezTo>
                    <a:pt x="18614" y="11142"/>
                    <a:pt x="18714" y="11209"/>
                    <a:pt x="18847" y="11276"/>
                  </a:cubicBezTo>
                  <a:cubicBezTo>
                    <a:pt x="18894" y="11299"/>
                    <a:pt x="18958" y="11323"/>
                    <a:pt x="19015" y="11323"/>
                  </a:cubicBezTo>
                  <a:cubicBezTo>
                    <a:pt x="19039" y="11323"/>
                    <a:pt x="19061" y="11319"/>
                    <a:pt x="19081" y="11309"/>
                  </a:cubicBezTo>
                  <a:cubicBezTo>
                    <a:pt x="19114" y="11176"/>
                    <a:pt x="19014" y="11142"/>
                    <a:pt x="18914" y="11009"/>
                  </a:cubicBezTo>
                  <a:cubicBezTo>
                    <a:pt x="18881" y="10942"/>
                    <a:pt x="18881" y="10809"/>
                    <a:pt x="18847" y="10709"/>
                  </a:cubicBezTo>
                  <a:cubicBezTo>
                    <a:pt x="18780" y="10642"/>
                    <a:pt x="18580" y="10542"/>
                    <a:pt x="18514" y="10508"/>
                  </a:cubicBezTo>
                  <a:cubicBezTo>
                    <a:pt x="18480" y="10492"/>
                    <a:pt x="18447" y="10492"/>
                    <a:pt x="18418" y="10492"/>
                  </a:cubicBezTo>
                  <a:cubicBezTo>
                    <a:pt x="18389" y="10492"/>
                    <a:pt x="18363" y="10492"/>
                    <a:pt x="18347" y="10475"/>
                  </a:cubicBezTo>
                  <a:cubicBezTo>
                    <a:pt x="18247" y="10442"/>
                    <a:pt x="18247" y="10308"/>
                    <a:pt x="18180" y="10208"/>
                  </a:cubicBezTo>
                  <a:cubicBezTo>
                    <a:pt x="18113" y="10175"/>
                    <a:pt x="18047" y="10142"/>
                    <a:pt x="18013" y="10108"/>
                  </a:cubicBezTo>
                  <a:cubicBezTo>
                    <a:pt x="17947" y="9975"/>
                    <a:pt x="18013" y="9841"/>
                    <a:pt x="18013" y="9708"/>
                  </a:cubicBezTo>
                  <a:cubicBezTo>
                    <a:pt x="18013" y="9608"/>
                    <a:pt x="17947" y="9541"/>
                    <a:pt x="18047" y="9508"/>
                  </a:cubicBezTo>
                  <a:cubicBezTo>
                    <a:pt x="18080" y="9508"/>
                    <a:pt x="18113" y="9608"/>
                    <a:pt x="18213" y="9608"/>
                  </a:cubicBezTo>
                  <a:cubicBezTo>
                    <a:pt x="18247" y="9624"/>
                    <a:pt x="18288" y="9624"/>
                    <a:pt x="18330" y="9624"/>
                  </a:cubicBezTo>
                  <a:cubicBezTo>
                    <a:pt x="18372" y="9624"/>
                    <a:pt x="18414" y="9624"/>
                    <a:pt x="18447" y="9641"/>
                  </a:cubicBezTo>
                  <a:cubicBezTo>
                    <a:pt x="18514" y="9675"/>
                    <a:pt x="18547" y="9775"/>
                    <a:pt x="18614" y="9775"/>
                  </a:cubicBezTo>
                  <a:cubicBezTo>
                    <a:pt x="18714" y="9808"/>
                    <a:pt x="18847" y="9808"/>
                    <a:pt x="18881" y="9841"/>
                  </a:cubicBezTo>
                  <a:cubicBezTo>
                    <a:pt x="18914" y="9875"/>
                    <a:pt x="18881" y="9975"/>
                    <a:pt x="18947" y="10008"/>
                  </a:cubicBezTo>
                  <a:cubicBezTo>
                    <a:pt x="19114" y="9975"/>
                    <a:pt x="19114" y="9808"/>
                    <a:pt x="19214" y="9708"/>
                  </a:cubicBezTo>
                  <a:cubicBezTo>
                    <a:pt x="19281" y="9641"/>
                    <a:pt x="19448" y="9541"/>
                    <a:pt x="19514" y="9441"/>
                  </a:cubicBezTo>
                  <a:cubicBezTo>
                    <a:pt x="19414" y="8941"/>
                    <a:pt x="19181" y="8841"/>
                    <a:pt x="18881" y="8674"/>
                  </a:cubicBezTo>
                  <a:cubicBezTo>
                    <a:pt x="18780" y="8640"/>
                    <a:pt x="18580" y="8507"/>
                    <a:pt x="18547" y="8374"/>
                  </a:cubicBezTo>
                  <a:cubicBezTo>
                    <a:pt x="18514" y="8274"/>
                    <a:pt x="18714" y="7973"/>
                    <a:pt x="18847" y="7973"/>
                  </a:cubicBezTo>
                  <a:cubicBezTo>
                    <a:pt x="18864" y="7968"/>
                    <a:pt x="18882" y="7965"/>
                    <a:pt x="18901" y="7965"/>
                  </a:cubicBezTo>
                  <a:cubicBezTo>
                    <a:pt x="18989" y="7965"/>
                    <a:pt x="19081" y="8030"/>
                    <a:pt x="19081" y="8140"/>
                  </a:cubicBezTo>
                  <a:cubicBezTo>
                    <a:pt x="19081" y="8173"/>
                    <a:pt x="18947" y="8274"/>
                    <a:pt x="19014" y="8374"/>
                  </a:cubicBezTo>
                  <a:cubicBezTo>
                    <a:pt x="19047" y="8474"/>
                    <a:pt x="19114" y="8474"/>
                    <a:pt x="19181" y="8474"/>
                  </a:cubicBezTo>
                  <a:cubicBezTo>
                    <a:pt x="19247" y="8440"/>
                    <a:pt x="19281" y="8307"/>
                    <a:pt x="19247" y="8207"/>
                  </a:cubicBezTo>
                  <a:cubicBezTo>
                    <a:pt x="19214" y="8140"/>
                    <a:pt x="19114" y="8140"/>
                    <a:pt x="19114" y="8040"/>
                  </a:cubicBezTo>
                  <a:cubicBezTo>
                    <a:pt x="19081" y="7940"/>
                    <a:pt x="19281" y="7873"/>
                    <a:pt x="19414" y="7840"/>
                  </a:cubicBezTo>
                  <a:lnTo>
                    <a:pt x="19548" y="7706"/>
                  </a:lnTo>
                  <a:cubicBezTo>
                    <a:pt x="19714" y="7640"/>
                    <a:pt x="19915" y="7506"/>
                    <a:pt x="20048" y="7373"/>
                  </a:cubicBezTo>
                  <a:cubicBezTo>
                    <a:pt x="20181" y="7206"/>
                    <a:pt x="20215" y="7006"/>
                    <a:pt x="20215" y="6706"/>
                  </a:cubicBezTo>
                  <a:cubicBezTo>
                    <a:pt x="20348" y="6639"/>
                    <a:pt x="20215" y="6506"/>
                    <a:pt x="20215" y="6372"/>
                  </a:cubicBezTo>
                  <a:cubicBezTo>
                    <a:pt x="20181" y="6339"/>
                    <a:pt x="20081" y="6339"/>
                    <a:pt x="20048" y="6305"/>
                  </a:cubicBezTo>
                  <a:lnTo>
                    <a:pt x="20048" y="6205"/>
                  </a:lnTo>
                  <a:cubicBezTo>
                    <a:pt x="20015" y="6172"/>
                    <a:pt x="20015" y="6139"/>
                    <a:pt x="19915" y="6072"/>
                  </a:cubicBezTo>
                  <a:cubicBezTo>
                    <a:pt x="19881" y="6072"/>
                    <a:pt x="19848" y="6039"/>
                    <a:pt x="19781" y="6039"/>
                  </a:cubicBezTo>
                  <a:cubicBezTo>
                    <a:pt x="19714" y="5972"/>
                    <a:pt x="19581" y="5872"/>
                    <a:pt x="19514" y="5838"/>
                  </a:cubicBezTo>
                  <a:cubicBezTo>
                    <a:pt x="19414" y="5805"/>
                    <a:pt x="19348" y="5805"/>
                    <a:pt x="19281" y="5705"/>
                  </a:cubicBezTo>
                  <a:cubicBezTo>
                    <a:pt x="19247" y="5572"/>
                    <a:pt x="19448" y="5472"/>
                    <a:pt x="19514" y="5338"/>
                  </a:cubicBezTo>
                  <a:cubicBezTo>
                    <a:pt x="19464" y="5321"/>
                    <a:pt x="19423" y="5313"/>
                    <a:pt x="19381" y="5313"/>
                  </a:cubicBezTo>
                  <a:cubicBezTo>
                    <a:pt x="19339" y="5313"/>
                    <a:pt x="19297" y="5321"/>
                    <a:pt x="19247" y="5338"/>
                  </a:cubicBezTo>
                  <a:cubicBezTo>
                    <a:pt x="19214" y="5338"/>
                    <a:pt x="19181" y="5405"/>
                    <a:pt x="19114" y="5405"/>
                  </a:cubicBezTo>
                  <a:cubicBezTo>
                    <a:pt x="19047" y="5405"/>
                    <a:pt x="19047" y="5338"/>
                    <a:pt x="18947" y="5338"/>
                  </a:cubicBezTo>
                  <a:cubicBezTo>
                    <a:pt x="18925" y="5338"/>
                    <a:pt x="18895" y="5342"/>
                    <a:pt x="18866" y="5342"/>
                  </a:cubicBezTo>
                  <a:cubicBezTo>
                    <a:pt x="18806" y="5342"/>
                    <a:pt x="18747" y="5327"/>
                    <a:pt x="18747" y="5238"/>
                  </a:cubicBezTo>
                  <a:cubicBezTo>
                    <a:pt x="18747" y="5205"/>
                    <a:pt x="18847" y="5171"/>
                    <a:pt x="18881" y="5138"/>
                  </a:cubicBezTo>
                  <a:cubicBezTo>
                    <a:pt x="18914" y="5038"/>
                    <a:pt x="18947" y="4871"/>
                    <a:pt x="19081" y="4838"/>
                  </a:cubicBezTo>
                  <a:cubicBezTo>
                    <a:pt x="19247" y="4838"/>
                    <a:pt x="19114" y="5038"/>
                    <a:pt x="19247" y="5105"/>
                  </a:cubicBezTo>
                  <a:cubicBezTo>
                    <a:pt x="19348" y="5038"/>
                    <a:pt x="19348" y="4971"/>
                    <a:pt x="19414" y="4938"/>
                  </a:cubicBezTo>
                  <a:cubicBezTo>
                    <a:pt x="19474" y="4908"/>
                    <a:pt x="19541" y="4891"/>
                    <a:pt x="19599" y="4891"/>
                  </a:cubicBezTo>
                  <a:cubicBezTo>
                    <a:pt x="19671" y="4891"/>
                    <a:pt x="19729" y="4916"/>
                    <a:pt x="19748" y="4971"/>
                  </a:cubicBezTo>
                  <a:cubicBezTo>
                    <a:pt x="19781" y="5005"/>
                    <a:pt x="19781" y="5105"/>
                    <a:pt x="19881" y="5138"/>
                  </a:cubicBezTo>
                  <a:cubicBezTo>
                    <a:pt x="19911" y="5145"/>
                    <a:pt x="19938" y="5148"/>
                    <a:pt x="19962" y="5148"/>
                  </a:cubicBezTo>
                  <a:cubicBezTo>
                    <a:pt x="20004" y="5148"/>
                    <a:pt x="20037" y="5140"/>
                    <a:pt x="20062" y="5140"/>
                  </a:cubicBezTo>
                  <a:cubicBezTo>
                    <a:pt x="20086" y="5140"/>
                    <a:pt x="20102" y="5147"/>
                    <a:pt x="20115" y="5171"/>
                  </a:cubicBezTo>
                  <a:cubicBezTo>
                    <a:pt x="20181" y="5205"/>
                    <a:pt x="20181" y="5271"/>
                    <a:pt x="20181" y="5271"/>
                  </a:cubicBezTo>
                  <a:cubicBezTo>
                    <a:pt x="20215" y="5305"/>
                    <a:pt x="20248" y="5305"/>
                    <a:pt x="20282" y="5371"/>
                  </a:cubicBezTo>
                  <a:cubicBezTo>
                    <a:pt x="20348" y="5472"/>
                    <a:pt x="20348" y="5538"/>
                    <a:pt x="20415" y="5538"/>
                  </a:cubicBezTo>
                  <a:cubicBezTo>
                    <a:pt x="20548" y="5538"/>
                    <a:pt x="20749" y="5371"/>
                    <a:pt x="20715" y="5305"/>
                  </a:cubicBezTo>
                  <a:cubicBezTo>
                    <a:pt x="20715" y="5205"/>
                    <a:pt x="20615" y="5138"/>
                    <a:pt x="20548" y="5105"/>
                  </a:cubicBezTo>
                  <a:cubicBezTo>
                    <a:pt x="20448" y="5005"/>
                    <a:pt x="20282" y="4938"/>
                    <a:pt x="20215" y="4871"/>
                  </a:cubicBezTo>
                  <a:cubicBezTo>
                    <a:pt x="20181" y="4838"/>
                    <a:pt x="20048" y="4871"/>
                    <a:pt x="20015" y="4804"/>
                  </a:cubicBezTo>
                  <a:cubicBezTo>
                    <a:pt x="19948" y="4704"/>
                    <a:pt x="20081" y="4671"/>
                    <a:pt x="20081" y="4604"/>
                  </a:cubicBezTo>
                  <a:cubicBezTo>
                    <a:pt x="20081" y="4538"/>
                    <a:pt x="20048" y="4504"/>
                    <a:pt x="20048" y="4437"/>
                  </a:cubicBezTo>
                  <a:cubicBezTo>
                    <a:pt x="20081" y="4337"/>
                    <a:pt x="20081" y="4204"/>
                    <a:pt x="20181" y="4204"/>
                  </a:cubicBezTo>
                  <a:cubicBezTo>
                    <a:pt x="20226" y="4204"/>
                    <a:pt x="20256" y="4234"/>
                    <a:pt x="20290" y="4234"/>
                  </a:cubicBezTo>
                  <a:cubicBezTo>
                    <a:pt x="20307" y="4234"/>
                    <a:pt x="20326" y="4226"/>
                    <a:pt x="20348" y="4204"/>
                  </a:cubicBezTo>
                  <a:cubicBezTo>
                    <a:pt x="20415" y="4204"/>
                    <a:pt x="20515" y="4104"/>
                    <a:pt x="20515" y="4004"/>
                  </a:cubicBezTo>
                  <a:lnTo>
                    <a:pt x="20515" y="3837"/>
                  </a:lnTo>
                  <a:cubicBezTo>
                    <a:pt x="20515" y="3804"/>
                    <a:pt x="20548" y="3704"/>
                    <a:pt x="20548" y="3670"/>
                  </a:cubicBezTo>
                  <a:cubicBezTo>
                    <a:pt x="20548" y="3637"/>
                    <a:pt x="20515" y="3604"/>
                    <a:pt x="20515" y="3503"/>
                  </a:cubicBezTo>
                  <a:lnTo>
                    <a:pt x="20515" y="3270"/>
                  </a:lnTo>
                  <a:cubicBezTo>
                    <a:pt x="20448" y="3170"/>
                    <a:pt x="20382" y="3103"/>
                    <a:pt x="20282" y="3036"/>
                  </a:cubicBezTo>
                  <a:cubicBezTo>
                    <a:pt x="20248" y="3003"/>
                    <a:pt x="20048" y="2870"/>
                    <a:pt x="20181" y="2836"/>
                  </a:cubicBezTo>
                  <a:cubicBezTo>
                    <a:pt x="20188" y="2830"/>
                    <a:pt x="20199" y="2827"/>
                    <a:pt x="20212" y="2827"/>
                  </a:cubicBezTo>
                  <a:cubicBezTo>
                    <a:pt x="20264" y="2827"/>
                    <a:pt x="20355" y="2870"/>
                    <a:pt x="20382" y="2870"/>
                  </a:cubicBezTo>
                  <a:cubicBezTo>
                    <a:pt x="20448" y="2936"/>
                    <a:pt x="20515" y="2970"/>
                    <a:pt x="20548" y="3003"/>
                  </a:cubicBezTo>
                  <a:cubicBezTo>
                    <a:pt x="20682" y="3103"/>
                    <a:pt x="20715" y="3203"/>
                    <a:pt x="20882" y="3270"/>
                  </a:cubicBezTo>
                  <a:cubicBezTo>
                    <a:pt x="20915" y="3203"/>
                    <a:pt x="20882" y="3170"/>
                    <a:pt x="20882" y="3137"/>
                  </a:cubicBezTo>
                  <a:cubicBezTo>
                    <a:pt x="20882" y="3103"/>
                    <a:pt x="20915" y="3103"/>
                    <a:pt x="20915" y="3036"/>
                  </a:cubicBezTo>
                  <a:cubicBezTo>
                    <a:pt x="20915" y="3003"/>
                    <a:pt x="20749" y="2936"/>
                    <a:pt x="20715" y="2936"/>
                  </a:cubicBezTo>
                  <a:cubicBezTo>
                    <a:pt x="20615" y="2870"/>
                    <a:pt x="20548" y="2836"/>
                    <a:pt x="20515" y="2836"/>
                  </a:cubicBezTo>
                  <a:cubicBezTo>
                    <a:pt x="20348" y="2770"/>
                    <a:pt x="20248" y="2636"/>
                    <a:pt x="20081" y="2603"/>
                  </a:cubicBezTo>
                  <a:cubicBezTo>
                    <a:pt x="20015" y="2636"/>
                    <a:pt x="20081" y="2670"/>
                    <a:pt x="20015" y="2703"/>
                  </a:cubicBezTo>
                  <a:cubicBezTo>
                    <a:pt x="19948" y="2703"/>
                    <a:pt x="19881" y="2670"/>
                    <a:pt x="19781" y="2670"/>
                  </a:cubicBezTo>
                  <a:cubicBezTo>
                    <a:pt x="19714" y="2670"/>
                    <a:pt x="19681" y="2636"/>
                    <a:pt x="19581" y="2636"/>
                  </a:cubicBezTo>
                  <a:cubicBezTo>
                    <a:pt x="19548" y="2636"/>
                    <a:pt x="19514" y="2703"/>
                    <a:pt x="19448" y="2703"/>
                  </a:cubicBezTo>
                  <a:cubicBezTo>
                    <a:pt x="19381" y="2703"/>
                    <a:pt x="19247" y="2636"/>
                    <a:pt x="19181" y="2636"/>
                  </a:cubicBezTo>
                  <a:cubicBezTo>
                    <a:pt x="19114" y="2636"/>
                    <a:pt x="19114" y="2670"/>
                    <a:pt x="19081" y="2670"/>
                  </a:cubicBezTo>
                  <a:cubicBezTo>
                    <a:pt x="18914" y="2670"/>
                    <a:pt x="19047" y="2503"/>
                    <a:pt x="19081" y="2469"/>
                  </a:cubicBezTo>
                  <a:lnTo>
                    <a:pt x="19081" y="2336"/>
                  </a:lnTo>
                  <a:cubicBezTo>
                    <a:pt x="19081" y="2303"/>
                    <a:pt x="19114" y="2269"/>
                    <a:pt x="19114" y="2203"/>
                  </a:cubicBezTo>
                  <a:lnTo>
                    <a:pt x="19114" y="2102"/>
                  </a:lnTo>
                  <a:cubicBezTo>
                    <a:pt x="19181" y="1836"/>
                    <a:pt x="19581" y="1936"/>
                    <a:pt x="19848" y="1836"/>
                  </a:cubicBezTo>
                  <a:cubicBezTo>
                    <a:pt x="19881" y="1836"/>
                    <a:pt x="19915" y="1769"/>
                    <a:pt x="19948" y="1769"/>
                  </a:cubicBezTo>
                  <a:cubicBezTo>
                    <a:pt x="19981" y="1752"/>
                    <a:pt x="20013" y="1746"/>
                    <a:pt x="20042" y="1746"/>
                  </a:cubicBezTo>
                  <a:cubicBezTo>
                    <a:pt x="20131" y="1746"/>
                    <a:pt x="20206" y="1802"/>
                    <a:pt x="20282" y="1802"/>
                  </a:cubicBezTo>
                  <a:cubicBezTo>
                    <a:pt x="20348" y="1802"/>
                    <a:pt x="20548" y="1702"/>
                    <a:pt x="20548" y="1669"/>
                  </a:cubicBezTo>
                  <a:cubicBezTo>
                    <a:pt x="20548" y="1635"/>
                    <a:pt x="20415" y="1602"/>
                    <a:pt x="20415" y="1602"/>
                  </a:cubicBezTo>
                  <a:cubicBezTo>
                    <a:pt x="20382" y="1469"/>
                    <a:pt x="20415" y="1335"/>
                    <a:pt x="20515" y="1335"/>
                  </a:cubicBezTo>
                  <a:cubicBezTo>
                    <a:pt x="20569" y="1305"/>
                    <a:pt x="20612" y="1293"/>
                    <a:pt x="20648" y="1293"/>
                  </a:cubicBezTo>
                  <a:cubicBezTo>
                    <a:pt x="20750" y="1293"/>
                    <a:pt x="20802" y="1381"/>
                    <a:pt x="20890" y="1381"/>
                  </a:cubicBezTo>
                  <a:cubicBezTo>
                    <a:pt x="20908" y="1381"/>
                    <a:pt x="20927" y="1377"/>
                    <a:pt x="20949" y="1369"/>
                  </a:cubicBezTo>
                  <a:cubicBezTo>
                    <a:pt x="21015" y="1369"/>
                    <a:pt x="21049" y="1302"/>
                    <a:pt x="21049" y="1269"/>
                  </a:cubicBezTo>
                  <a:cubicBezTo>
                    <a:pt x="21049" y="1202"/>
                    <a:pt x="21015" y="1168"/>
                    <a:pt x="21049" y="1135"/>
                  </a:cubicBezTo>
                  <a:cubicBezTo>
                    <a:pt x="21115" y="1135"/>
                    <a:pt x="21249" y="1202"/>
                    <a:pt x="21249" y="1302"/>
                  </a:cubicBezTo>
                  <a:cubicBezTo>
                    <a:pt x="21249" y="1335"/>
                    <a:pt x="21216" y="1469"/>
                    <a:pt x="21216" y="1535"/>
                  </a:cubicBezTo>
                  <a:cubicBezTo>
                    <a:pt x="21216" y="1602"/>
                    <a:pt x="21249" y="1635"/>
                    <a:pt x="21249" y="1635"/>
                  </a:cubicBezTo>
                  <a:cubicBezTo>
                    <a:pt x="21249" y="1702"/>
                    <a:pt x="21182" y="1769"/>
                    <a:pt x="21182" y="1802"/>
                  </a:cubicBezTo>
                  <a:cubicBezTo>
                    <a:pt x="21249" y="2102"/>
                    <a:pt x="21582" y="2169"/>
                    <a:pt x="21783" y="2269"/>
                  </a:cubicBezTo>
                  <a:cubicBezTo>
                    <a:pt x="22016" y="2336"/>
                    <a:pt x="22183" y="2469"/>
                    <a:pt x="22350" y="2503"/>
                  </a:cubicBezTo>
                  <a:cubicBezTo>
                    <a:pt x="22383" y="2469"/>
                    <a:pt x="22383" y="2436"/>
                    <a:pt x="22383" y="2369"/>
                  </a:cubicBezTo>
                  <a:cubicBezTo>
                    <a:pt x="22383" y="2336"/>
                    <a:pt x="22350" y="2303"/>
                    <a:pt x="22283" y="2269"/>
                  </a:cubicBezTo>
                  <a:lnTo>
                    <a:pt x="22283" y="2136"/>
                  </a:lnTo>
                  <a:cubicBezTo>
                    <a:pt x="22283" y="2102"/>
                    <a:pt x="22216" y="2102"/>
                    <a:pt x="22216" y="2036"/>
                  </a:cubicBezTo>
                  <a:cubicBezTo>
                    <a:pt x="22216" y="1969"/>
                    <a:pt x="22283" y="1969"/>
                    <a:pt x="22250" y="1936"/>
                  </a:cubicBezTo>
                  <a:cubicBezTo>
                    <a:pt x="22250" y="1869"/>
                    <a:pt x="22116" y="1869"/>
                    <a:pt x="22083" y="1802"/>
                  </a:cubicBezTo>
                  <a:lnTo>
                    <a:pt x="22083" y="1669"/>
                  </a:lnTo>
                  <a:cubicBezTo>
                    <a:pt x="22049" y="1635"/>
                    <a:pt x="22016" y="1635"/>
                    <a:pt x="21949" y="1635"/>
                  </a:cubicBezTo>
                  <a:cubicBezTo>
                    <a:pt x="21916" y="1602"/>
                    <a:pt x="21849" y="1535"/>
                    <a:pt x="21783" y="1535"/>
                  </a:cubicBezTo>
                  <a:cubicBezTo>
                    <a:pt x="21760" y="1535"/>
                    <a:pt x="21738" y="1565"/>
                    <a:pt x="21696" y="1565"/>
                  </a:cubicBezTo>
                  <a:cubicBezTo>
                    <a:pt x="21675" y="1565"/>
                    <a:pt x="21649" y="1558"/>
                    <a:pt x="21616" y="1535"/>
                  </a:cubicBezTo>
                  <a:cubicBezTo>
                    <a:pt x="21549" y="1502"/>
                    <a:pt x="21549" y="1435"/>
                    <a:pt x="21516" y="1335"/>
                  </a:cubicBezTo>
                  <a:cubicBezTo>
                    <a:pt x="21549" y="1202"/>
                    <a:pt x="21683" y="1269"/>
                    <a:pt x="21749" y="1202"/>
                  </a:cubicBezTo>
                  <a:cubicBezTo>
                    <a:pt x="21783" y="1202"/>
                    <a:pt x="21783" y="1135"/>
                    <a:pt x="21849" y="1135"/>
                  </a:cubicBezTo>
                  <a:cubicBezTo>
                    <a:pt x="21883" y="1124"/>
                    <a:pt x="21920" y="1120"/>
                    <a:pt x="21956" y="1120"/>
                  </a:cubicBezTo>
                  <a:cubicBezTo>
                    <a:pt x="22027" y="1120"/>
                    <a:pt x="22094" y="1135"/>
                    <a:pt x="22116" y="1135"/>
                  </a:cubicBezTo>
                  <a:cubicBezTo>
                    <a:pt x="22183" y="1102"/>
                    <a:pt x="22216" y="968"/>
                    <a:pt x="22250" y="868"/>
                  </a:cubicBezTo>
                  <a:lnTo>
                    <a:pt x="22450" y="668"/>
                  </a:lnTo>
                  <a:cubicBezTo>
                    <a:pt x="22516" y="668"/>
                    <a:pt x="22583" y="668"/>
                    <a:pt x="22617" y="635"/>
                  </a:cubicBezTo>
                  <a:cubicBezTo>
                    <a:pt x="22583" y="501"/>
                    <a:pt x="22216" y="601"/>
                    <a:pt x="22183" y="468"/>
                  </a:cubicBezTo>
                  <a:cubicBezTo>
                    <a:pt x="22183" y="435"/>
                    <a:pt x="22216" y="335"/>
                    <a:pt x="22250" y="335"/>
                  </a:cubicBezTo>
                  <a:cubicBezTo>
                    <a:pt x="22328" y="291"/>
                    <a:pt x="22406" y="277"/>
                    <a:pt x="22483" y="277"/>
                  </a:cubicBezTo>
                  <a:cubicBezTo>
                    <a:pt x="22626" y="277"/>
                    <a:pt x="22767" y="325"/>
                    <a:pt x="22903" y="325"/>
                  </a:cubicBezTo>
                  <a:cubicBezTo>
                    <a:pt x="22976" y="325"/>
                    <a:pt x="23048" y="311"/>
                    <a:pt x="23117" y="268"/>
                  </a:cubicBezTo>
                  <a:cubicBezTo>
                    <a:pt x="23093" y="76"/>
                    <a:pt x="22931" y="5"/>
                    <a:pt x="22755" y="5"/>
                  </a:cubicBezTo>
                  <a:cubicBezTo>
                    <a:pt x="22686" y="5"/>
                    <a:pt x="22615" y="16"/>
                    <a:pt x="22550" y="34"/>
                  </a:cubicBezTo>
                  <a:cubicBezTo>
                    <a:pt x="22516" y="34"/>
                    <a:pt x="22450" y="101"/>
                    <a:pt x="22416" y="101"/>
                  </a:cubicBezTo>
                  <a:cubicBezTo>
                    <a:pt x="22350" y="101"/>
                    <a:pt x="22216" y="34"/>
                    <a:pt x="22116" y="34"/>
                  </a:cubicBezTo>
                  <a:lnTo>
                    <a:pt x="21582" y="34"/>
                  </a:lnTo>
                  <a:cubicBezTo>
                    <a:pt x="21549" y="34"/>
                    <a:pt x="21516" y="1"/>
                    <a:pt x="2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5" name="Google Shape;3095;p56"/>
            <p:cNvSpPr/>
            <p:nvPr/>
          </p:nvSpPr>
          <p:spPr>
            <a:xfrm>
              <a:off x="3523817" y="2956387"/>
              <a:ext cx="2566" cy="1547"/>
            </a:xfrm>
            <a:custGeom>
              <a:avLst/>
              <a:gdLst/>
              <a:ahLst/>
              <a:cxnLst/>
              <a:rect l="l" t="t" r="r" b="b"/>
              <a:pathLst>
                <a:path w="151" h="91" extrusionOk="0">
                  <a:moveTo>
                    <a:pt x="72" y="1"/>
                  </a:moveTo>
                  <a:cubicBezTo>
                    <a:pt x="34" y="1"/>
                    <a:pt x="1" y="26"/>
                    <a:pt x="18" y="76"/>
                  </a:cubicBezTo>
                  <a:cubicBezTo>
                    <a:pt x="40" y="87"/>
                    <a:pt x="62" y="91"/>
                    <a:pt x="82" y="91"/>
                  </a:cubicBezTo>
                  <a:cubicBezTo>
                    <a:pt x="121" y="91"/>
                    <a:pt x="151" y="76"/>
                    <a:pt x="151" y="76"/>
                  </a:cubicBezTo>
                  <a:cubicBezTo>
                    <a:pt x="151" y="26"/>
                    <a:pt x="109" y="1"/>
                    <a:pt x="72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6" name="Google Shape;3096;p56"/>
            <p:cNvSpPr/>
            <p:nvPr/>
          </p:nvSpPr>
          <p:spPr>
            <a:xfrm>
              <a:off x="3525941" y="3044181"/>
              <a:ext cx="3688" cy="2396"/>
            </a:xfrm>
            <a:custGeom>
              <a:avLst/>
              <a:gdLst/>
              <a:ahLst/>
              <a:cxnLst/>
              <a:rect l="l" t="t" r="r" b="b"/>
              <a:pathLst>
                <a:path w="217" h="141" extrusionOk="0">
                  <a:moveTo>
                    <a:pt x="148" y="1"/>
                  </a:moveTo>
                  <a:cubicBezTo>
                    <a:pt x="88" y="1"/>
                    <a:pt x="1" y="38"/>
                    <a:pt x="26" y="113"/>
                  </a:cubicBezTo>
                  <a:cubicBezTo>
                    <a:pt x="35" y="132"/>
                    <a:pt x="55" y="140"/>
                    <a:pt x="78" y="140"/>
                  </a:cubicBezTo>
                  <a:cubicBezTo>
                    <a:pt x="137" y="140"/>
                    <a:pt x="217" y="86"/>
                    <a:pt x="193" y="13"/>
                  </a:cubicBezTo>
                  <a:cubicBezTo>
                    <a:pt x="184" y="5"/>
                    <a:pt x="168" y="1"/>
                    <a:pt x="148" y="1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7" name="Google Shape;3097;p56"/>
            <p:cNvSpPr/>
            <p:nvPr/>
          </p:nvSpPr>
          <p:spPr>
            <a:xfrm>
              <a:off x="3475927" y="3046662"/>
              <a:ext cx="7376" cy="3416"/>
            </a:xfrm>
            <a:custGeom>
              <a:avLst/>
              <a:gdLst/>
              <a:ahLst/>
              <a:cxnLst/>
              <a:rect l="l" t="t" r="r" b="b"/>
              <a:pathLst>
                <a:path w="434" h="201" extrusionOk="0">
                  <a:moveTo>
                    <a:pt x="434" y="1"/>
                  </a:moveTo>
                  <a:lnTo>
                    <a:pt x="434" y="1"/>
                  </a:lnTo>
                  <a:cubicBezTo>
                    <a:pt x="300" y="34"/>
                    <a:pt x="100" y="34"/>
                    <a:pt x="0" y="134"/>
                  </a:cubicBezTo>
                  <a:cubicBezTo>
                    <a:pt x="100" y="201"/>
                    <a:pt x="234" y="201"/>
                    <a:pt x="400" y="201"/>
                  </a:cubicBezTo>
                  <a:cubicBezTo>
                    <a:pt x="434" y="168"/>
                    <a:pt x="434" y="68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8" name="Google Shape;3098;p56"/>
            <p:cNvSpPr/>
            <p:nvPr/>
          </p:nvSpPr>
          <p:spPr>
            <a:xfrm>
              <a:off x="3464013" y="3042380"/>
              <a:ext cx="3416" cy="6322"/>
            </a:xfrm>
            <a:custGeom>
              <a:avLst/>
              <a:gdLst/>
              <a:ahLst/>
              <a:cxnLst/>
              <a:rect l="l" t="t" r="r" b="b"/>
              <a:pathLst>
                <a:path w="201" h="372" extrusionOk="0">
                  <a:moveTo>
                    <a:pt x="114" y="1"/>
                  </a:moveTo>
                  <a:cubicBezTo>
                    <a:pt x="81" y="1"/>
                    <a:pt x="41" y="33"/>
                    <a:pt x="1" y="86"/>
                  </a:cubicBezTo>
                  <a:cubicBezTo>
                    <a:pt x="34" y="153"/>
                    <a:pt x="34" y="253"/>
                    <a:pt x="34" y="353"/>
                  </a:cubicBezTo>
                  <a:cubicBezTo>
                    <a:pt x="54" y="366"/>
                    <a:pt x="72" y="371"/>
                    <a:pt x="89" y="371"/>
                  </a:cubicBezTo>
                  <a:cubicBezTo>
                    <a:pt x="158" y="371"/>
                    <a:pt x="201" y="280"/>
                    <a:pt x="201" y="253"/>
                  </a:cubicBezTo>
                  <a:cubicBezTo>
                    <a:pt x="201" y="73"/>
                    <a:pt x="16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9" name="Google Shape;3099;p56"/>
            <p:cNvSpPr/>
            <p:nvPr/>
          </p:nvSpPr>
          <p:spPr>
            <a:xfrm>
              <a:off x="3463775" y="3038505"/>
              <a:ext cx="2532" cy="2515"/>
            </a:xfrm>
            <a:custGeom>
              <a:avLst/>
              <a:gdLst/>
              <a:ahLst/>
              <a:cxnLst/>
              <a:rect l="l" t="t" r="r" b="b"/>
              <a:pathLst>
                <a:path w="149" h="148" extrusionOk="0">
                  <a:moveTo>
                    <a:pt x="97" y="0"/>
                  </a:moveTo>
                  <a:cubicBezTo>
                    <a:pt x="9" y="0"/>
                    <a:pt x="0" y="147"/>
                    <a:pt x="115" y="147"/>
                  </a:cubicBezTo>
                  <a:cubicBezTo>
                    <a:pt x="148" y="114"/>
                    <a:pt x="148" y="81"/>
                    <a:pt x="148" y="14"/>
                  </a:cubicBezTo>
                  <a:cubicBezTo>
                    <a:pt x="129" y="4"/>
                    <a:pt x="112" y="0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0" name="Google Shape;3100;p56"/>
            <p:cNvSpPr/>
            <p:nvPr/>
          </p:nvSpPr>
          <p:spPr>
            <a:xfrm>
              <a:off x="3424331" y="3004159"/>
              <a:ext cx="19867" cy="21668"/>
            </a:xfrm>
            <a:custGeom>
              <a:avLst/>
              <a:gdLst/>
              <a:ahLst/>
              <a:cxnLst/>
              <a:rect l="l" t="t" r="r" b="b"/>
              <a:pathLst>
                <a:path w="1169" h="1275" extrusionOk="0">
                  <a:moveTo>
                    <a:pt x="368" y="0"/>
                  </a:moveTo>
                  <a:cubicBezTo>
                    <a:pt x="334" y="100"/>
                    <a:pt x="234" y="33"/>
                    <a:pt x="201" y="100"/>
                  </a:cubicBezTo>
                  <a:cubicBezTo>
                    <a:pt x="167" y="133"/>
                    <a:pt x="67" y="267"/>
                    <a:pt x="34" y="300"/>
                  </a:cubicBezTo>
                  <a:cubicBezTo>
                    <a:pt x="1" y="300"/>
                    <a:pt x="34" y="367"/>
                    <a:pt x="34" y="467"/>
                  </a:cubicBezTo>
                  <a:cubicBezTo>
                    <a:pt x="101" y="467"/>
                    <a:pt x="134" y="534"/>
                    <a:pt x="268" y="600"/>
                  </a:cubicBezTo>
                  <a:lnTo>
                    <a:pt x="368" y="600"/>
                  </a:lnTo>
                  <a:cubicBezTo>
                    <a:pt x="434" y="600"/>
                    <a:pt x="468" y="667"/>
                    <a:pt x="501" y="701"/>
                  </a:cubicBezTo>
                  <a:cubicBezTo>
                    <a:pt x="501" y="801"/>
                    <a:pt x="434" y="801"/>
                    <a:pt x="368" y="834"/>
                  </a:cubicBezTo>
                  <a:cubicBezTo>
                    <a:pt x="434" y="934"/>
                    <a:pt x="334" y="967"/>
                    <a:pt x="334" y="1034"/>
                  </a:cubicBezTo>
                  <a:cubicBezTo>
                    <a:pt x="368" y="1101"/>
                    <a:pt x="434" y="1034"/>
                    <a:pt x="434" y="1134"/>
                  </a:cubicBezTo>
                  <a:cubicBezTo>
                    <a:pt x="434" y="1168"/>
                    <a:pt x="334" y="1201"/>
                    <a:pt x="368" y="1268"/>
                  </a:cubicBezTo>
                  <a:cubicBezTo>
                    <a:pt x="386" y="1272"/>
                    <a:pt x="403" y="1274"/>
                    <a:pt x="418" y="1274"/>
                  </a:cubicBezTo>
                  <a:cubicBezTo>
                    <a:pt x="512" y="1274"/>
                    <a:pt x="548" y="1196"/>
                    <a:pt x="634" y="1168"/>
                  </a:cubicBezTo>
                  <a:cubicBezTo>
                    <a:pt x="801" y="1101"/>
                    <a:pt x="1001" y="1134"/>
                    <a:pt x="1101" y="1001"/>
                  </a:cubicBezTo>
                  <a:cubicBezTo>
                    <a:pt x="1035" y="934"/>
                    <a:pt x="1168" y="867"/>
                    <a:pt x="1135" y="801"/>
                  </a:cubicBezTo>
                  <a:cubicBezTo>
                    <a:pt x="1135" y="767"/>
                    <a:pt x="1001" y="767"/>
                    <a:pt x="968" y="701"/>
                  </a:cubicBezTo>
                  <a:cubicBezTo>
                    <a:pt x="935" y="701"/>
                    <a:pt x="935" y="634"/>
                    <a:pt x="868" y="634"/>
                  </a:cubicBezTo>
                  <a:cubicBezTo>
                    <a:pt x="835" y="600"/>
                    <a:pt x="735" y="534"/>
                    <a:pt x="701" y="534"/>
                  </a:cubicBezTo>
                  <a:cubicBezTo>
                    <a:pt x="634" y="500"/>
                    <a:pt x="534" y="434"/>
                    <a:pt x="501" y="367"/>
                  </a:cubicBezTo>
                  <a:cubicBezTo>
                    <a:pt x="501" y="334"/>
                    <a:pt x="534" y="300"/>
                    <a:pt x="534" y="200"/>
                  </a:cubicBezTo>
                  <a:cubicBezTo>
                    <a:pt x="518" y="167"/>
                    <a:pt x="476" y="167"/>
                    <a:pt x="438" y="167"/>
                  </a:cubicBezTo>
                  <a:cubicBezTo>
                    <a:pt x="401" y="167"/>
                    <a:pt x="368" y="167"/>
                    <a:pt x="368" y="133"/>
                  </a:cubicBezTo>
                  <a:cubicBezTo>
                    <a:pt x="368" y="100"/>
                    <a:pt x="401" y="33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1" name="Google Shape;3101;p56"/>
            <p:cNvSpPr/>
            <p:nvPr/>
          </p:nvSpPr>
          <p:spPr>
            <a:xfrm>
              <a:off x="3416395" y="3013642"/>
              <a:ext cx="10792" cy="11233"/>
            </a:xfrm>
            <a:custGeom>
              <a:avLst/>
              <a:gdLst/>
              <a:ahLst/>
              <a:cxnLst/>
              <a:rect l="l" t="t" r="r" b="b"/>
              <a:pathLst>
                <a:path w="635" h="661" extrusionOk="0">
                  <a:moveTo>
                    <a:pt x="447" y="1"/>
                  </a:moveTo>
                  <a:cubicBezTo>
                    <a:pt x="376" y="1"/>
                    <a:pt x="301" y="26"/>
                    <a:pt x="268" y="76"/>
                  </a:cubicBezTo>
                  <a:cubicBezTo>
                    <a:pt x="234" y="109"/>
                    <a:pt x="234" y="209"/>
                    <a:pt x="134" y="243"/>
                  </a:cubicBezTo>
                  <a:cubicBezTo>
                    <a:pt x="101" y="276"/>
                    <a:pt x="1" y="276"/>
                    <a:pt x="1" y="309"/>
                  </a:cubicBezTo>
                  <a:cubicBezTo>
                    <a:pt x="1" y="376"/>
                    <a:pt x="67" y="409"/>
                    <a:pt x="101" y="443"/>
                  </a:cubicBezTo>
                  <a:cubicBezTo>
                    <a:pt x="101" y="543"/>
                    <a:pt x="1" y="543"/>
                    <a:pt x="1" y="610"/>
                  </a:cubicBezTo>
                  <a:cubicBezTo>
                    <a:pt x="38" y="647"/>
                    <a:pt x="77" y="661"/>
                    <a:pt x="118" y="661"/>
                  </a:cubicBezTo>
                  <a:cubicBezTo>
                    <a:pt x="224" y="661"/>
                    <a:pt x="338" y="567"/>
                    <a:pt x="434" y="543"/>
                  </a:cubicBezTo>
                  <a:cubicBezTo>
                    <a:pt x="468" y="476"/>
                    <a:pt x="568" y="476"/>
                    <a:pt x="568" y="443"/>
                  </a:cubicBezTo>
                  <a:cubicBezTo>
                    <a:pt x="568" y="409"/>
                    <a:pt x="501" y="309"/>
                    <a:pt x="568" y="243"/>
                  </a:cubicBezTo>
                  <a:cubicBezTo>
                    <a:pt x="568" y="143"/>
                    <a:pt x="634" y="143"/>
                    <a:pt x="601" y="76"/>
                  </a:cubicBezTo>
                  <a:cubicBezTo>
                    <a:pt x="584" y="26"/>
                    <a:pt x="518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2" name="Google Shape;3102;p56"/>
            <p:cNvSpPr/>
            <p:nvPr/>
          </p:nvSpPr>
          <p:spPr>
            <a:xfrm>
              <a:off x="3313357" y="3005825"/>
              <a:ext cx="4792" cy="3144"/>
            </a:xfrm>
            <a:custGeom>
              <a:avLst/>
              <a:gdLst/>
              <a:ahLst/>
              <a:cxnLst/>
              <a:rect l="l" t="t" r="r" b="b"/>
              <a:pathLst>
                <a:path w="282" h="185" extrusionOk="0">
                  <a:moveTo>
                    <a:pt x="162" y="0"/>
                  </a:moveTo>
                  <a:cubicBezTo>
                    <a:pt x="89" y="0"/>
                    <a:pt x="1" y="94"/>
                    <a:pt x="26" y="169"/>
                  </a:cubicBezTo>
                  <a:cubicBezTo>
                    <a:pt x="26" y="180"/>
                    <a:pt x="33" y="184"/>
                    <a:pt x="45" y="184"/>
                  </a:cubicBezTo>
                  <a:cubicBezTo>
                    <a:pt x="105" y="184"/>
                    <a:pt x="282" y="63"/>
                    <a:pt x="226" y="35"/>
                  </a:cubicBezTo>
                  <a:cubicBezTo>
                    <a:pt x="209" y="10"/>
                    <a:pt x="187" y="0"/>
                    <a:pt x="162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3" name="Google Shape;3103;p56"/>
            <p:cNvSpPr/>
            <p:nvPr/>
          </p:nvSpPr>
          <p:spPr>
            <a:xfrm>
              <a:off x="3293388" y="3023567"/>
              <a:ext cx="3824" cy="2192"/>
            </a:xfrm>
            <a:custGeom>
              <a:avLst/>
              <a:gdLst/>
              <a:ahLst/>
              <a:cxnLst/>
              <a:rect l="l" t="t" r="r" b="b"/>
              <a:pathLst>
                <a:path w="225" h="129" extrusionOk="0">
                  <a:moveTo>
                    <a:pt x="117" y="0"/>
                  </a:moveTo>
                  <a:cubicBezTo>
                    <a:pt x="84" y="0"/>
                    <a:pt x="50" y="9"/>
                    <a:pt x="34" y="26"/>
                  </a:cubicBezTo>
                  <a:cubicBezTo>
                    <a:pt x="0" y="59"/>
                    <a:pt x="0" y="59"/>
                    <a:pt x="34" y="92"/>
                  </a:cubicBezTo>
                  <a:cubicBezTo>
                    <a:pt x="42" y="119"/>
                    <a:pt x="60" y="129"/>
                    <a:pt x="82" y="129"/>
                  </a:cubicBezTo>
                  <a:cubicBezTo>
                    <a:pt x="141" y="129"/>
                    <a:pt x="225" y="50"/>
                    <a:pt x="200" y="26"/>
                  </a:cubicBezTo>
                  <a:cubicBezTo>
                    <a:pt x="184" y="9"/>
                    <a:pt x="150" y="0"/>
                    <a:pt x="117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4" name="Google Shape;3104;p56"/>
            <p:cNvSpPr/>
            <p:nvPr/>
          </p:nvSpPr>
          <p:spPr>
            <a:xfrm>
              <a:off x="3132382" y="2993385"/>
              <a:ext cx="283469" cy="335608"/>
            </a:xfrm>
            <a:custGeom>
              <a:avLst/>
              <a:gdLst/>
              <a:ahLst/>
              <a:cxnLst/>
              <a:rect l="l" t="t" r="r" b="b"/>
              <a:pathLst>
                <a:path w="16680" h="19748" extrusionOk="0">
                  <a:moveTo>
                    <a:pt x="5674" y="2095"/>
                  </a:moveTo>
                  <a:cubicBezTo>
                    <a:pt x="5726" y="2095"/>
                    <a:pt x="5773" y="2115"/>
                    <a:pt x="5805" y="2168"/>
                  </a:cubicBezTo>
                  <a:cubicBezTo>
                    <a:pt x="5772" y="2202"/>
                    <a:pt x="5705" y="2202"/>
                    <a:pt x="5671" y="2269"/>
                  </a:cubicBezTo>
                  <a:cubicBezTo>
                    <a:pt x="5538" y="2302"/>
                    <a:pt x="5438" y="2435"/>
                    <a:pt x="5305" y="2435"/>
                  </a:cubicBezTo>
                  <a:cubicBezTo>
                    <a:pt x="5305" y="2335"/>
                    <a:pt x="5305" y="2269"/>
                    <a:pt x="5338" y="2202"/>
                  </a:cubicBezTo>
                  <a:cubicBezTo>
                    <a:pt x="5428" y="2179"/>
                    <a:pt x="5564" y="2095"/>
                    <a:pt x="5674" y="2095"/>
                  </a:cubicBezTo>
                  <a:close/>
                  <a:moveTo>
                    <a:pt x="5838" y="2669"/>
                  </a:moveTo>
                  <a:cubicBezTo>
                    <a:pt x="5872" y="2669"/>
                    <a:pt x="5938" y="2736"/>
                    <a:pt x="5972" y="2736"/>
                  </a:cubicBezTo>
                  <a:cubicBezTo>
                    <a:pt x="5938" y="2802"/>
                    <a:pt x="5872" y="2802"/>
                    <a:pt x="5838" y="2836"/>
                  </a:cubicBezTo>
                  <a:cubicBezTo>
                    <a:pt x="5772" y="2902"/>
                    <a:pt x="5671" y="2969"/>
                    <a:pt x="5538" y="2969"/>
                  </a:cubicBezTo>
                  <a:cubicBezTo>
                    <a:pt x="5538" y="2902"/>
                    <a:pt x="5638" y="2902"/>
                    <a:pt x="5705" y="2802"/>
                  </a:cubicBezTo>
                  <a:cubicBezTo>
                    <a:pt x="5772" y="2769"/>
                    <a:pt x="5805" y="2669"/>
                    <a:pt x="5838" y="2669"/>
                  </a:cubicBezTo>
                  <a:close/>
                  <a:moveTo>
                    <a:pt x="7000" y="3749"/>
                  </a:moveTo>
                  <a:cubicBezTo>
                    <a:pt x="7103" y="3749"/>
                    <a:pt x="7087" y="3974"/>
                    <a:pt x="6972" y="4003"/>
                  </a:cubicBezTo>
                  <a:cubicBezTo>
                    <a:pt x="6839" y="4003"/>
                    <a:pt x="6806" y="3803"/>
                    <a:pt x="6939" y="3770"/>
                  </a:cubicBezTo>
                  <a:cubicBezTo>
                    <a:pt x="6963" y="3755"/>
                    <a:pt x="6983" y="3749"/>
                    <a:pt x="7000" y="3749"/>
                  </a:cubicBezTo>
                  <a:close/>
                  <a:moveTo>
                    <a:pt x="8140" y="4270"/>
                  </a:moveTo>
                  <a:cubicBezTo>
                    <a:pt x="8207" y="4270"/>
                    <a:pt x="8473" y="4437"/>
                    <a:pt x="8307" y="4570"/>
                  </a:cubicBezTo>
                  <a:cubicBezTo>
                    <a:pt x="8307" y="4570"/>
                    <a:pt x="8040" y="4637"/>
                    <a:pt x="8006" y="4637"/>
                  </a:cubicBezTo>
                  <a:cubicBezTo>
                    <a:pt x="7973" y="4637"/>
                    <a:pt x="7873" y="4570"/>
                    <a:pt x="7840" y="4570"/>
                  </a:cubicBezTo>
                  <a:cubicBezTo>
                    <a:pt x="7740" y="4570"/>
                    <a:pt x="7658" y="4683"/>
                    <a:pt x="7582" y="4683"/>
                  </a:cubicBezTo>
                  <a:cubicBezTo>
                    <a:pt x="7556" y="4683"/>
                    <a:pt x="7531" y="4670"/>
                    <a:pt x="7506" y="4637"/>
                  </a:cubicBezTo>
                  <a:cubicBezTo>
                    <a:pt x="7506" y="4570"/>
                    <a:pt x="7606" y="4570"/>
                    <a:pt x="7673" y="4503"/>
                  </a:cubicBezTo>
                  <a:cubicBezTo>
                    <a:pt x="7806" y="4437"/>
                    <a:pt x="7973" y="4270"/>
                    <a:pt x="8140" y="4270"/>
                  </a:cubicBezTo>
                  <a:close/>
                  <a:moveTo>
                    <a:pt x="9307" y="4770"/>
                  </a:moveTo>
                  <a:cubicBezTo>
                    <a:pt x="9307" y="4904"/>
                    <a:pt x="9041" y="4904"/>
                    <a:pt x="8974" y="4904"/>
                  </a:cubicBezTo>
                  <a:cubicBezTo>
                    <a:pt x="8974" y="4837"/>
                    <a:pt x="9041" y="4804"/>
                    <a:pt x="9107" y="4804"/>
                  </a:cubicBezTo>
                  <a:cubicBezTo>
                    <a:pt x="9174" y="4770"/>
                    <a:pt x="9274" y="4770"/>
                    <a:pt x="9307" y="4770"/>
                  </a:cubicBezTo>
                  <a:close/>
                  <a:moveTo>
                    <a:pt x="8807" y="4570"/>
                  </a:moveTo>
                  <a:cubicBezTo>
                    <a:pt x="8874" y="4570"/>
                    <a:pt x="8907" y="4637"/>
                    <a:pt x="8874" y="4704"/>
                  </a:cubicBezTo>
                  <a:lnTo>
                    <a:pt x="8774" y="4704"/>
                  </a:lnTo>
                  <a:cubicBezTo>
                    <a:pt x="8640" y="4770"/>
                    <a:pt x="8674" y="5004"/>
                    <a:pt x="8540" y="5004"/>
                  </a:cubicBezTo>
                  <a:cubicBezTo>
                    <a:pt x="8473" y="5004"/>
                    <a:pt x="8373" y="4837"/>
                    <a:pt x="8473" y="4770"/>
                  </a:cubicBezTo>
                  <a:cubicBezTo>
                    <a:pt x="8473" y="4704"/>
                    <a:pt x="8440" y="4704"/>
                    <a:pt x="8440" y="4670"/>
                  </a:cubicBezTo>
                  <a:cubicBezTo>
                    <a:pt x="8373" y="4637"/>
                    <a:pt x="8473" y="4604"/>
                    <a:pt x="8540" y="4604"/>
                  </a:cubicBezTo>
                  <a:cubicBezTo>
                    <a:pt x="8585" y="4604"/>
                    <a:pt x="8614" y="4618"/>
                    <a:pt x="8639" y="4618"/>
                  </a:cubicBezTo>
                  <a:cubicBezTo>
                    <a:pt x="8651" y="4618"/>
                    <a:pt x="8662" y="4615"/>
                    <a:pt x="8674" y="4604"/>
                  </a:cubicBezTo>
                  <a:cubicBezTo>
                    <a:pt x="8707" y="4604"/>
                    <a:pt x="8774" y="4570"/>
                    <a:pt x="8807" y="4570"/>
                  </a:cubicBezTo>
                  <a:close/>
                  <a:moveTo>
                    <a:pt x="8807" y="5071"/>
                  </a:moveTo>
                  <a:cubicBezTo>
                    <a:pt x="8774" y="5171"/>
                    <a:pt x="8674" y="5237"/>
                    <a:pt x="8540" y="5304"/>
                  </a:cubicBezTo>
                  <a:cubicBezTo>
                    <a:pt x="8520" y="5324"/>
                    <a:pt x="8463" y="5357"/>
                    <a:pt x="8413" y="5357"/>
                  </a:cubicBezTo>
                  <a:cubicBezTo>
                    <a:pt x="8382" y="5357"/>
                    <a:pt x="8353" y="5343"/>
                    <a:pt x="8340" y="5304"/>
                  </a:cubicBezTo>
                  <a:cubicBezTo>
                    <a:pt x="8307" y="5237"/>
                    <a:pt x="8440" y="5237"/>
                    <a:pt x="8473" y="5171"/>
                  </a:cubicBezTo>
                  <a:cubicBezTo>
                    <a:pt x="8540" y="5137"/>
                    <a:pt x="8640" y="5071"/>
                    <a:pt x="8807" y="5071"/>
                  </a:cubicBezTo>
                  <a:close/>
                  <a:moveTo>
                    <a:pt x="8143" y="4661"/>
                  </a:moveTo>
                  <a:cubicBezTo>
                    <a:pt x="8156" y="4661"/>
                    <a:pt x="8167" y="4664"/>
                    <a:pt x="8173" y="4670"/>
                  </a:cubicBezTo>
                  <a:cubicBezTo>
                    <a:pt x="8207" y="4770"/>
                    <a:pt x="8140" y="4804"/>
                    <a:pt x="8073" y="4837"/>
                  </a:cubicBezTo>
                  <a:cubicBezTo>
                    <a:pt x="8006" y="4937"/>
                    <a:pt x="7906" y="5071"/>
                    <a:pt x="7906" y="5204"/>
                  </a:cubicBezTo>
                  <a:cubicBezTo>
                    <a:pt x="7906" y="5271"/>
                    <a:pt x="7840" y="5437"/>
                    <a:pt x="7740" y="5437"/>
                  </a:cubicBezTo>
                  <a:cubicBezTo>
                    <a:pt x="7640" y="5437"/>
                    <a:pt x="7706" y="5137"/>
                    <a:pt x="7740" y="5104"/>
                  </a:cubicBezTo>
                  <a:cubicBezTo>
                    <a:pt x="7806" y="5037"/>
                    <a:pt x="7806" y="5004"/>
                    <a:pt x="7840" y="4937"/>
                  </a:cubicBezTo>
                  <a:cubicBezTo>
                    <a:pt x="7873" y="4870"/>
                    <a:pt x="7873" y="4804"/>
                    <a:pt x="7906" y="4770"/>
                  </a:cubicBezTo>
                  <a:cubicBezTo>
                    <a:pt x="7961" y="4716"/>
                    <a:pt x="8082" y="4661"/>
                    <a:pt x="8143" y="4661"/>
                  </a:cubicBezTo>
                  <a:close/>
                  <a:moveTo>
                    <a:pt x="10033" y="10056"/>
                  </a:moveTo>
                  <a:cubicBezTo>
                    <a:pt x="10073" y="10056"/>
                    <a:pt x="10122" y="10147"/>
                    <a:pt x="10041" y="10174"/>
                  </a:cubicBezTo>
                  <a:cubicBezTo>
                    <a:pt x="10035" y="10187"/>
                    <a:pt x="10027" y="10193"/>
                    <a:pt x="10019" y="10193"/>
                  </a:cubicBezTo>
                  <a:cubicBezTo>
                    <a:pt x="9987" y="10193"/>
                    <a:pt x="9954" y="10101"/>
                    <a:pt x="10008" y="10074"/>
                  </a:cubicBezTo>
                  <a:cubicBezTo>
                    <a:pt x="10014" y="10061"/>
                    <a:pt x="10023" y="10056"/>
                    <a:pt x="10033" y="10056"/>
                  </a:cubicBezTo>
                  <a:close/>
                  <a:moveTo>
                    <a:pt x="11442" y="0"/>
                  </a:moveTo>
                  <a:cubicBezTo>
                    <a:pt x="11309" y="67"/>
                    <a:pt x="11175" y="0"/>
                    <a:pt x="11109" y="100"/>
                  </a:cubicBezTo>
                  <a:cubicBezTo>
                    <a:pt x="11090" y="96"/>
                    <a:pt x="11070" y="93"/>
                    <a:pt x="11050" y="93"/>
                  </a:cubicBezTo>
                  <a:cubicBezTo>
                    <a:pt x="10928" y="93"/>
                    <a:pt x="10789" y="167"/>
                    <a:pt x="10675" y="167"/>
                  </a:cubicBezTo>
                  <a:lnTo>
                    <a:pt x="10542" y="167"/>
                  </a:lnTo>
                  <a:cubicBezTo>
                    <a:pt x="10341" y="234"/>
                    <a:pt x="10041" y="434"/>
                    <a:pt x="10008" y="501"/>
                  </a:cubicBezTo>
                  <a:cubicBezTo>
                    <a:pt x="10008" y="567"/>
                    <a:pt x="9975" y="634"/>
                    <a:pt x="9975" y="734"/>
                  </a:cubicBezTo>
                  <a:cubicBezTo>
                    <a:pt x="9987" y="759"/>
                    <a:pt x="10017" y="765"/>
                    <a:pt x="10053" y="765"/>
                  </a:cubicBezTo>
                  <a:cubicBezTo>
                    <a:pt x="10091" y="765"/>
                    <a:pt x="10136" y="757"/>
                    <a:pt x="10168" y="757"/>
                  </a:cubicBezTo>
                  <a:cubicBezTo>
                    <a:pt x="10186" y="757"/>
                    <a:pt x="10200" y="760"/>
                    <a:pt x="10208" y="767"/>
                  </a:cubicBezTo>
                  <a:cubicBezTo>
                    <a:pt x="10208" y="901"/>
                    <a:pt x="10141" y="934"/>
                    <a:pt x="10041" y="1001"/>
                  </a:cubicBezTo>
                  <a:cubicBezTo>
                    <a:pt x="9975" y="1068"/>
                    <a:pt x="9874" y="1168"/>
                    <a:pt x="9808" y="1168"/>
                  </a:cubicBezTo>
                  <a:cubicBezTo>
                    <a:pt x="9774" y="1101"/>
                    <a:pt x="9874" y="1068"/>
                    <a:pt x="9841" y="1001"/>
                  </a:cubicBezTo>
                  <a:cubicBezTo>
                    <a:pt x="9824" y="984"/>
                    <a:pt x="9791" y="984"/>
                    <a:pt x="9754" y="984"/>
                  </a:cubicBezTo>
                  <a:cubicBezTo>
                    <a:pt x="9716" y="984"/>
                    <a:pt x="9674" y="984"/>
                    <a:pt x="9641" y="968"/>
                  </a:cubicBezTo>
                  <a:cubicBezTo>
                    <a:pt x="9541" y="934"/>
                    <a:pt x="9608" y="767"/>
                    <a:pt x="9541" y="667"/>
                  </a:cubicBezTo>
                  <a:cubicBezTo>
                    <a:pt x="9608" y="467"/>
                    <a:pt x="9975" y="501"/>
                    <a:pt x="10041" y="300"/>
                  </a:cubicBezTo>
                  <a:cubicBezTo>
                    <a:pt x="10030" y="289"/>
                    <a:pt x="10019" y="286"/>
                    <a:pt x="10008" y="286"/>
                  </a:cubicBezTo>
                  <a:cubicBezTo>
                    <a:pt x="9986" y="286"/>
                    <a:pt x="9963" y="300"/>
                    <a:pt x="9941" y="300"/>
                  </a:cubicBezTo>
                  <a:cubicBezTo>
                    <a:pt x="9874" y="300"/>
                    <a:pt x="9841" y="267"/>
                    <a:pt x="9808" y="267"/>
                  </a:cubicBezTo>
                  <a:cubicBezTo>
                    <a:pt x="9774" y="267"/>
                    <a:pt x="9708" y="334"/>
                    <a:pt x="9674" y="334"/>
                  </a:cubicBezTo>
                  <a:cubicBezTo>
                    <a:pt x="9641" y="401"/>
                    <a:pt x="9541" y="434"/>
                    <a:pt x="9541" y="434"/>
                  </a:cubicBezTo>
                  <a:cubicBezTo>
                    <a:pt x="9474" y="501"/>
                    <a:pt x="9474" y="667"/>
                    <a:pt x="9341" y="667"/>
                  </a:cubicBezTo>
                  <a:cubicBezTo>
                    <a:pt x="9307" y="601"/>
                    <a:pt x="9441" y="501"/>
                    <a:pt x="9374" y="434"/>
                  </a:cubicBezTo>
                  <a:cubicBezTo>
                    <a:pt x="9363" y="423"/>
                    <a:pt x="9348" y="419"/>
                    <a:pt x="9331" y="419"/>
                  </a:cubicBezTo>
                  <a:cubicBezTo>
                    <a:pt x="9296" y="419"/>
                    <a:pt x="9252" y="434"/>
                    <a:pt x="9207" y="434"/>
                  </a:cubicBezTo>
                  <a:cubicBezTo>
                    <a:pt x="9041" y="467"/>
                    <a:pt x="8974" y="567"/>
                    <a:pt x="8940" y="634"/>
                  </a:cubicBezTo>
                  <a:cubicBezTo>
                    <a:pt x="8874" y="634"/>
                    <a:pt x="8807" y="634"/>
                    <a:pt x="8774" y="667"/>
                  </a:cubicBezTo>
                  <a:cubicBezTo>
                    <a:pt x="8807" y="734"/>
                    <a:pt x="8874" y="801"/>
                    <a:pt x="9007" y="801"/>
                  </a:cubicBezTo>
                  <a:cubicBezTo>
                    <a:pt x="9034" y="801"/>
                    <a:pt x="9103" y="758"/>
                    <a:pt x="9147" y="758"/>
                  </a:cubicBezTo>
                  <a:cubicBezTo>
                    <a:pt x="9158" y="758"/>
                    <a:pt x="9167" y="761"/>
                    <a:pt x="9174" y="767"/>
                  </a:cubicBezTo>
                  <a:cubicBezTo>
                    <a:pt x="9207" y="834"/>
                    <a:pt x="9107" y="901"/>
                    <a:pt x="9107" y="968"/>
                  </a:cubicBezTo>
                  <a:cubicBezTo>
                    <a:pt x="9107" y="1001"/>
                    <a:pt x="9174" y="1068"/>
                    <a:pt x="9174" y="1101"/>
                  </a:cubicBezTo>
                  <a:cubicBezTo>
                    <a:pt x="9174" y="1161"/>
                    <a:pt x="9041" y="1273"/>
                    <a:pt x="8965" y="1273"/>
                  </a:cubicBezTo>
                  <a:cubicBezTo>
                    <a:pt x="8956" y="1273"/>
                    <a:pt x="8948" y="1271"/>
                    <a:pt x="8940" y="1268"/>
                  </a:cubicBezTo>
                  <a:cubicBezTo>
                    <a:pt x="8940" y="1168"/>
                    <a:pt x="9007" y="1168"/>
                    <a:pt x="9007" y="1101"/>
                  </a:cubicBezTo>
                  <a:cubicBezTo>
                    <a:pt x="9007" y="1068"/>
                    <a:pt x="8940" y="1001"/>
                    <a:pt x="8874" y="1001"/>
                  </a:cubicBezTo>
                  <a:cubicBezTo>
                    <a:pt x="8807" y="1001"/>
                    <a:pt x="8707" y="1101"/>
                    <a:pt x="8674" y="1134"/>
                  </a:cubicBezTo>
                  <a:cubicBezTo>
                    <a:pt x="8640" y="1168"/>
                    <a:pt x="8674" y="1268"/>
                    <a:pt x="8640" y="1301"/>
                  </a:cubicBezTo>
                  <a:cubicBezTo>
                    <a:pt x="8607" y="1401"/>
                    <a:pt x="8473" y="1335"/>
                    <a:pt x="8373" y="1401"/>
                  </a:cubicBezTo>
                  <a:cubicBezTo>
                    <a:pt x="8255" y="1425"/>
                    <a:pt x="8188" y="1448"/>
                    <a:pt x="8111" y="1448"/>
                  </a:cubicBezTo>
                  <a:cubicBezTo>
                    <a:pt x="8079" y="1448"/>
                    <a:pt x="8046" y="1444"/>
                    <a:pt x="8006" y="1435"/>
                  </a:cubicBezTo>
                  <a:cubicBezTo>
                    <a:pt x="7973" y="1435"/>
                    <a:pt x="7873" y="1401"/>
                    <a:pt x="7873" y="1335"/>
                  </a:cubicBezTo>
                  <a:cubicBezTo>
                    <a:pt x="7940" y="1318"/>
                    <a:pt x="8006" y="1318"/>
                    <a:pt x="8077" y="1318"/>
                  </a:cubicBezTo>
                  <a:cubicBezTo>
                    <a:pt x="8148" y="1318"/>
                    <a:pt x="8223" y="1318"/>
                    <a:pt x="8307" y="1301"/>
                  </a:cubicBezTo>
                  <a:cubicBezTo>
                    <a:pt x="8340" y="1268"/>
                    <a:pt x="8340" y="1234"/>
                    <a:pt x="8440" y="1168"/>
                  </a:cubicBezTo>
                  <a:cubicBezTo>
                    <a:pt x="8473" y="1134"/>
                    <a:pt x="8540" y="1134"/>
                    <a:pt x="8540" y="1101"/>
                  </a:cubicBezTo>
                  <a:cubicBezTo>
                    <a:pt x="8507" y="1001"/>
                    <a:pt x="8440" y="1068"/>
                    <a:pt x="8373" y="968"/>
                  </a:cubicBezTo>
                  <a:cubicBezTo>
                    <a:pt x="8373" y="934"/>
                    <a:pt x="8440" y="801"/>
                    <a:pt x="8473" y="767"/>
                  </a:cubicBezTo>
                  <a:cubicBezTo>
                    <a:pt x="8507" y="734"/>
                    <a:pt x="8607" y="667"/>
                    <a:pt x="8607" y="601"/>
                  </a:cubicBezTo>
                  <a:cubicBezTo>
                    <a:pt x="8589" y="573"/>
                    <a:pt x="8570" y="563"/>
                    <a:pt x="8552" y="563"/>
                  </a:cubicBezTo>
                  <a:cubicBezTo>
                    <a:pt x="8501" y="563"/>
                    <a:pt x="8446" y="634"/>
                    <a:pt x="8373" y="634"/>
                  </a:cubicBezTo>
                  <a:cubicBezTo>
                    <a:pt x="8340" y="634"/>
                    <a:pt x="8307" y="634"/>
                    <a:pt x="8273" y="667"/>
                  </a:cubicBezTo>
                  <a:cubicBezTo>
                    <a:pt x="8173" y="734"/>
                    <a:pt x="8140" y="801"/>
                    <a:pt x="8107" y="834"/>
                  </a:cubicBezTo>
                  <a:cubicBezTo>
                    <a:pt x="8040" y="834"/>
                    <a:pt x="8006" y="801"/>
                    <a:pt x="7973" y="801"/>
                  </a:cubicBezTo>
                  <a:cubicBezTo>
                    <a:pt x="7959" y="844"/>
                    <a:pt x="7932" y="856"/>
                    <a:pt x="7901" y="856"/>
                  </a:cubicBezTo>
                  <a:cubicBezTo>
                    <a:pt x="7860" y="856"/>
                    <a:pt x="7811" y="834"/>
                    <a:pt x="7773" y="834"/>
                  </a:cubicBezTo>
                  <a:lnTo>
                    <a:pt x="7640" y="834"/>
                  </a:lnTo>
                  <a:cubicBezTo>
                    <a:pt x="7539" y="834"/>
                    <a:pt x="7506" y="767"/>
                    <a:pt x="7439" y="767"/>
                  </a:cubicBezTo>
                  <a:cubicBezTo>
                    <a:pt x="7373" y="767"/>
                    <a:pt x="7306" y="801"/>
                    <a:pt x="7206" y="801"/>
                  </a:cubicBezTo>
                  <a:cubicBezTo>
                    <a:pt x="7106" y="801"/>
                    <a:pt x="6939" y="801"/>
                    <a:pt x="6839" y="834"/>
                  </a:cubicBezTo>
                  <a:cubicBezTo>
                    <a:pt x="6706" y="901"/>
                    <a:pt x="6639" y="1001"/>
                    <a:pt x="6539" y="1101"/>
                  </a:cubicBezTo>
                  <a:cubicBezTo>
                    <a:pt x="6439" y="1168"/>
                    <a:pt x="6205" y="1301"/>
                    <a:pt x="6439" y="1401"/>
                  </a:cubicBezTo>
                  <a:cubicBezTo>
                    <a:pt x="6639" y="1335"/>
                    <a:pt x="6772" y="1234"/>
                    <a:pt x="6939" y="1168"/>
                  </a:cubicBezTo>
                  <a:lnTo>
                    <a:pt x="6939" y="1168"/>
                  </a:lnTo>
                  <a:cubicBezTo>
                    <a:pt x="6972" y="1268"/>
                    <a:pt x="6939" y="1401"/>
                    <a:pt x="6872" y="1468"/>
                  </a:cubicBezTo>
                  <a:cubicBezTo>
                    <a:pt x="6872" y="1497"/>
                    <a:pt x="6872" y="1553"/>
                    <a:pt x="6849" y="1589"/>
                  </a:cubicBezTo>
                  <a:lnTo>
                    <a:pt x="6849" y="1589"/>
                  </a:lnTo>
                  <a:cubicBezTo>
                    <a:pt x="6927" y="1568"/>
                    <a:pt x="7019" y="1528"/>
                    <a:pt x="7093" y="1528"/>
                  </a:cubicBezTo>
                  <a:cubicBezTo>
                    <a:pt x="7109" y="1528"/>
                    <a:pt x="7125" y="1530"/>
                    <a:pt x="7139" y="1535"/>
                  </a:cubicBezTo>
                  <a:cubicBezTo>
                    <a:pt x="7173" y="1601"/>
                    <a:pt x="7139" y="1635"/>
                    <a:pt x="7106" y="1635"/>
                  </a:cubicBezTo>
                  <a:cubicBezTo>
                    <a:pt x="7079" y="1618"/>
                    <a:pt x="7050" y="1612"/>
                    <a:pt x="7020" y="1612"/>
                  </a:cubicBezTo>
                  <a:cubicBezTo>
                    <a:pt x="6895" y="1612"/>
                    <a:pt x="6750" y="1724"/>
                    <a:pt x="6625" y="1724"/>
                  </a:cubicBezTo>
                  <a:cubicBezTo>
                    <a:pt x="6595" y="1724"/>
                    <a:pt x="6566" y="1718"/>
                    <a:pt x="6539" y="1701"/>
                  </a:cubicBezTo>
                  <a:cubicBezTo>
                    <a:pt x="6539" y="1676"/>
                    <a:pt x="6541" y="1654"/>
                    <a:pt x="6545" y="1635"/>
                  </a:cubicBezTo>
                  <a:lnTo>
                    <a:pt x="6545" y="1635"/>
                  </a:lnTo>
                  <a:cubicBezTo>
                    <a:pt x="6606" y="1648"/>
                    <a:pt x="6666" y="1661"/>
                    <a:pt x="6717" y="1661"/>
                  </a:cubicBezTo>
                  <a:cubicBezTo>
                    <a:pt x="6772" y="1661"/>
                    <a:pt x="6817" y="1646"/>
                    <a:pt x="6839" y="1601"/>
                  </a:cubicBezTo>
                  <a:cubicBezTo>
                    <a:pt x="6843" y="1598"/>
                    <a:pt x="6846" y="1593"/>
                    <a:pt x="6849" y="1589"/>
                  </a:cubicBezTo>
                  <a:lnTo>
                    <a:pt x="6849" y="1589"/>
                  </a:lnTo>
                  <a:cubicBezTo>
                    <a:pt x="6821" y="1596"/>
                    <a:pt x="6795" y="1601"/>
                    <a:pt x="6772" y="1601"/>
                  </a:cubicBezTo>
                  <a:cubicBezTo>
                    <a:pt x="6731" y="1560"/>
                    <a:pt x="6684" y="1536"/>
                    <a:pt x="6643" y="1536"/>
                  </a:cubicBezTo>
                  <a:cubicBezTo>
                    <a:pt x="6597" y="1536"/>
                    <a:pt x="6559" y="1565"/>
                    <a:pt x="6545" y="1635"/>
                  </a:cubicBezTo>
                  <a:lnTo>
                    <a:pt x="6545" y="1635"/>
                  </a:lnTo>
                  <a:cubicBezTo>
                    <a:pt x="6472" y="1619"/>
                    <a:pt x="6399" y="1601"/>
                    <a:pt x="6339" y="1601"/>
                  </a:cubicBezTo>
                  <a:cubicBezTo>
                    <a:pt x="6272" y="1601"/>
                    <a:pt x="6172" y="1635"/>
                    <a:pt x="6138" y="1668"/>
                  </a:cubicBezTo>
                  <a:cubicBezTo>
                    <a:pt x="6038" y="1668"/>
                    <a:pt x="5972" y="1668"/>
                    <a:pt x="5938" y="1735"/>
                  </a:cubicBezTo>
                  <a:cubicBezTo>
                    <a:pt x="5838" y="1735"/>
                    <a:pt x="5838" y="1635"/>
                    <a:pt x="5805" y="1635"/>
                  </a:cubicBezTo>
                  <a:cubicBezTo>
                    <a:pt x="5772" y="1635"/>
                    <a:pt x="5705" y="1735"/>
                    <a:pt x="5671" y="1735"/>
                  </a:cubicBezTo>
                  <a:lnTo>
                    <a:pt x="5538" y="1735"/>
                  </a:lnTo>
                  <a:lnTo>
                    <a:pt x="5305" y="1835"/>
                  </a:lnTo>
                  <a:cubicBezTo>
                    <a:pt x="5204" y="1902"/>
                    <a:pt x="5104" y="1902"/>
                    <a:pt x="5004" y="1935"/>
                  </a:cubicBezTo>
                  <a:cubicBezTo>
                    <a:pt x="4871" y="1968"/>
                    <a:pt x="4771" y="2068"/>
                    <a:pt x="4637" y="2102"/>
                  </a:cubicBezTo>
                  <a:cubicBezTo>
                    <a:pt x="4537" y="2102"/>
                    <a:pt x="4504" y="2068"/>
                    <a:pt x="4437" y="2068"/>
                  </a:cubicBezTo>
                  <a:cubicBezTo>
                    <a:pt x="4371" y="2068"/>
                    <a:pt x="4337" y="2102"/>
                    <a:pt x="4270" y="2102"/>
                  </a:cubicBezTo>
                  <a:lnTo>
                    <a:pt x="4104" y="2102"/>
                  </a:lnTo>
                  <a:cubicBezTo>
                    <a:pt x="3970" y="2102"/>
                    <a:pt x="3803" y="2135"/>
                    <a:pt x="3670" y="2168"/>
                  </a:cubicBezTo>
                  <a:lnTo>
                    <a:pt x="3503" y="2168"/>
                  </a:lnTo>
                  <a:cubicBezTo>
                    <a:pt x="3437" y="2168"/>
                    <a:pt x="3370" y="2235"/>
                    <a:pt x="3303" y="2235"/>
                  </a:cubicBezTo>
                  <a:lnTo>
                    <a:pt x="3170" y="2235"/>
                  </a:lnTo>
                  <a:cubicBezTo>
                    <a:pt x="3136" y="2235"/>
                    <a:pt x="3036" y="2269"/>
                    <a:pt x="3003" y="2269"/>
                  </a:cubicBezTo>
                  <a:cubicBezTo>
                    <a:pt x="2981" y="2269"/>
                    <a:pt x="2929" y="2254"/>
                    <a:pt x="2887" y="2254"/>
                  </a:cubicBezTo>
                  <a:cubicBezTo>
                    <a:pt x="2866" y="2254"/>
                    <a:pt x="2847" y="2257"/>
                    <a:pt x="2836" y="2269"/>
                  </a:cubicBezTo>
                  <a:cubicBezTo>
                    <a:pt x="2769" y="2269"/>
                    <a:pt x="2703" y="2335"/>
                    <a:pt x="2636" y="2335"/>
                  </a:cubicBezTo>
                  <a:cubicBezTo>
                    <a:pt x="2536" y="2402"/>
                    <a:pt x="2469" y="2402"/>
                    <a:pt x="2369" y="2435"/>
                  </a:cubicBezTo>
                  <a:cubicBezTo>
                    <a:pt x="2302" y="2469"/>
                    <a:pt x="2169" y="2502"/>
                    <a:pt x="2102" y="2569"/>
                  </a:cubicBezTo>
                  <a:cubicBezTo>
                    <a:pt x="1969" y="2602"/>
                    <a:pt x="1869" y="2635"/>
                    <a:pt x="1802" y="2736"/>
                  </a:cubicBezTo>
                  <a:cubicBezTo>
                    <a:pt x="1702" y="2802"/>
                    <a:pt x="1602" y="2836"/>
                    <a:pt x="1502" y="2902"/>
                  </a:cubicBezTo>
                  <a:cubicBezTo>
                    <a:pt x="1435" y="2936"/>
                    <a:pt x="1302" y="2936"/>
                    <a:pt x="1202" y="3069"/>
                  </a:cubicBezTo>
                  <a:cubicBezTo>
                    <a:pt x="1268" y="3136"/>
                    <a:pt x="1335" y="3169"/>
                    <a:pt x="1302" y="3269"/>
                  </a:cubicBezTo>
                  <a:cubicBezTo>
                    <a:pt x="1287" y="3327"/>
                    <a:pt x="1254" y="3341"/>
                    <a:pt x="1210" y="3341"/>
                  </a:cubicBezTo>
                  <a:cubicBezTo>
                    <a:pt x="1169" y="3341"/>
                    <a:pt x="1118" y="3329"/>
                    <a:pt x="1065" y="3329"/>
                  </a:cubicBezTo>
                  <a:cubicBezTo>
                    <a:pt x="1044" y="3329"/>
                    <a:pt x="1023" y="3331"/>
                    <a:pt x="1001" y="3336"/>
                  </a:cubicBezTo>
                  <a:cubicBezTo>
                    <a:pt x="935" y="3336"/>
                    <a:pt x="801" y="3436"/>
                    <a:pt x="668" y="3469"/>
                  </a:cubicBezTo>
                  <a:cubicBezTo>
                    <a:pt x="601" y="3503"/>
                    <a:pt x="434" y="3603"/>
                    <a:pt x="468" y="3670"/>
                  </a:cubicBezTo>
                  <a:cubicBezTo>
                    <a:pt x="478" y="3720"/>
                    <a:pt x="515" y="3737"/>
                    <a:pt x="566" y="3737"/>
                  </a:cubicBezTo>
                  <a:cubicBezTo>
                    <a:pt x="671" y="3737"/>
                    <a:pt x="832" y="3666"/>
                    <a:pt x="933" y="3666"/>
                  </a:cubicBezTo>
                  <a:cubicBezTo>
                    <a:pt x="946" y="3666"/>
                    <a:pt x="957" y="3667"/>
                    <a:pt x="968" y="3670"/>
                  </a:cubicBezTo>
                  <a:cubicBezTo>
                    <a:pt x="1001" y="3803"/>
                    <a:pt x="835" y="3803"/>
                    <a:pt x="701" y="3836"/>
                  </a:cubicBezTo>
                  <a:cubicBezTo>
                    <a:pt x="668" y="3836"/>
                    <a:pt x="635" y="3936"/>
                    <a:pt x="601" y="3936"/>
                  </a:cubicBezTo>
                  <a:lnTo>
                    <a:pt x="468" y="3936"/>
                  </a:lnTo>
                  <a:cubicBezTo>
                    <a:pt x="368" y="3970"/>
                    <a:pt x="334" y="4003"/>
                    <a:pt x="201" y="4103"/>
                  </a:cubicBezTo>
                  <a:cubicBezTo>
                    <a:pt x="134" y="4137"/>
                    <a:pt x="1" y="4237"/>
                    <a:pt x="1" y="4270"/>
                  </a:cubicBezTo>
                  <a:cubicBezTo>
                    <a:pt x="1" y="4337"/>
                    <a:pt x="201" y="4337"/>
                    <a:pt x="334" y="4403"/>
                  </a:cubicBezTo>
                  <a:cubicBezTo>
                    <a:pt x="468" y="4437"/>
                    <a:pt x="534" y="4437"/>
                    <a:pt x="668" y="4437"/>
                  </a:cubicBezTo>
                  <a:cubicBezTo>
                    <a:pt x="801" y="4437"/>
                    <a:pt x="1035" y="4403"/>
                    <a:pt x="1168" y="4337"/>
                  </a:cubicBezTo>
                  <a:cubicBezTo>
                    <a:pt x="1202" y="4337"/>
                    <a:pt x="1268" y="4303"/>
                    <a:pt x="1302" y="4303"/>
                  </a:cubicBezTo>
                  <a:cubicBezTo>
                    <a:pt x="1368" y="4303"/>
                    <a:pt x="1368" y="4337"/>
                    <a:pt x="1468" y="4337"/>
                  </a:cubicBezTo>
                  <a:cubicBezTo>
                    <a:pt x="1535" y="4337"/>
                    <a:pt x="1602" y="4270"/>
                    <a:pt x="1635" y="4237"/>
                  </a:cubicBezTo>
                  <a:cubicBezTo>
                    <a:pt x="1702" y="4170"/>
                    <a:pt x="1802" y="4170"/>
                    <a:pt x="1869" y="4137"/>
                  </a:cubicBezTo>
                  <a:cubicBezTo>
                    <a:pt x="1969" y="4103"/>
                    <a:pt x="1969" y="4003"/>
                    <a:pt x="2036" y="3970"/>
                  </a:cubicBezTo>
                  <a:cubicBezTo>
                    <a:pt x="2056" y="3963"/>
                    <a:pt x="2074" y="3960"/>
                    <a:pt x="2092" y="3960"/>
                  </a:cubicBezTo>
                  <a:cubicBezTo>
                    <a:pt x="2165" y="3960"/>
                    <a:pt x="2229" y="4003"/>
                    <a:pt x="2336" y="4003"/>
                  </a:cubicBezTo>
                  <a:cubicBezTo>
                    <a:pt x="2469" y="4003"/>
                    <a:pt x="2581" y="3960"/>
                    <a:pt x="2689" y="3960"/>
                  </a:cubicBezTo>
                  <a:cubicBezTo>
                    <a:pt x="2716" y="3960"/>
                    <a:pt x="2743" y="3963"/>
                    <a:pt x="2769" y="3970"/>
                  </a:cubicBezTo>
                  <a:cubicBezTo>
                    <a:pt x="2869" y="4003"/>
                    <a:pt x="2970" y="4137"/>
                    <a:pt x="3003" y="4170"/>
                  </a:cubicBezTo>
                  <a:cubicBezTo>
                    <a:pt x="3036" y="4170"/>
                    <a:pt x="2970" y="4270"/>
                    <a:pt x="2970" y="4303"/>
                  </a:cubicBezTo>
                  <a:cubicBezTo>
                    <a:pt x="2970" y="4337"/>
                    <a:pt x="3003" y="4337"/>
                    <a:pt x="3003" y="4403"/>
                  </a:cubicBezTo>
                  <a:cubicBezTo>
                    <a:pt x="3003" y="4470"/>
                    <a:pt x="2970" y="4570"/>
                    <a:pt x="3036" y="4604"/>
                  </a:cubicBezTo>
                  <a:cubicBezTo>
                    <a:pt x="3046" y="4607"/>
                    <a:pt x="3054" y="4608"/>
                    <a:pt x="3063" y="4608"/>
                  </a:cubicBezTo>
                  <a:cubicBezTo>
                    <a:pt x="3122" y="4608"/>
                    <a:pt x="3157" y="4538"/>
                    <a:pt x="3208" y="4538"/>
                  </a:cubicBezTo>
                  <a:cubicBezTo>
                    <a:pt x="3226" y="4538"/>
                    <a:pt x="3246" y="4547"/>
                    <a:pt x="3270" y="4570"/>
                  </a:cubicBezTo>
                  <a:cubicBezTo>
                    <a:pt x="3336" y="4637"/>
                    <a:pt x="3203" y="4670"/>
                    <a:pt x="3203" y="4770"/>
                  </a:cubicBezTo>
                  <a:cubicBezTo>
                    <a:pt x="3203" y="4837"/>
                    <a:pt x="3303" y="4937"/>
                    <a:pt x="3303" y="5004"/>
                  </a:cubicBezTo>
                  <a:lnTo>
                    <a:pt x="3303" y="5171"/>
                  </a:lnTo>
                  <a:cubicBezTo>
                    <a:pt x="3303" y="5271"/>
                    <a:pt x="3203" y="5271"/>
                    <a:pt x="3203" y="5304"/>
                  </a:cubicBezTo>
                  <a:cubicBezTo>
                    <a:pt x="3203" y="5404"/>
                    <a:pt x="3370" y="5437"/>
                    <a:pt x="3437" y="5504"/>
                  </a:cubicBezTo>
                  <a:lnTo>
                    <a:pt x="3437" y="5738"/>
                  </a:lnTo>
                  <a:cubicBezTo>
                    <a:pt x="3370" y="5838"/>
                    <a:pt x="3336" y="6005"/>
                    <a:pt x="3270" y="6138"/>
                  </a:cubicBezTo>
                  <a:cubicBezTo>
                    <a:pt x="3170" y="6271"/>
                    <a:pt x="3103" y="6405"/>
                    <a:pt x="3036" y="6505"/>
                  </a:cubicBezTo>
                  <a:cubicBezTo>
                    <a:pt x="3036" y="6605"/>
                    <a:pt x="3036" y="6638"/>
                    <a:pt x="3003" y="6738"/>
                  </a:cubicBezTo>
                  <a:cubicBezTo>
                    <a:pt x="2970" y="6805"/>
                    <a:pt x="2936" y="6838"/>
                    <a:pt x="2869" y="6972"/>
                  </a:cubicBezTo>
                  <a:cubicBezTo>
                    <a:pt x="2869" y="7105"/>
                    <a:pt x="2936" y="7172"/>
                    <a:pt x="2970" y="7305"/>
                  </a:cubicBezTo>
                  <a:cubicBezTo>
                    <a:pt x="3003" y="7439"/>
                    <a:pt x="3003" y="7506"/>
                    <a:pt x="3036" y="7639"/>
                  </a:cubicBezTo>
                  <a:cubicBezTo>
                    <a:pt x="3036" y="7672"/>
                    <a:pt x="3136" y="7806"/>
                    <a:pt x="3170" y="7839"/>
                  </a:cubicBezTo>
                  <a:cubicBezTo>
                    <a:pt x="3203" y="7906"/>
                    <a:pt x="3270" y="7906"/>
                    <a:pt x="3336" y="7906"/>
                  </a:cubicBezTo>
                  <a:cubicBezTo>
                    <a:pt x="3370" y="7906"/>
                    <a:pt x="3503" y="7973"/>
                    <a:pt x="3537" y="8006"/>
                  </a:cubicBezTo>
                  <a:cubicBezTo>
                    <a:pt x="3603" y="8073"/>
                    <a:pt x="3603" y="8173"/>
                    <a:pt x="3637" y="8273"/>
                  </a:cubicBezTo>
                  <a:cubicBezTo>
                    <a:pt x="3670" y="8340"/>
                    <a:pt x="3670" y="8440"/>
                    <a:pt x="3703" y="8506"/>
                  </a:cubicBezTo>
                  <a:cubicBezTo>
                    <a:pt x="3770" y="8606"/>
                    <a:pt x="3870" y="8640"/>
                    <a:pt x="3870" y="8673"/>
                  </a:cubicBezTo>
                  <a:cubicBezTo>
                    <a:pt x="3870" y="8773"/>
                    <a:pt x="3803" y="8807"/>
                    <a:pt x="3803" y="8840"/>
                  </a:cubicBezTo>
                  <a:cubicBezTo>
                    <a:pt x="3837" y="8973"/>
                    <a:pt x="4037" y="8940"/>
                    <a:pt x="4137" y="9007"/>
                  </a:cubicBezTo>
                  <a:cubicBezTo>
                    <a:pt x="4170" y="9073"/>
                    <a:pt x="4137" y="9140"/>
                    <a:pt x="4170" y="9173"/>
                  </a:cubicBezTo>
                  <a:cubicBezTo>
                    <a:pt x="4204" y="9240"/>
                    <a:pt x="4304" y="9274"/>
                    <a:pt x="4337" y="9274"/>
                  </a:cubicBezTo>
                  <a:cubicBezTo>
                    <a:pt x="4362" y="9299"/>
                    <a:pt x="4426" y="9363"/>
                    <a:pt x="4470" y="9363"/>
                  </a:cubicBezTo>
                  <a:cubicBezTo>
                    <a:pt x="4484" y="9363"/>
                    <a:pt x="4496" y="9356"/>
                    <a:pt x="4504" y="9340"/>
                  </a:cubicBezTo>
                  <a:cubicBezTo>
                    <a:pt x="4537" y="9274"/>
                    <a:pt x="4437" y="9240"/>
                    <a:pt x="4371" y="9173"/>
                  </a:cubicBezTo>
                  <a:cubicBezTo>
                    <a:pt x="4337" y="9107"/>
                    <a:pt x="4304" y="9007"/>
                    <a:pt x="4270" y="8907"/>
                  </a:cubicBezTo>
                  <a:cubicBezTo>
                    <a:pt x="4204" y="8807"/>
                    <a:pt x="4137" y="8773"/>
                    <a:pt x="4104" y="8740"/>
                  </a:cubicBezTo>
                  <a:cubicBezTo>
                    <a:pt x="4037" y="8673"/>
                    <a:pt x="4037" y="8606"/>
                    <a:pt x="4004" y="8573"/>
                  </a:cubicBezTo>
                  <a:lnTo>
                    <a:pt x="3837" y="8406"/>
                  </a:lnTo>
                  <a:cubicBezTo>
                    <a:pt x="3793" y="8253"/>
                    <a:pt x="3864" y="8171"/>
                    <a:pt x="3937" y="8171"/>
                  </a:cubicBezTo>
                  <a:cubicBezTo>
                    <a:pt x="3975" y="8171"/>
                    <a:pt x="4014" y="8194"/>
                    <a:pt x="4037" y="8239"/>
                  </a:cubicBezTo>
                  <a:cubicBezTo>
                    <a:pt x="4104" y="8306"/>
                    <a:pt x="4104" y="8406"/>
                    <a:pt x="4104" y="8473"/>
                  </a:cubicBezTo>
                  <a:cubicBezTo>
                    <a:pt x="4137" y="8573"/>
                    <a:pt x="4204" y="8606"/>
                    <a:pt x="4304" y="8640"/>
                  </a:cubicBezTo>
                  <a:cubicBezTo>
                    <a:pt x="4371" y="8740"/>
                    <a:pt x="4437" y="8773"/>
                    <a:pt x="4504" y="8807"/>
                  </a:cubicBezTo>
                  <a:cubicBezTo>
                    <a:pt x="4504" y="8840"/>
                    <a:pt x="4504" y="8840"/>
                    <a:pt x="4537" y="8940"/>
                  </a:cubicBezTo>
                  <a:cubicBezTo>
                    <a:pt x="4637" y="9007"/>
                    <a:pt x="4704" y="9073"/>
                    <a:pt x="4804" y="9140"/>
                  </a:cubicBezTo>
                  <a:cubicBezTo>
                    <a:pt x="4938" y="9240"/>
                    <a:pt x="5104" y="9340"/>
                    <a:pt x="5138" y="9574"/>
                  </a:cubicBezTo>
                  <a:cubicBezTo>
                    <a:pt x="5138" y="9640"/>
                    <a:pt x="5104" y="9674"/>
                    <a:pt x="5104" y="9774"/>
                  </a:cubicBezTo>
                  <a:cubicBezTo>
                    <a:pt x="5104" y="9807"/>
                    <a:pt x="5171" y="9907"/>
                    <a:pt x="5271" y="9907"/>
                  </a:cubicBezTo>
                  <a:cubicBezTo>
                    <a:pt x="5338" y="9941"/>
                    <a:pt x="5371" y="9974"/>
                    <a:pt x="5471" y="9974"/>
                  </a:cubicBezTo>
                  <a:lnTo>
                    <a:pt x="5638" y="9974"/>
                  </a:lnTo>
                  <a:cubicBezTo>
                    <a:pt x="5705" y="9974"/>
                    <a:pt x="5772" y="10074"/>
                    <a:pt x="5838" y="10074"/>
                  </a:cubicBezTo>
                  <a:cubicBezTo>
                    <a:pt x="5938" y="10107"/>
                    <a:pt x="6038" y="10107"/>
                    <a:pt x="6172" y="10107"/>
                  </a:cubicBezTo>
                  <a:cubicBezTo>
                    <a:pt x="6305" y="10141"/>
                    <a:pt x="6439" y="10141"/>
                    <a:pt x="6505" y="10141"/>
                  </a:cubicBezTo>
                  <a:cubicBezTo>
                    <a:pt x="6605" y="10141"/>
                    <a:pt x="6639" y="10007"/>
                    <a:pt x="6772" y="10007"/>
                  </a:cubicBezTo>
                  <a:cubicBezTo>
                    <a:pt x="6784" y="10005"/>
                    <a:pt x="6795" y="10005"/>
                    <a:pt x="6807" y="10005"/>
                  </a:cubicBezTo>
                  <a:cubicBezTo>
                    <a:pt x="6988" y="10005"/>
                    <a:pt x="7118" y="10243"/>
                    <a:pt x="7306" y="10274"/>
                  </a:cubicBezTo>
                  <a:lnTo>
                    <a:pt x="7873" y="10274"/>
                  </a:lnTo>
                  <a:cubicBezTo>
                    <a:pt x="8006" y="10308"/>
                    <a:pt x="8140" y="10474"/>
                    <a:pt x="8207" y="10508"/>
                  </a:cubicBezTo>
                  <a:cubicBezTo>
                    <a:pt x="8207" y="10574"/>
                    <a:pt x="8207" y="10641"/>
                    <a:pt x="8273" y="10675"/>
                  </a:cubicBezTo>
                  <a:cubicBezTo>
                    <a:pt x="8307" y="10741"/>
                    <a:pt x="8373" y="10741"/>
                    <a:pt x="8473" y="10741"/>
                  </a:cubicBezTo>
                  <a:cubicBezTo>
                    <a:pt x="8540" y="10775"/>
                    <a:pt x="8640" y="10841"/>
                    <a:pt x="8707" y="10908"/>
                  </a:cubicBezTo>
                  <a:lnTo>
                    <a:pt x="8874" y="10908"/>
                  </a:lnTo>
                  <a:cubicBezTo>
                    <a:pt x="8988" y="10908"/>
                    <a:pt x="9029" y="10982"/>
                    <a:pt x="9101" y="10982"/>
                  </a:cubicBezTo>
                  <a:cubicBezTo>
                    <a:pt x="9113" y="10982"/>
                    <a:pt x="9126" y="10980"/>
                    <a:pt x="9141" y="10975"/>
                  </a:cubicBezTo>
                  <a:cubicBezTo>
                    <a:pt x="9174" y="10941"/>
                    <a:pt x="9174" y="10908"/>
                    <a:pt x="9174" y="10808"/>
                  </a:cubicBezTo>
                  <a:cubicBezTo>
                    <a:pt x="9207" y="10775"/>
                    <a:pt x="9207" y="10675"/>
                    <a:pt x="9307" y="10641"/>
                  </a:cubicBezTo>
                  <a:cubicBezTo>
                    <a:pt x="9315" y="10638"/>
                    <a:pt x="9322" y="10636"/>
                    <a:pt x="9329" y="10636"/>
                  </a:cubicBezTo>
                  <a:cubicBezTo>
                    <a:pt x="9389" y="10636"/>
                    <a:pt x="9448" y="10748"/>
                    <a:pt x="9508" y="10808"/>
                  </a:cubicBezTo>
                  <a:lnTo>
                    <a:pt x="9641" y="10941"/>
                  </a:lnTo>
                  <a:cubicBezTo>
                    <a:pt x="9674" y="11008"/>
                    <a:pt x="9741" y="11342"/>
                    <a:pt x="9708" y="11408"/>
                  </a:cubicBezTo>
                  <a:cubicBezTo>
                    <a:pt x="9708" y="11475"/>
                    <a:pt x="9641" y="11508"/>
                    <a:pt x="9541" y="11642"/>
                  </a:cubicBezTo>
                  <a:cubicBezTo>
                    <a:pt x="9541" y="11675"/>
                    <a:pt x="9508" y="11775"/>
                    <a:pt x="9508" y="11775"/>
                  </a:cubicBezTo>
                  <a:lnTo>
                    <a:pt x="9374" y="11909"/>
                  </a:lnTo>
                  <a:cubicBezTo>
                    <a:pt x="9374" y="11942"/>
                    <a:pt x="9374" y="11975"/>
                    <a:pt x="9341" y="12009"/>
                  </a:cubicBezTo>
                  <a:cubicBezTo>
                    <a:pt x="9307" y="12142"/>
                    <a:pt x="9274" y="12242"/>
                    <a:pt x="9341" y="12342"/>
                  </a:cubicBezTo>
                  <a:cubicBezTo>
                    <a:pt x="9374" y="12409"/>
                    <a:pt x="9474" y="12442"/>
                    <a:pt x="9474" y="12476"/>
                  </a:cubicBezTo>
                  <a:cubicBezTo>
                    <a:pt x="9474" y="12576"/>
                    <a:pt x="9341" y="12643"/>
                    <a:pt x="9341" y="12743"/>
                  </a:cubicBezTo>
                  <a:cubicBezTo>
                    <a:pt x="9341" y="12776"/>
                    <a:pt x="9441" y="12909"/>
                    <a:pt x="9474" y="12943"/>
                  </a:cubicBezTo>
                  <a:cubicBezTo>
                    <a:pt x="9508" y="12976"/>
                    <a:pt x="9608" y="13010"/>
                    <a:pt x="9674" y="13010"/>
                  </a:cubicBezTo>
                  <a:cubicBezTo>
                    <a:pt x="9774" y="13076"/>
                    <a:pt x="9808" y="13143"/>
                    <a:pt x="9874" y="13243"/>
                  </a:cubicBezTo>
                  <a:cubicBezTo>
                    <a:pt x="10008" y="13343"/>
                    <a:pt x="10141" y="13577"/>
                    <a:pt x="10308" y="13677"/>
                  </a:cubicBezTo>
                  <a:cubicBezTo>
                    <a:pt x="10375" y="13777"/>
                    <a:pt x="10475" y="13810"/>
                    <a:pt x="10508" y="13910"/>
                  </a:cubicBezTo>
                  <a:cubicBezTo>
                    <a:pt x="10542" y="13944"/>
                    <a:pt x="10542" y="13977"/>
                    <a:pt x="10608" y="14010"/>
                  </a:cubicBezTo>
                  <a:cubicBezTo>
                    <a:pt x="10675" y="14144"/>
                    <a:pt x="10975" y="14244"/>
                    <a:pt x="11142" y="14277"/>
                  </a:cubicBezTo>
                  <a:cubicBezTo>
                    <a:pt x="11209" y="14277"/>
                    <a:pt x="11275" y="14277"/>
                    <a:pt x="11342" y="14310"/>
                  </a:cubicBezTo>
                  <a:cubicBezTo>
                    <a:pt x="11442" y="14344"/>
                    <a:pt x="11642" y="14444"/>
                    <a:pt x="11709" y="14511"/>
                  </a:cubicBezTo>
                  <a:cubicBezTo>
                    <a:pt x="11776" y="14577"/>
                    <a:pt x="11843" y="14744"/>
                    <a:pt x="11876" y="14844"/>
                  </a:cubicBezTo>
                  <a:cubicBezTo>
                    <a:pt x="11943" y="14978"/>
                    <a:pt x="11943" y="15111"/>
                    <a:pt x="11976" y="15278"/>
                  </a:cubicBezTo>
                  <a:cubicBezTo>
                    <a:pt x="12009" y="15345"/>
                    <a:pt x="12043" y="15445"/>
                    <a:pt x="12043" y="15511"/>
                  </a:cubicBezTo>
                  <a:lnTo>
                    <a:pt x="12043" y="15611"/>
                  </a:lnTo>
                  <a:cubicBezTo>
                    <a:pt x="12043" y="15745"/>
                    <a:pt x="12143" y="15812"/>
                    <a:pt x="12143" y="15945"/>
                  </a:cubicBezTo>
                  <a:lnTo>
                    <a:pt x="12143" y="16112"/>
                  </a:lnTo>
                  <a:cubicBezTo>
                    <a:pt x="12143" y="16145"/>
                    <a:pt x="12176" y="16178"/>
                    <a:pt x="12209" y="16245"/>
                  </a:cubicBezTo>
                  <a:cubicBezTo>
                    <a:pt x="12209" y="16279"/>
                    <a:pt x="12209" y="16345"/>
                    <a:pt x="12276" y="16412"/>
                  </a:cubicBezTo>
                  <a:cubicBezTo>
                    <a:pt x="12310" y="16479"/>
                    <a:pt x="12376" y="16579"/>
                    <a:pt x="12443" y="16645"/>
                  </a:cubicBezTo>
                  <a:cubicBezTo>
                    <a:pt x="12476" y="16746"/>
                    <a:pt x="12510" y="16846"/>
                    <a:pt x="12510" y="16979"/>
                  </a:cubicBezTo>
                  <a:lnTo>
                    <a:pt x="12510" y="17146"/>
                  </a:lnTo>
                  <a:cubicBezTo>
                    <a:pt x="12510" y="17179"/>
                    <a:pt x="12543" y="17246"/>
                    <a:pt x="12543" y="17279"/>
                  </a:cubicBezTo>
                  <a:cubicBezTo>
                    <a:pt x="12543" y="17313"/>
                    <a:pt x="12510" y="17413"/>
                    <a:pt x="12543" y="17446"/>
                  </a:cubicBezTo>
                  <a:cubicBezTo>
                    <a:pt x="12610" y="17579"/>
                    <a:pt x="12710" y="17613"/>
                    <a:pt x="12777" y="17746"/>
                  </a:cubicBezTo>
                  <a:lnTo>
                    <a:pt x="12777" y="17846"/>
                  </a:lnTo>
                  <a:cubicBezTo>
                    <a:pt x="12777" y="17946"/>
                    <a:pt x="12843" y="17980"/>
                    <a:pt x="12843" y="18013"/>
                  </a:cubicBezTo>
                  <a:cubicBezTo>
                    <a:pt x="12877" y="18113"/>
                    <a:pt x="12877" y="18280"/>
                    <a:pt x="13010" y="18280"/>
                  </a:cubicBezTo>
                  <a:cubicBezTo>
                    <a:pt x="13110" y="18247"/>
                    <a:pt x="12977" y="18147"/>
                    <a:pt x="13010" y="18080"/>
                  </a:cubicBezTo>
                  <a:cubicBezTo>
                    <a:pt x="13143" y="18080"/>
                    <a:pt x="13143" y="18280"/>
                    <a:pt x="13210" y="18413"/>
                  </a:cubicBezTo>
                  <a:cubicBezTo>
                    <a:pt x="13193" y="18430"/>
                    <a:pt x="13168" y="18430"/>
                    <a:pt x="13148" y="18430"/>
                  </a:cubicBezTo>
                  <a:cubicBezTo>
                    <a:pt x="13127" y="18430"/>
                    <a:pt x="13110" y="18430"/>
                    <a:pt x="13110" y="18447"/>
                  </a:cubicBezTo>
                  <a:cubicBezTo>
                    <a:pt x="13110" y="18480"/>
                    <a:pt x="13143" y="18513"/>
                    <a:pt x="13177" y="18580"/>
                  </a:cubicBezTo>
                  <a:lnTo>
                    <a:pt x="13177" y="18747"/>
                  </a:lnTo>
                  <a:cubicBezTo>
                    <a:pt x="13210" y="18814"/>
                    <a:pt x="13344" y="18780"/>
                    <a:pt x="13377" y="18814"/>
                  </a:cubicBezTo>
                  <a:cubicBezTo>
                    <a:pt x="13444" y="18847"/>
                    <a:pt x="13377" y="18947"/>
                    <a:pt x="13377" y="18980"/>
                  </a:cubicBezTo>
                  <a:cubicBezTo>
                    <a:pt x="13377" y="19081"/>
                    <a:pt x="13510" y="19147"/>
                    <a:pt x="13610" y="19247"/>
                  </a:cubicBezTo>
                  <a:cubicBezTo>
                    <a:pt x="13644" y="19281"/>
                    <a:pt x="13677" y="19281"/>
                    <a:pt x="13711" y="19314"/>
                  </a:cubicBezTo>
                  <a:cubicBezTo>
                    <a:pt x="13777" y="19347"/>
                    <a:pt x="13777" y="19414"/>
                    <a:pt x="13811" y="19447"/>
                  </a:cubicBezTo>
                  <a:cubicBezTo>
                    <a:pt x="13844" y="19481"/>
                    <a:pt x="13944" y="19481"/>
                    <a:pt x="13977" y="19481"/>
                  </a:cubicBezTo>
                  <a:cubicBezTo>
                    <a:pt x="14044" y="19514"/>
                    <a:pt x="14178" y="19614"/>
                    <a:pt x="14278" y="19648"/>
                  </a:cubicBezTo>
                  <a:lnTo>
                    <a:pt x="14378" y="19648"/>
                  </a:lnTo>
                  <a:cubicBezTo>
                    <a:pt x="14444" y="19648"/>
                    <a:pt x="14511" y="19681"/>
                    <a:pt x="14544" y="19681"/>
                  </a:cubicBezTo>
                  <a:cubicBezTo>
                    <a:pt x="14711" y="19681"/>
                    <a:pt x="14845" y="19681"/>
                    <a:pt x="14978" y="19748"/>
                  </a:cubicBezTo>
                  <a:cubicBezTo>
                    <a:pt x="15011" y="19748"/>
                    <a:pt x="15045" y="19748"/>
                    <a:pt x="15112" y="19681"/>
                  </a:cubicBezTo>
                  <a:cubicBezTo>
                    <a:pt x="15145" y="19681"/>
                    <a:pt x="15178" y="19681"/>
                    <a:pt x="15212" y="19648"/>
                  </a:cubicBezTo>
                  <a:cubicBezTo>
                    <a:pt x="15278" y="19614"/>
                    <a:pt x="15345" y="19581"/>
                    <a:pt x="15345" y="19514"/>
                  </a:cubicBezTo>
                  <a:cubicBezTo>
                    <a:pt x="15312" y="19464"/>
                    <a:pt x="15253" y="19456"/>
                    <a:pt x="15187" y="19456"/>
                  </a:cubicBezTo>
                  <a:cubicBezTo>
                    <a:pt x="15153" y="19456"/>
                    <a:pt x="15118" y="19458"/>
                    <a:pt x="15082" y="19458"/>
                  </a:cubicBezTo>
                  <a:cubicBezTo>
                    <a:pt x="15047" y="19458"/>
                    <a:pt x="15011" y="19456"/>
                    <a:pt x="14978" y="19447"/>
                  </a:cubicBezTo>
                  <a:cubicBezTo>
                    <a:pt x="14878" y="19414"/>
                    <a:pt x="14811" y="19347"/>
                    <a:pt x="14711" y="19281"/>
                  </a:cubicBezTo>
                  <a:cubicBezTo>
                    <a:pt x="14645" y="19247"/>
                    <a:pt x="14511" y="19147"/>
                    <a:pt x="14511" y="19081"/>
                  </a:cubicBezTo>
                  <a:cubicBezTo>
                    <a:pt x="14511" y="18980"/>
                    <a:pt x="14544" y="18980"/>
                    <a:pt x="14544" y="18914"/>
                  </a:cubicBezTo>
                  <a:cubicBezTo>
                    <a:pt x="14544" y="18847"/>
                    <a:pt x="14511" y="18847"/>
                    <a:pt x="14511" y="18780"/>
                  </a:cubicBezTo>
                  <a:cubicBezTo>
                    <a:pt x="14511" y="18647"/>
                    <a:pt x="14645" y="18647"/>
                    <a:pt x="14611" y="18580"/>
                  </a:cubicBezTo>
                  <a:cubicBezTo>
                    <a:pt x="14544" y="18413"/>
                    <a:pt x="14278" y="18513"/>
                    <a:pt x="14211" y="18347"/>
                  </a:cubicBezTo>
                  <a:cubicBezTo>
                    <a:pt x="14178" y="18247"/>
                    <a:pt x="14344" y="18247"/>
                    <a:pt x="14344" y="18113"/>
                  </a:cubicBezTo>
                  <a:cubicBezTo>
                    <a:pt x="14344" y="18080"/>
                    <a:pt x="14311" y="18013"/>
                    <a:pt x="14311" y="17980"/>
                  </a:cubicBezTo>
                  <a:cubicBezTo>
                    <a:pt x="14311" y="17913"/>
                    <a:pt x="14378" y="17846"/>
                    <a:pt x="14378" y="17780"/>
                  </a:cubicBezTo>
                  <a:cubicBezTo>
                    <a:pt x="14367" y="17769"/>
                    <a:pt x="14352" y="17765"/>
                    <a:pt x="14334" y="17765"/>
                  </a:cubicBezTo>
                  <a:cubicBezTo>
                    <a:pt x="14300" y="17765"/>
                    <a:pt x="14255" y="17780"/>
                    <a:pt x="14211" y="17780"/>
                  </a:cubicBezTo>
                  <a:cubicBezTo>
                    <a:pt x="14178" y="17780"/>
                    <a:pt x="14144" y="17680"/>
                    <a:pt x="14144" y="17646"/>
                  </a:cubicBezTo>
                  <a:cubicBezTo>
                    <a:pt x="14161" y="17638"/>
                    <a:pt x="14188" y="17636"/>
                    <a:pt x="14219" y="17636"/>
                  </a:cubicBezTo>
                  <a:cubicBezTo>
                    <a:pt x="14250" y="17636"/>
                    <a:pt x="14286" y="17638"/>
                    <a:pt x="14319" y="17638"/>
                  </a:cubicBezTo>
                  <a:cubicBezTo>
                    <a:pt x="14386" y="17638"/>
                    <a:pt x="14444" y="17630"/>
                    <a:pt x="14444" y="17579"/>
                  </a:cubicBezTo>
                  <a:cubicBezTo>
                    <a:pt x="14444" y="17479"/>
                    <a:pt x="14344" y="17346"/>
                    <a:pt x="14378" y="17313"/>
                  </a:cubicBezTo>
                  <a:cubicBezTo>
                    <a:pt x="14378" y="17279"/>
                    <a:pt x="14544" y="17246"/>
                    <a:pt x="14645" y="17179"/>
                  </a:cubicBezTo>
                  <a:cubicBezTo>
                    <a:pt x="14711" y="17146"/>
                    <a:pt x="14811" y="17112"/>
                    <a:pt x="14845" y="17079"/>
                  </a:cubicBezTo>
                  <a:cubicBezTo>
                    <a:pt x="14878" y="17012"/>
                    <a:pt x="14945" y="16912"/>
                    <a:pt x="14945" y="16812"/>
                  </a:cubicBezTo>
                  <a:cubicBezTo>
                    <a:pt x="14945" y="16779"/>
                    <a:pt x="14878" y="16779"/>
                    <a:pt x="14845" y="16746"/>
                  </a:cubicBezTo>
                  <a:cubicBezTo>
                    <a:pt x="14811" y="16679"/>
                    <a:pt x="14811" y="16645"/>
                    <a:pt x="14778" y="16645"/>
                  </a:cubicBezTo>
                  <a:cubicBezTo>
                    <a:pt x="14711" y="16612"/>
                    <a:pt x="14645" y="16612"/>
                    <a:pt x="14611" y="16512"/>
                  </a:cubicBezTo>
                  <a:cubicBezTo>
                    <a:pt x="14627" y="16507"/>
                    <a:pt x="14645" y="16505"/>
                    <a:pt x="14667" y="16505"/>
                  </a:cubicBezTo>
                  <a:cubicBezTo>
                    <a:pt x="14734" y="16505"/>
                    <a:pt x="14825" y="16525"/>
                    <a:pt x="14918" y="16525"/>
                  </a:cubicBezTo>
                  <a:cubicBezTo>
                    <a:pt x="14985" y="16525"/>
                    <a:pt x="15052" y="16514"/>
                    <a:pt x="15112" y="16479"/>
                  </a:cubicBezTo>
                  <a:cubicBezTo>
                    <a:pt x="15178" y="16445"/>
                    <a:pt x="15278" y="16245"/>
                    <a:pt x="15278" y="16145"/>
                  </a:cubicBezTo>
                  <a:lnTo>
                    <a:pt x="15278" y="16078"/>
                  </a:lnTo>
                  <a:cubicBezTo>
                    <a:pt x="15278" y="16012"/>
                    <a:pt x="15312" y="15978"/>
                    <a:pt x="15312" y="15978"/>
                  </a:cubicBezTo>
                  <a:lnTo>
                    <a:pt x="15312" y="15845"/>
                  </a:lnTo>
                  <a:cubicBezTo>
                    <a:pt x="15312" y="15778"/>
                    <a:pt x="15378" y="15745"/>
                    <a:pt x="15445" y="15645"/>
                  </a:cubicBezTo>
                  <a:cubicBezTo>
                    <a:pt x="15478" y="15611"/>
                    <a:pt x="15478" y="15511"/>
                    <a:pt x="15478" y="15478"/>
                  </a:cubicBezTo>
                  <a:cubicBezTo>
                    <a:pt x="15512" y="15445"/>
                    <a:pt x="15512" y="15345"/>
                    <a:pt x="15545" y="15311"/>
                  </a:cubicBezTo>
                  <a:cubicBezTo>
                    <a:pt x="15545" y="15144"/>
                    <a:pt x="15445" y="15078"/>
                    <a:pt x="15445" y="14944"/>
                  </a:cubicBezTo>
                  <a:cubicBezTo>
                    <a:pt x="15445" y="14777"/>
                    <a:pt x="15645" y="14644"/>
                    <a:pt x="15779" y="14577"/>
                  </a:cubicBezTo>
                  <a:lnTo>
                    <a:pt x="15879" y="14444"/>
                  </a:lnTo>
                  <a:cubicBezTo>
                    <a:pt x="15979" y="14411"/>
                    <a:pt x="16112" y="14344"/>
                    <a:pt x="16179" y="14310"/>
                  </a:cubicBezTo>
                  <a:cubicBezTo>
                    <a:pt x="16312" y="14244"/>
                    <a:pt x="16312" y="14077"/>
                    <a:pt x="16346" y="13910"/>
                  </a:cubicBezTo>
                  <a:cubicBezTo>
                    <a:pt x="16379" y="13810"/>
                    <a:pt x="16379" y="13743"/>
                    <a:pt x="16379" y="13677"/>
                  </a:cubicBezTo>
                  <a:cubicBezTo>
                    <a:pt x="16379" y="13643"/>
                    <a:pt x="16346" y="13610"/>
                    <a:pt x="16346" y="13577"/>
                  </a:cubicBezTo>
                  <a:cubicBezTo>
                    <a:pt x="16346" y="13510"/>
                    <a:pt x="16379" y="13443"/>
                    <a:pt x="16379" y="13410"/>
                  </a:cubicBezTo>
                  <a:cubicBezTo>
                    <a:pt x="16379" y="13310"/>
                    <a:pt x="16379" y="13243"/>
                    <a:pt x="16346" y="13143"/>
                  </a:cubicBezTo>
                  <a:cubicBezTo>
                    <a:pt x="16346" y="13076"/>
                    <a:pt x="16312" y="13010"/>
                    <a:pt x="16279" y="12976"/>
                  </a:cubicBezTo>
                  <a:cubicBezTo>
                    <a:pt x="16212" y="12776"/>
                    <a:pt x="16312" y="12743"/>
                    <a:pt x="16346" y="12609"/>
                  </a:cubicBezTo>
                  <a:cubicBezTo>
                    <a:pt x="16379" y="12509"/>
                    <a:pt x="16379" y="12476"/>
                    <a:pt x="16379" y="12442"/>
                  </a:cubicBezTo>
                  <a:cubicBezTo>
                    <a:pt x="16479" y="12176"/>
                    <a:pt x="16679" y="12076"/>
                    <a:pt x="16613" y="11775"/>
                  </a:cubicBezTo>
                  <a:cubicBezTo>
                    <a:pt x="16146" y="11442"/>
                    <a:pt x="16012" y="11242"/>
                    <a:pt x="15945" y="11175"/>
                  </a:cubicBezTo>
                  <a:cubicBezTo>
                    <a:pt x="15901" y="11175"/>
                    <a:pt x="15856" y="11205"/>
                    <a:pt x="15802" y="11205"/>
                  </a:cubicBezTo>
                  <a:cubicBezTo>
                    <a:pt x="15775" y="11205"/>
                    <a:pt x="15745" y="11197"/>
                    <a:pt x="15712" y="11175"/>
                  </a:cubicBezTo>
                  <a:cubicBezTo>
                    <a:pt x="15527" y="11144"/>
                    <a:pt x="15371" y="10971"/>
                    <a:pt x="15190" y="10971"/>
                  </a:cubicBezTo>
                  <a:cubicBezTo>
                    <a:pt x="15175" y="10971"/>
                    <a:pt x="15160" y="10972"/>
                    <a:pt x="15145" y="10975"/>
                  </a:cubicBezTo>
                  <a:cubicBezTo>
                    <a:pt x="15112" y="10975"/>
                    <a:pt x="15045" y="11008"/>
                    <a:pt x="15011" y="11008"/>
                  </a:cubicBezTo>
                  <a:lnTo>
                    <a:pt x="14711" y="11008"/>
                  </a:lnTo>
                  <a:cubicBezTo>
                    <a:pt x="14678" y="11008"/>
                    <a:pt x="14611" y="11075"/>
                    <a:pt x="14544" y="11075"/>
                  </a:cubicBezTo>
                  <a:cubicBezTo>
                    <a:pt x="14511" y="11075"/>
                    <a:pt x="14478" y="10941"/>
                    <a:pt x="14444" y="10941"/>
                  </a:cubicBezTo>
                  <a:lnTo>
                    <a:pt x="14244" y="10941"/>
                  </a:lnTo>
                  <a:cubicBezTo>
                    <a:pt x="14178" y="10941"/>
                    <a:pt x="14077" y="10908"/>
                    <a:pt x="14011" y="10908"/>
                  </a:cubicBezTo>
                  <a:cubicBezTo>
                    <a:pt x="13977" y="10908"/>
                    <a:pt x="13911" y="10941"/>
                    <a:pt x="13911" y="10941"/>
                  </a:cubicBezTo>
                  <a:cubicBezTo>
                    <a:pt x="13877" y="10941"/>
                    <a:pt x="13811" y="10908"/>
                    <a:pt x="13744" y="10841"/>
                  </a:cubicBezTo>
                  <a:cubicBezTo>
                    <a:pt x="13677" y="10808"/>
                    <a:pt x="13644" y="10808"/>
                    <a:pt x="13577" y="10775"/>
                  </a:cubicBezTo>
                  <a:cubicBezTo>
                    <a:pt x="13577" y="10574"/>
                    <a:pt x="13410" y="10574"/>
                    <a:pt x="13377" y="10474"/>
                  </a:cubicBezTo>
                  <a:cubicBezTo>
                    <a:pt x="13344" y="10441"/>
                    <a:pt x="13344" y="10341"/>
                    <a:pt x="13344" y="10341"/>
                  </a:cubicBezTo>
                  <a:cubicBezTo>
                    <a:pt x="13310" y="10308"/>
                    <a:pt x="13244" y="10274"/>
                    <a:pt x="13177" y="10241"/>
                  </a:cubicBezTo>
                  <a:cubicBezTo>
                    <a:pt x="13043" y="10141"/>
                    <a:pt x="12910" y="10107"/>
                    <a:pt x="12710" y="10107"/>
                  </a:cubicBezTo>
                  <a:cubicBezTo>
                    <a:pt x="12643" y="10107"/>
                    <a:pt x="12576" y="10141"/>
                    <a:pt x="12476" y="10174"/>
                  </a:cubicBezTo>
                  <a:cubicBezTo>
                    <a:pt x="12376" y="10174"/>
                    <a:pt x="12209" y="10141"/>
                    <a:pt x="12143" y="10074"/>
                  </a:cubicBezTo>
                  <a:cubicBezTo>
                    <a:pt x="12043" y="9974"/>
                    <a:pt x="12009" y="9941"/>
                    <a:pt x="11943" y="9907"/>
                  </a:cubicBezTo>
                  <a:cubicBezTo>
                    <a:pt x="11893" y="9874"/>
                    <a:pt x="11859" y="9874"/>
                    <a:pt x="11826" y="9874"/>
                  </a:cubicBezTo>
                  <a:cubicBezTo>
                    <a:pt x="11792" y="9874"/>
                    <a:pt x="11759" y="9874"/>
                    <a:pt x="11709" y="9841"/>
                  </a:cubicBezTo>
                  <a:cubicBezTo>
                    <a:pt x="11676" y="9841"/>
                    <a:pt x="11676" y="9807"/>
                    <a:pt x="11676" y="9774"/>
                  </a:cubicBezTo>
                  <a:cubicBezTo>
                    <a:pt x="11642" y="9707"/>
                    <a:pt x="11609" y="9674"/>
                    <a:pt x="11609" y="9607"/>
                  </a:cubicBezTo>
                  <a:cubicBezTo>
                    <a:pt x="11509" y="9607"/>
                    <a:pt x="11542" y="9674"/>
                    <a:pt x="11476" y="9674"/>
                  </a:cubicBezTo>
                  <a:cubicBezTo>
                    <a:pt x="11414" y="9633"/>
                    <a:pt x="11365" y="9604"/>
                    <a:pt x="11305" y="9604"/>
                  </a:cubicBezTo>
                  <a:cubicBezTo>
                    <a:pt x="11268" y="9604"/>
                    <a:pt x="11226" y="9615"/>
                    <a:pt x="11175" y="9640"/>
                  </a:cubicBezTo>
                  <a:cubicBezTo>
                    <a:pt x="11109" y="9674"/>
                    <a:pt x="11109" y="9774"/>
                    <a:pt x="11009" y="9774"/>
                  </a:cubicBezTo>
                  <a:cubicBezTo>
                    <a:pt x="10909" y="9774"/>
                    <a:pt x="10875" y="9707"/>
                    <a:pt x="10808" y="9707"/>
                  </a:cubicBezTo>
                  <a:cubicBezTo>
                    <a:pt x="10708" y="9707"/>
                    <a:pt x="10675" y="9774"/>
                    <a:pt x="10642" y="9774"/>
                  </a:cubicBezTo>
                  <a:cubicBezTo>
                    <a:pt x="10542" y="9774"/>
                    <a:pt x="10508" y="9707"/>
                    <a:pt x="10475" y="9674"/>
                  </a:cubicBezTo>
                  <a:cubicBezTo>
                    <a:pt x="10408" y="9674"/>
                    <a:pt x="10308" y="9640"/>
                    <a:pt x="10308" y="9640"/>
                  </a:cubicBezTo>
                  <a:cubicBezTo>
                    <a:pt x="10217" y="9671"/>
                    <a:pt x="10209" y="9812"/>
                    <a:pt x="10082" y="9812"/>
                  </a:cubicBezTo>
                  <a:cubicBezTo>
                    <a:pt x="10070" y="9812"/>
                    <a:pt x="10056" y="9810"/>
                    <a:pt x="10041" y="9807"/>
                  </a:cubicBezTo>
                  <a:cubicBezTo>
                    <a:pt x="9975" y="9774"/>
                    <a:pt x="10141" y="9674"/>
                    <a:pt x="10041" y="9640"/>
                  </a:cubicBezTo>
                  <a:cubicBezTo>
                    <a:pt x="10035" y="9634"/>
                    <a:pt x="10028" y="9631"/>
                    <a:pt x="10022" y="9631"/>
                  </a:cubicBezTo>
                  <a:cubicBezTo>
                    <a:pt x="9994" y="9631"/>
                    <a:pt x="9962" y="9680"/>
                    <a:pt x="9908" y="9707"/>
                  </a:cubicBezTo>
                  <a:lnTo>
                    <a:pt x="9808" y="9841"/>
                  </a:lnTo>
                  <a:cubicBezTo>
                    <a:pt x="9674" y="9941"/>
                    <a:pt x="9641" y="9907"/>
                    <a:pt x="9541" y="9974"/>
                  </a:cubicBezTo>
                  <a:cubicBezTo>
                    <a:pt x="9474" y="10007"/>
                    <a:pt x="9508" y="10107"/>
                    <a:pt x="9474" y="10241"/>
                  </a:cubicBezTo>
                  <a:cubicBezTo>
                    <a:pt x="9441" y="10308"/>
                    <a:pt x="9374" y="10441"/>
                    <a:pt x="9341" y="10441"/>
                  </a:cubicBezTo>
                  <a:cubicBezTo>
                    <a:pt x="9241" y="10441"/>
                    <a:pt x="9174" y="10341"/>
                    <a:pt x="9141" y="10341"/>
                  </a:cubicBezTo>
                  <a:cubicBezTo>
                    <a:pt x="9120" y="10338"/>
                    <a:pt x="9100" y="10337"/>
                    <a:pt x="9082" y="10337"/>
                  </a:cubicBezTo>
                  <a:cubicBezTo>
                    <a:pt x="8900" y="10337"/>
                    <a:pt x="8859" y="10477"/>
                    <a:pt x="8707" y="10508"/>
                  </a:cubicBezTo>
                  <a:cubicBezTo>
                    <a:pt x="8687" y="10516"/>
                    <a:pt x="8665" y="10520"/>
                    <a:pt x="8644" y="10520"/>
                  </a:cubicBezTo>
                  <a:cubicBezTo>
                    <a:pt x="8487" y="10520"/>
                    <a:pt x="8307" y="10329"/>
                    <a:pt x="8307" y="10241"/>
                  </a:cubicBezTo>
                  <a:lnTo>
                    <a:pt x="8307" y="9907"/>
                  </a:lnTo>
                  <a:cubicBezTo>
                    <a:pt x="8307" y="9807"/>
                    <a:pt x="8340" y="9741"/>
                    <a:pt x="8307" y="9674"/>
                  </a:cubicBezTo>
                  <a:cubicBezTo>
                    <a:pt x="8273" y="9607"/>
                    <a:pt x="8140" y="9507"/>
                    <a:pt x="8040" y="9507"/>
                  </a:cubicBezTo>
                  <a:cubicBezTo>
                    <a:pt x="7873" y="9507"/>
                    <a:pt x="7673" y="9640"/>
                    <a:pt x="7506" y="9640"/>
                  </a:cubicBezTo>
                  <a:cubicBezTo>
                    <a:pt x="7473" y="9607"/>
                    <a:pt x="7506" y="9574"/>
                    <a:pt x="7539" y="9474"/>
                  </a:cubicBezTo>
                  <a:lnTo>
                    <a:pt x="7539" y="9340"/>
                  </a:lnTo>
                  <a:cubicBezTo>
                    <a:pt x="7539" y="9307"/>
                    <a:pt x="7573" y="9240"/>
                    <a:pt x="7640" y="9173"/>
                  </a:cubicBezTo>
                  <a:lnTo>
                    <a:pt x="7640" y="9007"/>
                  </a:lnTo>
                  <a:cubicBezTo>
                    <a:pt x="7640" y="8940"/>
                    <a:pt x="7673" y="8907"/>
                    <a:pt x="7673" y="8840"/>
                  </a:cubicBezTo>
                  <a:cubicBezTo>
                    <a:pt x="7673" y="8807"/>
                    <a:pt x="7640" y="8740"/>
                    <a:pt x="7573" y="8740"/>
                  </a:cubicBezTo>
                  <a:cubicBezTo>
                    <a:pt x="7473" y="8773"/>
                    <a:pt x="7373" y="8807"/>
                    <a:pt x="7306" y="8840"/>
                  </a:cubicBezTo>
                  <a:cubicBezTo>
                    <a:pt x="7139" y="8973"/>
                    <a:pt x="7206" y="9240"/>
                    <a:pt x="7039" y="9307"/>
                  </a:cubicBezTo>
                  <a:cubicBezTo>
                    <a:pt x="7006" y="9340"/>
                    <a:pt x="6939" y="9340"/>
                    <a:pt x="6839" y="9407"/>
                  </a:cubicBezTo>
                  <a:cubicBezTo>
                    <a:pt x="6806" y="9440"/>
                    <a:pt x="6706" y="9474"/>
                    <a:pt x="6672" y="9474"/>
                  </a:cubicBezTo>
                  <a:cubicBezTo>
                    <a:pt x="6572" y="9474"/>
                    <a:pt x="6472" y="9440"/>
                    <a:pt x="6405" y="9440"/>
                  </a:cubicBezTo>
                  <a:cubicBezTo>
                    <a:pt x="6372" y="9407"/>
                    <a:pt x="6272" y="9240"/>
                    <a:pt x="6205" y="9173"/>
                  </a:cubicBezTo>
                  <a:cubicBezTo>
                    <a:pt x="6105" y="8973"/>
                    <a:pt x="6138" y="8740"/>
                    <a:pt x="6172" y="8506"/>
                  </a:cubicBezTo>
                  <a:cubicBezTo>
                    <a:pt x="6172" y="8473"/>
                    <a:pt x="6205" y="8440"/>
                    <a:pt x="6205" y="8406"/>
                  </a:cubicBezTo>
                  <a:cubicBezTo>
                    <a:pt x="6205" y="8306"/>
                    <a:pt x="6172" y="8239"/>
                    <a:pt x="6172" y="8173"/>
                  </a:cubicBezTo>
                  <a:cubicBezTo>
                    <a:pt x="6172" y="8073"/>
                    <a:pt x="6305" y="7973"/>
                    <a:pt x="6405" y="7906"/>
                  </a:cubicBezTo>
                  <a:cubicBezTo>
                    <a:pt x="6539" y="7806"/>
                    <a:pt x="6572" y="7672"/>
                    <a:pt x="6739" y="7639"/>
                  </a:cubicBezTo>
                  <a:cubicBezTo>
                    <a:pt x="6839" y="7639"/>
                    <a:pt x="6906" y="7639"/>
                    <a:pt x="7006" y="7606"/>
                  </a:cubicBezTo>
                  <a:cubicBezTo>
                    <a:pt x="7072" y="7606"/>
                    <a:pt x="7139" y="7639"/>
                    <a:pt x="7173" y="7639"/>
                  </a:cubicBezTo>
                  <a:cubicBezTo>
                    <a:pt x="7339" y="7606"/>
                    <a:pt x="7339" y="7472"/>
                    <a:pt x="7473" y="7406"/>
                  </a:cubicBezTo>
                  <a:cubicBezTo>
                    <a:pt x="7573" y="7406"/>
                    <a:pt x="7673" y="7305"/>
                    <a:pt x="7806" y="7305"/>
                  </a:cubicBezTo>
                  <a:cubicBezTo>
                    <a:pt x="7856" y="7305"/>
                    <a:pt x="7925" y="7362"/>
                    <a:pt x="7970" y="7362"/>
                  </a:cubicBezTo>
                  <a:cubicBezTo>
                    <a:pt x="7986" y="7362"/>
                    <a:pt x="7998" y="7355"/>
                    <a:pt x="8006" y="7339"/>
                  </a:cubicBezTo>
                  <a:cubicBezTo>
                    <a:pt x="8040" y="7339"/>
                    <a:pt x="8073" y="7272"/>
                    <a:pt x="8140" y="7272"/>
                  </a:cubicBezTo>
                  <a:cubicBezTo>
                    <a:pt x="8173" y="7272"/>
                    <a:pt x="8307" y="7339"/>
                    <a:pt x="8307" y="7406"/>
                  </a:cubicBezTo>
                  <a:cubicBezTo>
                    <a:pt x="8340" y="7472"/>
                    <a:pt x="8273" y="7572"/>
                    <a:pt x="8307" y="7639"/>
                  </a:cubicBezTo>
                  <a:cubicBezTo>
                    <a:pt x="8373" y="7672"/>
                    <a:pt x="8540" y="7672"/>
                    <a:pt x="8674" y="7739"/>
                  </a:cubicBezTo>
                  <a:cubicBezTo>
                    <a:pt x="8707" y="7639"/>
                    <a:pt x="8640" y="7572"/>
                    <a:pt x="8640" y="7472"/>
                  </a:cubicBezTo>
                  <a:cubicBezTo>
                    <a:pt x="8640" y="7439"/>
                    <a:pt x="8640" y="7406"/>
                    <a:pt x="8607" y="7339"/>
                  </a:cubicBezTo>
                  <a:cubicBezTo>
                    <a:pt x="8607" y="7305"/>
                    <a:pt x="8540" y="7239"/>
                    <a:pt x="8507" y="7172"/>
                  </a:cubicBezTo>
                  <a:cubicBezTo>
                    <a:pt x="8473" y="6939"/>
                    <a:pt x="8640" y="6805"/>
                    <a:pt x="8774" y="6672"/>
                  </a:cubicBezTo>
                  <a:cubicBezTo>
                    <a:pt x="8807" y="6638"/>
                    <a:pt x="8840" y="6572"/>
                    <a:pt x="8940" y="6505"/>
                  </a:cubicBezTo>
                  <a:cubicBezTo>
                    <a:pt x="9007" y="6472"/>
                    <a:pt x="9041" y="6438"/>
                    <a:pt x="9141" y="6405"/>
                  </a:cubicBezTo>
                  <a:cubicBezTo>
                    <a:pt x="9274" y="6305"/>
                    <a:pt x="9341" y="6238"/>
                    <a:pt x="9441" y="6105"/>
                  </a:cubicBezTo>
                  <a:cubicBezTo>
                    <a:pt x="9474" y="5971"/>
                    <a:pt x="9374" y="5838"/>
                    <a:pt x="9341" y="5738"/>
                  </a:cubicBezTo>
                  <a:cubicBezTo>
                    <a:pt x="9357" y="5704"/>
                    <a:pt x="9382" y="5704"/>
                    <a:pt x="9407" y="5704"/>
                  </a:cubicBezTo>
                  <a:cubicBezTo>
                    <a:pt x="9432" y="5704"/>
                    <a:pt x="9457" y="5704"/>
                    <a:pt x="9474" y="5671"/>
                  </a:cubicBezTo>
                  <a:cubicBezTo>
                    <a:pt x="9541" y="5638"/>
                    <a:pt x="9508" y="5571"/>
                    <a:pt x="9541" y="5471"/>
                  </a:cubicBezTo>
                  <a:cubicBezTo>
                    <a:pt x="9541" y="5437"/>
                    <a:pt x="9641" y="5404"/>
                    <a:pt x="9674" y="5404"/>
                  </a:cubicBezTo>
                  <a:cubicBezTo>
                    <a:pt x="9708" y="5304"/>
                    <a:pt x="9774" y="5237"/>
                    <a:pt x="9808" y="5171"/>
                  </a:cubicBezTo>
                  <a:cubicBezTo>
                    <a:pt x="9841" y="5171"/>
                    <a:pt x="9874" y="5137"/>
                    <a:pt x="9941" y="5137"/>
                  </a:cubicBezTo>
                  <a:cubicBezTo>
                    <a:pt x="9975" y="5104"/>
                    <a:pt x="10008" y="5071"/>
                    <a:pt x="10108" y="5004"/>
                  </a:cubicBezTo>
                  <a:cubicBezTo>
                    <a:pt x="10141" y="4970"/>
                    <a:pt x="10275" y="4970"/>
                    <a:pt x="10275" y="4937"/>
                  </a:cubicBezTo>
                  <a:cubicBezTo>
                    <a:pt x="10275" y="4904"/>
                    <a:pt x="10208" y="4837"/>
                    <a:pt x="10208" y="4804"/>
                  </a:cubicBezTo>
                  <a:cubicBezTo>
                    <a:pt x="10208" y="4604"/>
                    <a:pt x="10508" y="4503"/>
                    <a:pt x="10642" y="4403"/>
                  </a:cubicBezTo>
                  <a:cubicBezTo>
                    <a:pt x="10775" y="4303"/>
                    <a:pt x="10842" y="4237"/>
                    <a:pt x="10975" y="4237"/>
                  </a:cubicBezTo>
                  <a:cubicBezTo>
                    <a:pt x="10975" y="4303"/>
                    <a:pt x="10842" y="4303"/>
                    <a:pt x="10875" y="4437"/>
                  </a:cubicBezTo>
                  <a:cubicBezTo>
                    <a:pt x="10890" y="4466"/>
                    <a:pt x="10909" y="4478"/>
                    <a:pt x="10931" y="4478"/>
                  </a:cubicBezTo>
                  <a:cubicBezTo>
                    <a:pt x="11008" y="4478"/>
                    <a:pt x="11116" y="4329"/>
                    <a:pt x="11142" y="4303"/>
                  </a:cubicBezTo>
                  <a:cubicBezTo>
                    <a:pt x="11209" y="4237"/>
                    <a:pt x="11376" y="4170"/>
                    <a:pt x="11509" y="4103"/>
                  </a:cubicBezTo>
                  <a:cubicBezTo>
                    <a:pt x="11642" y="4003"/>
                    <a:pt x="11809" y="3936"/>
                    <a:pt x="11676" y="3803"/>
                  </a:cubicBezTo>
                  <a:cubicBezTo>
                    <a:pt x="11609" y="3803"/>
                    <a:pt x="11542" y="3936"/>
                    <a:pt x="11509" y="4003"/>
                  </a:cubicBezTo>
                  <a:cubicBezTo>
                    <a:pt x="11476" y="4003"/>
                    <a:pt x="11476" y="3970"/>
                    <a:pt x="11442" y="3970"/>
                  </a:cubicBezTo>
                  <a:cubicBezTo>
                    <a:pt x="11376" y="3970"/>
                    <a:pt x="11376" y="4003"/>
                    <a:pt x="11309" y="4003"/>
                  </a:cubicBezTo>
                  <a:cubicBezTo>
                    <a:pt x="11275" y="4003"/>
                    <a:pt x="11175" y="3970"/>
                    <a:pt x="11142" y="3903"/>
                  </a:cubicBezTo>
                  <a:cubicBezTo>
                    <a:pt x="11109" y="3770"/>
                    <a:pt x="11209" y="3670"/>
                    <a:pt x="11275" y="3569"/>
                  </a:cubicBezTo>
                  <a:cubicBezTo>
                    <a:pt x="11246" y="3530"/>
                    <a:pt x="11214" y="3517"/>
                    <a:pt x="11180" y="3517"/>
                  </a:cubicBezTo>
                  <a:cubicBezTo>
                    <a:pt x="11110" y="3517"/>
                    <a:pt x="11036" y="3574"/>
                    <a:pt x="10971" y="3574"/>
                  </a:cubicBezTo>
                  <a:cubicBezTo>
                    <a:pt x="10961" y="3574"/>
                    <a:pt x="10951" y="3573"/>
                    <a:pt x="10942" y="3569"/>
                  </a:cubicBezTo>
                  <a:cubicBezTo>
                    <a:pt x="10942" y="3469"/>
                    <a:pt x="10975" y="3403"/>
                    <a:pt x="11042" y="3403"/>
                  </a:cubicBezTo>
                  <a:cubicBezTo>
                    <a:pt x="11142" y="3336"/>
                    <a:pt x="11309" y="3336"/>
                    <a:pt x="11342" y="3336"/>
                  </a:cubicBezTo>
                  <a:cubicBezTo>
                    <a:pt x="11376" y="3336"/>
                    <a:pt x="11342" y="3436"/>
                    <a:pt x="11442" y="3436"/>
                  </a:cubicBezTo>
                  <a:cubicBezTo>
                    <a:pt x="11453" y="3447"/>
                    <a:pt x="11464" y="3451"/>
                    <a:pt x="11478" y="3451"/>
                  </a:cubicBezTo>
                  <a:cubicBezTo>
                    <a:pt x="11505" y="3451"/>
                    <a:pt x="11542" y="3436"/>
                    <a:pt x="11609" y="3436"/>
                  </a:cubicBezTo>
                  <a:cubicBezTo>
                    <a:pt x="11609" y="3336"/>
                    <a:pt x="11476" y="3403"/>
                    <a:pt x="11476" y="3303"/>
                  </a:cubicBezTo>
                  <a:cubicBezTo>
                    <a:pt x="11542" y="3236"/>
                    <a:pt x="11776" y="3236"/>
                    <a:pt x="11876" y="3169"/>
                  </a:cubicBezTo>
                  <a:cubicBezTo>
                    <a:pt x="11976" y="3136"/>
                    <a:pt x="12043" y="3069"/>
                    <a:pt x="12109" y="3002"/>
                  </a:cubicBezTo>
                  <a:cubicBezTo>
                    <a:pt x="12136" y="2975"/>
                    <a:pt x="12185" y="2927"/>
                    <a:pt x="12256" y="2927"/>
                  </a:cubicBezTo>
                  <a:cubicBezTo>
                    <a:pt x="12273" y="2927"/>
                    <a:pt x="12290" y="2929"/>
                    <a:pt x="12310" y="2936"/>
                  </a:cubicBezTo>
                  <a:cubicBezTo>
                    <a:pt x="12343" y="3002"/>
                    <a:pt x="12276" y="3069"/>
                    <a:pt x="12209" y="3102"/>
                  </a:cubicBezTo>
                  <a:cubicBezTo>
                    <a:pt x="12143" y="3236"/>
                    <a:pt x="12009" y="3403"/>
                    <a:pt x="11943" y="3569"/>
                  </a:cubicBezTo>
                  <a:cubicBezTo>
                    <a:pt x="11965" y="3581"/>
                    <a:pt x="11991" y="3584"/>
                    <a:pt x="12019" y="3584"/>
                  </a:cubicBezTo>
                  <a:cubicBezTo>
                    <a:pt x="12076" y="3584"/>
                    <a:pt x="12143" y="3569"/>
                    <a:pt x="12209" y="3569"/>
                  </a:cubicBezTo>
                  <a:lnTo>
                    <a:pt x="12476" y="3569"/>
                  </a:lnTo>
                  <a:cubicBezTo>
                    <a:pt x="12530" y="3569"/>
                    <a:pt x="12583" y="3612"/>
                    <a:pt x="12619" y="3612"/>
                  </a:cubicBezTo>
                  <a:cubicBezTo>
                    <a:pt x="12628" y="3612"/>
                    <a:pt x="12636" y="3609"/>
                    <a:pt x="12643" y="3603"/>
                  </a:cubicBezTo>
                  <a:cubicBezTo>
                    <a:pt x="12777" y="3569"/>
                    <a:pt x="12710" y="3436"/>
                    <a:pt x="12643" y="3403"/>
                  </a:cubicBezTo>
                  <a:cubicBezTo>
                    <a:pt x="12643" y="3303"/>
                    <a:pt x="12676" y="3269"/>
                    <a:pt x="12643" y="3236"/>
                  </a:cubicBezTo>
                  <a:cubicBezTo>
                    <a:pt x="12610" y="3203"/>
                    <a:pt x="12569" y="3195"/>
                    <a:pt x="12528" y="3195"/>
                  </a:cubicBezTo>
                  <a:cubicBezTo>
                    <a:pt x="12496" y="3195"/>
                    <a:pt x="12463" y="3200"/>
                    <a:pt x="12434" y="3200"/>
                  </a:cubicBezTo>
                  <a:cubicBezTo>
                    <a:pt x="12391" y="3200"/>
                    <a:pt x="12356" y="3189"/>
                    <a:pt x="12343" y="3136"/>
                  </a:cubicBezTo>
                  <a:cubicBezTo>
                    <a:pt x="12310" y="3069"/>
                    <a:pt x="12376" y="3069"/>
                    <a:pt x="12443" y="2969"/>
                  </a:cubicBezTo>
                  <a:cubicBezTo>
                    <a:pt x="12376" y="2802"/>
                    <a:pt x="12510" y="2769"/>
                    <a:pt x="12476" y="2635"/>
                  </a:cubicBezTo>
                  <a:cubicBezTo>
                    <a:pt x="12476" y="2602"/>
                    <a:pt x="12376" y="2602"/>
                    <a:pt x="12343" y="2569"/>
                  </a:cubicBezTo>
                  <a:cubicBezTo>
                    <a:pt x="12310" y="2502"/>
                    <a:pt x="12310" y="2469"/>
                    <a:pt x="12276" y="2469"/>
                  </a:cubicBezTo>
                  <a:cubicBezTo>
                    <a:pt x="12176" y="2435"/>
                    <a:pt x="11976" y="2469"/>
                    <a:pt x="11943" y="2335"/>
                  </a:cubicBezTo>
                  <a:cubicBezTo>
                    <a:pt x="11876" y="2269"/>
                    <a:pt x="11943" y="2168"/>
                    <a:pt x="11876" y="2102"/>
                  </a:cubicBezTo>
                  <a:cubicBezTo>
                    <a:pt x="11843" y="2002"/>
                    <a:pt x="11776" y="1802"/>
                    <a:pt x="11676" y="1802"/>
                  </a:cubicBezTo>
                  <a:cubicBezTo>
                    <a:pt x="11609" y="1802"/>
                    <a:pt x="11509" y="1968"/>
                    <a:pt x="11442" y="2068"/>
                  </a:cubicBezTo>
                  <a:cubicBezTo>
                    <a:pt x="11376" y="2102"/>
                    <a:pt x="11309" y="2135"/>
                    <a:pt x="11209" y="2135"/>
                  </a:cubicBezTo>
                  <a:cubicBezTo>
                    <a:pt x="11175" y="2135"/>
                    <a:pt x="11109" y="2102"/>
                    <a:pt x="11042" y="2002"/>
                  </a:cubicBezTo>
                  <a:cubicBezTo>
                    <a:pt x="11009" y="1935"/>
                    <a:pt x="11109" y="1935"/>
                    <a:pt x="11109" y="1802"/>
                  </a:cubicBezTo>
                  <a:cubicBezTo>
                    <a:pt x="11042" y="1768"/>
                    <a:pt x="11009" y="1768"/>
                    <a:pt x="10975" y="1768"/>
                  </a:cubicBezTo>
                  <a:cubicBezTo>
                    <a:pt x="10875" y="1735"/>
                    <a:pt x="10842" y="1635"/>
                    <a:pt x="10775" y="1635"/>
                  </a:cubicBezTo>
                  <a:cubicBezTo>
                    <a:pt x="10708" y="1635"/>
                    <a:pt x="10675" y="1668"/>
                    <a:pt x="10642" y="1735"/>
                  </a:cubicBezTo>
                  <a:cubicBezTo>
                    <a:pt x="10622" y="1740"/>
                    <a:pt x="10602" y="1742"/>
                    <a:pt x="10582" y="1742"/>
                  </a:cubicBezTo>
                  <a:cubicBezTo>
                    <a:pt x="10504" y="1742"/>
                    <a:pt x="10430" y="1711"/>
                    <a:pt x="10373" y="1711"/>
                  </a:cubicBezTo>
                  <a:cubicBezTo>
                    <a:pt x="10348" y="1711"/>
                    <a:pt x="10326" y="1717"/>
                    <a:pt x="10308" y="1735"/>
                  </a:cubicBezTo>
                  <a:cubicBezTo>
                    <a:pt x="10175" y="1768"/>
                    <a:pt x="10208" y="1935"/>
                    <a:pt x="10141" y="2002"/>
                  </a:cubicBezTo>
                  <a:cubicBezTo>
                    <a:pt x="10175" y="2102"/>
                    <a:pt x="10041" y="2168"/>
                    <a:pt x="10041" y="2235"/>
                  </a:cubicBezTo>
                  <a:cubicBezTo>
                    <a:pt x="10041" y="2269"/>
                    <a:pt x="10108" y="2302"/>
                    <a:pt x="10108" y="2335"/>
                  </a:cubicBezTo>
                  <a:cubicBezTo>
                    <a:pt x="10208" y="2736"/>
                    <a:pt x="9941" y="3002"/>
                    <a:pt x="9541" y="3069"/>
                  </a:cubicBezTo>
                  <a:cubicBezTo>
                    <a:pt x="9508" y="3136"/>
                    <a:pt x="9541" y="3269"/>
                    <a:pt x="9508" y="3403"/>
                  </a:cubicBezTo>
                  <a:cubicBezTo>
                    <a:pt x="9508" y="3469"/>
                    <a:pt x="9374" y="3603"/>
                    <a:pt x="9307" y="3603"/>
                  </a:cubicBezTo>
                  <a:cubicBezTo>
                    <a:pt x="9207" y="3603"/>
                    <a:pt x="9141" y="3569"/>
                    <a:pt x="9141" y="3469"/>
                  </a:cubicBezTo>
                  <a:cubicBezTo>
                    <a:pt x="9141" y="3403"/>
                    <a:pt x="9207" y="3336"/>
                    <a:pt x="9141" y="3269"/>
                  </a:cubicBezTo>
                  <a:cubicBezTo>
                    <a:pt x="9141" y="3236"/>
                    <a:pt x="9274" y="3136"/>
                    <a:pt x="9207" y="3069"/>
                  </a:cubicBezTo>
                  <a:cubicBezTo>
                    <a:pt x="9196" y="3036"/>
                    <a:pt x="9174" y="3025"/>
                    <a:pt x="9147" y="3025"/>
                  </a:cubicBezTo>
                  <a:cubicBezTo>
                    <a:pt x="9092" y="3025"/>
                    <a:pt x="9018" y="3069"/>
                    <a:pt x="8974" y="3069"/>
                  </a:cubicBezTo>
                  <a:cubicBezTo>
                    <a:pt x="8874" y="3069"/>
                    <a:pt x="8774" y="3069"/>
                    <a:pt x="8674" y="3002"/>
                  </a:cubicBezTo>
                  <a:cubicBezTo>
                    <a:pt x="8540" y="2969"/>
                    <a:pt x="8473" y="2902"/>
                    <a:pt x="8340" y="2902"/>
                  </a:cubicBezTo>
                  <a:cubicBezTo>
                    <a:pt x="8273" y="2902"/>
                    <a:pt x="8207" y="2936"/>
                    <a:pt x="8173" y="2936"/>
                  </a:cubicBezTo>
                  <a:cubicBezTo>
                    <a:pt x="8140" y="2902"/>
                    <a:pt x="8173" y="2802"/>
                    <a:pt x="8173" y="2802"/>
                  </a:cubicBezTo>
                  <a:cubicBezTo>
                    <a:pt x="8173" y="2769"/>
                    <a:pt x="8040" y="2769"/>
                    <a:pt x="8040" y="2736"/>
                  </a:cubicBezTo>
                  <a:cubicBezTo>
                    <a:pt x="8040" y="2669"/>
                    <a:pt x="8107" y="2569"/>
                    <a:pt x="8140" y="2502"/>
                  </a:cubicBezTo>
                  <a:cubicBezTo>
                    <a:pt x="8173" y="2435"/>
                    <a:pt x="8307" y="2335"/>
                    <a:pt x="8373" y="2269"/>
                  </a:cubicBezTo>
                  <a:cubicBezTo>
                    <a:pt x="8473" y="2168"/>
                    <a:pt x="8607" y="2102"/>
                    <a:pt x="8674" y="2068"/>
                  </a:cubicBezTo>
                  <a:cubicBezTo>
                    <a:pt x="8707" y="2002"/>
                    <a:pt x="8774" y="2002"/>
                    <a:pt x="8807" y="2002"/>
                  </a:cubicBezTo>
                  <a:cubicBezTo>
                    <a:pt x="8874" y="1968"/>
                    <a:pt x="8974" y="1835"/>
                    <a:pt x="9041" y="1802"/>
                  </a:cubicBezTo>
                  <a:cubicBezTo>
                    <a:pt x="9107" y="1768"/>
                    <a:pt x="9174" y="1768"/>
                    <a:pt x="9207" y="1768"/>
                  </a:cubicBezTo>
                  <a:cubicBezTo>
                    <a:pt x="9341" y="1735"/>
                    <a:pt x="9441" y="1601"/>
                    <a:pt x="9541" y="1501"/>
                  </a:cubicBezTo>
                  <a:lnTo>
                    <a:pt x="9541" y="1501"/>
                  </a:lnTo>
                  <a:cubicBezTo>
                    <a:pt x="9541" y="1601"/>
                    <a:pt x="9441" y="1635"/>
                    <a:pt x="9441" y="1768"/>
                  </a:cubicBezTo>
                  <a:cubicBezTo>
                    <a:pt x="9464" y="1807"/>
                    <a:pt x="9490" y="1823"/>
                    <a:pt x="9516" y="1823"/>
                  </a:cubicBezTo>
                  <a:cubicBezTo>
                    <a:pt x="9603" y="1823"/>
                    <a:pt x="9706" y="1660"/>
                    <a:pt x="9808" y="1635"/>
                  </a:cubicBezTo>
                  <a:cubicBezTo>
                    <a:pt x="9823" y="1631"/>
                    <a:pt x="9839" y="1629"/>
                    <a:pt x="9854" y="1629"/>
                  </a:cubicBezTo>
                  <a:cubicBezTo>
                    <a:pt x="9921" y="1629"/>
                    <a:pt x="9978" y="1662"/>
                    <a:pt x="10026" y="1662"/>
                  </a:cubicBezTo>
                  <a:cubicBezTo>
                    <a:pt x="10057" y="1662"/>
                    <a:pt x="10085" y="1648"/>
                    <a:pt x="10108" y="1601"/>
                  </a:cubicBezTo>
                  <a:cubicBezTo>
                    <a:pt x="10041" y="1501"/>
                    <a:pt x="9975" y="1501"/>
                    <a:pt x="9874" y="1468"/>
                  </a:cubicBezTo>
                  <a:cubicBezTo>
                    <a:pt x="9808" y="1435"/>
                    <a:pt x="9708" y="1435"/>
                    <a:pt x="9674" y="1335"/>
                  </a:cubicBezTo>
                  <a:cubicBezTo>
                    <a:pt x="9695" y="1327"/>
                    <a:pt x="9714" y="1325"/>
                    <a:pt x="9730" y="1325"/>
                  </a:cubicBezTo>
                  <a:cubicBezTo>
                    <a:pt x="9774" y="1325"/>
                    <a:pt x="9803" y="1344"/>
                    <a:pt x="9836" y="1344"/>
                  </a:cubicBezTo>
                  <a:cubicBezTo>
                    <a:pt x="9848" y="1344"/>
                    <a:pt x="9860" y="1342"/>
                    <a:pt x="9874" y="1335"/>
                  </a:cubicBezTo>
                  <a:cubicBezTo>
                    <a:pt x="9941" y="1335"/>
                    <a:pt x="9975" y="1268"/>
                    <a:pt x="10008" y="1268"/>
                  </a:cubicBezTo>
                  <a:cubicBezTo>
                    <a:pt x="10108" y="1201"/>
                    <a:pt x="10208" y="1168"/>
                    <a:pt x="10308" y="1101"/>
                  </a:cubicBezTo>
                  <a:cubicBezTo>
                    <a:pt x="10341" y="1034"/>
                    <a:pt x="10308" y="1001"/>
                    <a:pt x="10341" y="934"/>
                  </a:cubicBezTo>
                  <a:cubicBezTo>
                    <a:pt x="10341" y="901"/>
                    <a:pt x="10442" y="834"/>
                    <a:pt x="10442" y="801"/>
                  </a:cubicBezTo>
                  <a:cubicBezTo>
                    <a:pt x="10475" y="767"/>
                    <a:pt x="10442" y="734"/>
                    <a:pt x="10475" y="667"/>
                  </a:cubicBezTo>
                  <a:cubicBezTo>
                    <a:pt x="10542" y="601"/>
                    <a:pt x="10675" y="634"/>
                    <a:pt x="10808" y="601"/>
                  </a:cubicBezTo>
                  <a:cubicBezTo>
                    <a:pt x="10842" y="601"/>
                    <a:pt x="10875" y="501"/>
                    <a:pt x="10942" y="501"/>
                  </a:cubicBezTo>
                  <a:cubicBezTo>
                    <a:pt x="11009" y="501"/>
                    <a:pt x="11109" y="634"/>
                    <a:pt x="11175" y="667"/>
                  </a:cubicBezTo>
                  <a:cubicBezTo>
                    <a:pt x="11209" y="667"/>
                    <a:pt x="11309" y="667"/>
                    <a:pt x="11342" y="734"/>
                  </a:cubicBezTo>
                  <a:cubicBezTo>
                    <a:pt x="11353" y="767"/>
                    <a:pt x="11343" y="795"/>
                    <a:pt x="11322" y="822"/>
                  </a:cubicBezTo>
                  <a:lnTo>
                    <a:pt x="11322" y="822"/>
                  </a:lnTo>
                  <a:cubicBezTo>
                    <a:pt x="11321" y="822"/>
                    <a:pt x="11319" y="822"/>
                    <a:pt x="11318" y="822"/>
                  </a:cubicBezTo>
                  <a:cubicBezTo>
                    <a:pt x="11307" y="822"/>
                    <a:pt x="11299" y="831"/>
                    <a:pt x="11296" y="849"/>
                  </a:cubicBezTo>
                  <a:lnTo>
                    <a:pt x="11296" y="849"/>
                  </a:lnTo>
                  <a:cubicBezTo>
                    <a:pt x="11306" y="840"/>
                    <a:pt x="11314" y="831"/>
                    <a:pt x="11322" y="822"/>
                  </a:cubicBezTo>
                  <a:lnTo>
                    <a:pt x="11322" y="822"/>
                  </a:lnTo>
                  <a:cubicBezTo>
                    <a:pt x="11328" y="823"/>
                    <a:pt x="11335" y="827"/>
                    <a:pt x="11342" y="834"/>
                  </a:cubicBezTo>
                  <a:cubicBezTo>
                    <a:pt x="11342" y="901"/>
                    <a:pt x="11342" y="901"/>
                    <a:pt x="11309" y="934"/>
                  </a:cubicBezTo>
                  <a:cubicBezTo>
                    <a:pt x="11296" y="896"/>
                    <a:pt x="11293" y="868"/>
                    <a:pt x="11296" y="849"/>
                  </a:cubicBezTo>
                  <a:lnTo>
                    <a:pt x="11296" y="849"/>
                  </a:lnTo>
                  <a:cubicBezTo>
                    <a:pt x="11249" y="893"/>
                    <a:pt x="11179" y="930"/>
                    <a:pt x="11142" y="968"/>
                  </a:cubicBezTo>
                  <a:cubicBezTo>
                    <a:pt x="11109" y="1001"/>
                    <a:pt x="11109" y="1101"/>
                    <a:pt x="11009" y="1134"/>
                  </a:cubicBezTo>
                  <a:cubicBezTo>
                    <a:pt x="10842" y="1268"/>
                    <a:pt x="10542" y="1168"/>
                    <a:pt x="10542" y="1335"/>
                  </a:cubicBezTo>
                  <a:cubicBezTo>
                    <a:pt x="10577" y="1361"/>
                    <a:pt x="10610" y="1371"/>
                    <a:pt x="10641" y="1371"/>
                  </a:cubicBezTo>
                  <a:cubicBezTo>
                    <a:pt x="10728" y="1371"/>
                    <a:pt x="10802" y="1292"/>
                    <a:pt x="10875" y="1268"/>
                  </a:cubicBezTo>
                  <a:cubicBezTo>
                    <a:pt x="10975" y="1268"/>
                    <a:pt x="11042" y="1301"/>
                    <a:pt x="11142" y="1335"/>
                  </a:cubicBezTo>
                  <a:cubicBezTo>
                    <a:pt x="11175" y="1401"/>
                    <a:pt x="11209" y="1468"/>
                    <a:pt x="11275" y="1468"/>
                  </a:cubicBezTo>
                  <a:lnTo>
                    <a:pt x="11376" y="1468"/>
                  </a:lnTo>
                  <a:cubicBezTo>
                    <a:pt x="11464" y="1468"/>
                    <a:pt x="11553" y="1483"/>
                    <a:pt x="11642" y="1483"/>
                  </a:cubicBezTo>
                  <a:cubicBezTo>
                    <a:pt x="11687" y="1483"/>
                    <a:pt x="11731" y="1479"/>
                    <a:pt x="11776" y="1468"/>
                  </a:cubicBezTo>
                  <a:cubicBezTo>
                    <a:pt x="11809" y="1401"/>
                    <a:pt x="11642" y="1401"/>
                    <a:pt x="11676" y="1301"/>
                  </a:cubicBezTo>
                  <a:cubicBezTo>
                    <a:pt x="11776" y="1301"/>
                    <a:pt x="11843" y="1301"/>
                    <a:pt x="11943" y="1335"/>
                  </a:cubicBezTo>
                  <a:cubicBezTo>
                    <a:pt x="12009" y="1268"/>
                    <a:pt x="12043" y="1234"/>
                    <a:pt x="12043" y="1134"/>
                  </a:cubicBezTo>
                  <a:cubicBezTo>
                    <a:pt x="12009" y="1068"/>
                    <a:pt x="11876" y="1068"/>
                    <a:pt x="11876" y="968"/>
                  </a:cubicBezTo>
                  <a:cubicBezTo>
                    <a:pt x="11876" y="934"/>
                    <a:pt x="11909" y="901"/>
                    <a:pt x="11976" y="834"/>
                  </a:cubicBezTo>
                  <a:cubicBezTo>
                    <a:pt x="11985" y="831"/>
                    <a:pt x="11994" y="830"/>
                    <a:pt x="12002" y="830"/>
                  </a:cubicBezTo>
                  <a:cubicBezTo>
                    <a:pt x="12088" y="830"/>
                    <a:pt x="12149" y="968"/>
                    <a:pt x="12209" y="968"/>
                  </a:cubicBezTo>
                  <a:cubicBezTo>
                    <a:pt x="12243" y="968"/>
                    <a:pt x="12376" y="901"/>
                    <a:pt x="12410" y="834"/>
                  </a:cubicBezTo>
                  <a:cubicBezTo>
                    <a:pt x="12476" y="801"/>
                    <a:pt x="12543" y="734"/>
                    <a:pt x="12543" y="667"/>
                  </a:cubicBezTo>
                  <a:cubicBezTo>
                    <a:pt x="12543" y="601"/>
                    <a:pt x="12376" y="567"/>
                    <a:pt x="12343" y="567"/>
                  </a:cubicBezTo>
                  <a:cubicBezTo>
                    <a:pt x="12243" y="567"/>
                    <a:pt x="12176" y="567"/>
                    <a:pt x="12076" y="501"/>
                  </a:cubicBezTo>
                  <a:cubicBezTo>
                    <a:pt x="12043" y="467"/>
                    <a:pt x="12076" y="434"/>
                    <a:pt x="12043" y="401"/>
                  </a:cubicBezTo>
                  <a:cubicBezTo>
                    <a:pt x="12043" y="334"/>
                    <a:pt x="12076" y="300"/>
                    <a:pt x="12043" y="267"/>
                  </a:cubicBezTo>
                  <a:cubicBezTo>
                    <a:pt x="12009" y="234"/>
                    <a:pt x="11976" y="234"/>
                    <a:pt x="11943" y="234"/>
                  </a:cubicBezTo>
                  <a:cubicBezTo>
                    <a:pt x="11876" y="234"/>
                    <a:pt x="11843" y="167"/>
                    <a:pt x="11809" y="167"/>
                  </a:cubicBezTo>
                  <a:cubicBezTo>
                    <a:pt x="11787" y="167"/>
                    <a:pt x="11750" y="197"/>
                    <a:pt x="11718" y="197"/>
                  </a:cubicBezTo>
                  <a:cubicBezTo>
                    <a:pt x="11702" y="197"/>
                    <a:pt x="11687" y="189"/>
                    <a:pt x="11676" y="167"/>
                  </a:cubicBezTo>
                  <a:cubicBezTo>
                    <a:pt x="11509" y="134"/>
                    <a:pt x="11509" y="0"/>
                    <a:pt x="11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5" name="Google Shape;3105;p56"/>
            <p:cNvSpPr/>
            <p:nvPr/>
          </p:nvSpPr>
          <p:spPr>
            <a:xfrm>
              <a:off x="3175055" y="3072290"/>
              <a:ext cx="2702" cy="2736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113" y="0"/>
                  </a:moveTo>
                  <a:cubicBezTo>
                    <a:pt x="63" y="0"/>
                    <a:pt x="1" y="55"/>
                    <a:pt x="25" y="127"/>
                  </a:cubicBezTo>
                  <a:lnTo>
                    <a:pt x="92" y="161"/>
                  </a:lnTo>
                  <a:cubicBezTo>
                    <a:pt x="125" y="127"/>
                    <a:pt x="158" y="61"/>
                    <a:pt x="158" y="27"/>
                  </a:cubicBezTo>
                  <a:cubicBezTo>
                    <a:pt x="149" y="9"/>
                    <a:pt x="132" y="0"/>
                    <a:pt x="113" y="0"/>
                  </a:cubicBezTo>
                  <a:close/>
                </a:path>
              </a:pathLst>
            </a:custGeom>
            <a:solidFill>
              <a:srgbClr val="36B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6" name="Google Shape;3106;p56"/>
            <p:cNvSpPr/>
            <p:nvPr/>
          </p:nvSpPr>
          <p:spPr>
            <a:xfrm>
              <a:off x="3328592" y="2807714"/>
              <a:ext cx="407614" cy="600349"/>
            </a:xfrm>
            <a:custGeom>
              <a:avLst/>
              <a:gdLst/>
              <a:ahLst/>
              <a:cxnLst/>
              <a:rect l="l" t="t" r="r" b="b"/>
              <a:pathLst>
                <a:path w="23985" h="35326" extrusionOk="0">
                  <a:moveTo>
                    <a:pt x="16446" y="0"/>
                  </a:moveTo>
                  <a:lnTo>
                    <a:pt x="0" y="1635"/>
                  </a:lnTo>
                  <a:lnTo>
                    <a:pt x="7573" y="35326"/>
                  </a:lnTo>
                  <a:lnTo>
                    <a:pt x="23984" y="33691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31" name="Google Shape;3131;p56"/>
          <p:cNvGrpSpPr/>
          <p:nvPr/>
        </p:nvGrpSpPr>
        <p:grpSpPr>
          <a:xfrm>
            <a:off x="366476" y="1016134"/>
            <a:ext cx="1523969" cy="1565472"/>
            <a:chOff x="4502801" y="3289871"/>
            <a:chExt cx="1114549" cy="1144902"/>
          </a:xfrm>
        </p:grpSpPr>
        <p:sp>
          <p:nvSpPr>
            <p:cNvPr id="3132" name="Google Shape;3132;p56"/>
            <p:cNvSpPr/>
            <p:nvPr/>
          </p:nvSpPr>
          <p:spPr>
            <a:xfrm>
              <a:off x="5268659" y="3596503"/>
              <a:ext cx="57273" cy="25577"/>
            </a:xfrm>
            <a:custGeom>
              <a:avLst/>
              <a:gdLst/>
              <a:ahLst/>
              <a:cxnLst/>
              <a:rect l="l" t="t" r="r" b="b"/>
              <a:pathLst>
                <a:path w="3370" h="1505" extrusionOk="0">
                  <a:moveTo>
                    <a:pt x="2733" y="0"/>
                  </a:moveTo>
                  <a:cubicBezTo>
                    <a:pt x="2712" y="0"/>
                    <a:pt x="2690" y="1"/>
                    <a:pt x="2669" y="3"/>
                  </a:cubicBezTo>
                  <a:cubicBezTo>
                    <a:pt x="2002" y="103"/>
                    <a:pt x="1302" y="170"/>
                    <a:pt x="568" y="270"/>
                  </a:cubicBezTo>
                  <a:cubicBezTo>
                    <a:pt x="234" y="304"/>
                    <a:pt x="1" y="637"/>
                    <a:pt x="34" y="971"/>
                  </a:cubicBezTo>
                  <a:cubicBezTo>
                    <a:pt x="67" y="1304"/>
                    <a:pt x="334" y="1504"/>
                    <a:pt x="668" y="1504"/>
                  </a:cubicBezTo>
                  <a:lnTo>
                    <a:pt x="734" y="1504"/>
                  </a:lnTo>
                  <a:cubicBezTo>
                    <a:pt x="1468" y="1438"/>
                    <a:pt x="2135" y="1338"/>
                    <a:pt x="2803" y="1271"/>
                  </a:cubicBezTo>
                  <a:cubicBezTo>
                    <a:pt x="3136" y="1204"/>
                    <a:pt x="3370" y="937"/>
                    <a:pt x="3336" y="537"/>
                  </a:cubicBezTo>
                  <a:cubicBezTo>
                    <a:pt x="3336" y="225"/>
                    <a:pt x="3044" y="0"/>
                    <a:pt x="2733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3" name="Google Shape;3133;p56"/>
            <p:cNvSpPr/>
            <p:nvPr/>
          </p:nvSpPr>
          <p:spPr>
            <a:xfrm>
              <a:off x="5059474" y="3635268"/>
              <a:ext cx="57273" cy="29894"/>
            </a:xfrm>
            <a:custGeom>
              <a:avLst/>
              <a:gdLst/>
              <a:ahLst/>
              <a:cxnLst/>
              <a:rect l="l" t="t" r="r" b="b"/>
              <a:pathLst>
                <a:path w="3370" h="1759" extrusionOk="0">
                  <a:moveTo>
                    <a:pt x="2749" y="1"/>
                  </a:moveTo>
                  <a:cubicBezTo>
                    <a:pt x="2700" y="1"/>
                    <a:pt x="2650" y="8"/>
                    <a:pt x="2603" y="24"/>
                  </a:cubicBezTo>
                  <a:cubicBezTo>
                    <a:pt x="1936" y="191"/>
                    <a:pt x="1202" y="358"/>
                    <a:pt x="535" y="558"/>
                  </a:cubicBezTo>
                  <a:cubicBezTo>
                    <a:pt x="201" y="658"/>
                    <a:pt x="1" y="991"/>
                    <a:pt x="101" y="1325"/>
                  </a:cubicBezTo>
                  <a:cubicBezTo>
                    <a:pt x="168" y="1592"/>
                    <a:pt x="434" y="1759"/>
                    <a:pt x="668" y="1759"/>
                  </a:cubicBezTo>
                  <a:cubicBezTo>
                    <a:pt x="701" y="1759"/>
                    <a:pt x="801" y="1759"/>
                    <a:pt x="835" y="1725"/>
                  </a:cubicBezTo>
                  <a:lnTo>
                    <a:pt x="2836" y="1225"/>
                  </a:lnTo>
                  <a:cubicBezTo>
                    <a:pt x="3170" y="1158"/>
                    <a:pt x="3370" y="825"/>
                    <a:pt x="3303" y="491"/>
                  </a:cubicBezTo>
                  <a:cubicBezTo>
                    <a:pt x="3275" y="210"/>
                    <a:pt x="3011" y="1"/>
                    <a:pt x="2749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4" name="Google Shape;3134;p56"/>
            <p:cNvSpPr/>
            <p:nvPr/>
          </p:nvSpPr>
          <p:spPr>
            <a:xfrm>
              <a:off x="5163786" y="3612597"/>
              <a:ext cx="57273" cy="28756"/>
            </a:xfrm>
            <a:custGeom>
              <a:avLst/>
              <a:gdLst/>
              <a:ahLst/>
              <a:cxnLst/>
              <a:rect l="l" t="t" r="r" b="b"/>
              <a:pathLst>
                <a:path w="3370" h="1692" extrusionOk="0">
                  <a:moveTo>
                    <a:pt x="2748" y="0"/>
                  </a:moveTo>
                  <a:cubicBezTo>
                    <a:pt x="2692" y="0"/>
                    <a:pt x="2632" y="8"/>
                    <a:pt x="2569" y="24"/>
                  </a:cubicBezTo>
                  <a:cubicBezTo>
                    <a:pt x="1902" y="157"/>
                    <a:pt x="1201" y="257"/>
                    <a:pt x="534" y="424"/>
                  </a:cubicBezTo>
                  <a:cubicBezTo>
                    <a:pt x="201" y="524"/>
                    <a:pt x="1" y="858"/>
                    <a:pt x="34" y="1191"/>
                  </a:cubicBezTo>
                  <a:cubicBezTo>
                    <a:pt x="67" y="1491"/>
                    <a:pt x="367" y="1692"/>
                    <a:pt x="668" y="1692"/>
                  </a:cubicBezTo>
                  <a:lnTo>
                    <a:pt x="801" y="1692"/>
                  </a:lnTo>
                  <a:cubicBezTo>
                    <a:pt x="1468" y="1558"/>
                    <a:pt x="2135" y="1391"/>
                    <a:pt x="2836" y="1258"/>
                  </a:cubicBezTo>
                  <a:cubicBezTo>
                    <a:pt x="3169" y="1191"/>
                    <a:pt x="3370" y="891"/>
                    <a:pt x="3336" y="524"/>
                  </a:cubicBezTo>
                  <a:cubicBezTo>
                    <a:pt x="3252" y="215"/>
                    <a:pt x="3049" y="0"/>
                    <a:pt x="2748" y="0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5" name="Google Shape;3135;p56"/>
            <p:cNvSpPr/>
            <p:nvPr/>
          </p:nvSpPr>
          <p:spPr>
            <a:xfrm>
              <a:off x="4663229" y="3782186"/>
              <a:ext cx="56695" cy="36029"/>
            </a:xfrm>
            <a:custGeom>
              <a:avLst/>
              <a:gdLst/>
              <a:ahLst/>
              <a:cxnLst/>
              <a:rect l="l" t="t" r="r" b="b"/>
              <a:pathLst>
                <a:path w="3336" h="2120" extrusionOk="0">
                  <a:moveTo>
                    <a:pt x="2628" y="1"/>
                  </a:moveTo>
                  <a:cubicBezTo>
                    <a:pt x="2549" y="1"/>
                    <a:pt x="2471" y="17"/>
                    <a:pt x="2402" y="52"/>
                  </a:cubicBezTo>
                  <a:cubicBezTo>
                    <a:pt x="1768" y="352"/>
                    <a:pt x="1134" y="619"/>
                    <a:pt x="467" y="919"/>
                  </a:cubicBezTo>
                  <a:cubicBezTo>
                    <a:pt x="134" y="1053"/>
                    <a:pt x="0" y="1419"/>
                    <a:pt x="134" y="1753"/>
                  </a:cubicBezTo>
                  <a:cubicBezTo>
                    <a:pt x="200" y="2020"/>
                    <a:pt x="467" y="2120"/>
                    <a:pt x="734" y="2120"/>
                  </a:cubicBezTo>
                  <a:cubicBezTo>
                    <a:pt x="801" y="2120"/>
                    <a:pt x="901" y="2120"/>
                    <a:pt x="968" y="2087"/>
                  </a:cubicBezTo>
                  <a:cubicBezTo>
                    <a:pt x="1601" y="1786"/>
                    <a:pt x="2268" y="1520"/>
                    <a:pt x="2869" y="1219"/>
                  </a:cubicBezTo>
                  <a:cubicBezTo>
                    <a:pt x="3236" y="1086"/>
                    <a:pt x="3336" y="719"/>
                    <a:pt x="3169" y="385"/>
                  </a:cubicBezTo>
                  <a:cubicBezTo>
                    <a:pt x="3095" y="138"/>
                    <a:pt x="2856" y="1"/>
                    <a:pt x="2628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6" name="Google Shape;3136;p56"/>
            <p:cNvSpPr/>
            <p:nvPr/>
          </p:nvSpPr>
          <p:spPr>
            <a:xfrm>
              <a:off x="4759588" y="3738204"/>
              <a:ext cx="57851" cy="36369"/>
            </a:xfrm>
            <a:custGeom>
              <a:avLst/>
              <a:gdLst/>
              <a:ahLst/>
              <a:cxnLst/>
              <a:rect l="l" t="t" r="r" b="b"/>
              <a:pathLst>
                <a:path w="3404" h="2140" extrusionOk="0">
                  <a:moveTo>
                    <a:pt x="2650" y="1"/>
                  </a:moveTo>
                  <a:cubicBezTo>
                    <a:pt x="2568" y="1"/>
                    <a:pt x="2484" y="13"/>
                    <a:pt x="2403" y="38"/>
                  </a:cubicBezTo>
                  <a:cubicBezTo>
                    <a:pt x="1769" y="338"/>
                    <a:pt x="1135" y="638"/>
                    <a:pt x="468" y="939"/>
                  </a:cubicBezTo>
                  <a:cubicBezTo>
                    <a:pt x="134" y="1039"/>
                    <a:pt x="1" y="1439"/>
                    <a:pt x="168" y="1773"/>
                  </a:cubicBezTo>
                  <a:cubicBezTo>
                    <a:pt x="301" y="2006"/>
                    <a:pt x="501" y="2139"/>
                    <a:pt x="768" y="2139"/>
                  </a:cubicBezTo>
                  <a:cubicBezTo>
                    <a:pt x="835" y="2139"/>
                    <a:pt x="935" y="2139"/>
                    <a:pt x="1002" y="2106"/>
                  </a:cubicBezTo>
                  <a:cubicBezTo>
                    <a:pt x="1635" y="1806"/>
                    <a:pt x="2303" y="1506"/>
                    <a:pt x="2936" y="1205"/>
                  </a:cubicBezTo>
                  <a:cubicBezTo>
                    <a:pt x="3270" y="1072"/>
                    <a:pt x="3403" y="705"/>
                    <a:pt x="3270" y="372"/>
                  </a:cubicBezTo>
                  <a:cubicBezTo>
                    <a:pt x="3144" y="120"/>
                    <a:pt x="2904" y="1"/>
                    <a:pt x="2650" y="1"/>
                  </a:cubicBezTo>
                  <a:close/>
                </a:path>
              </a:pathLst>
            </a:custGeom>
            <a:solidFill>
              <a:srgbClr val="F3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7" name="Google Shape;3137;p56"/>
            <p:cNvSpPr/>
            <p:nvPr/>
          </p:nvSpPr>
          <p:spPr>
            <a:xfrm>
              <a:off x="5172283" y="3383290"/>
              <a:ext cx="79961" cy="70886"/>
            </a:xfrm>
            <a:custGeom>
              <a:avLst/>
              <a:gdLst/>
              <a:ahLst/>
              <a:cxnLst/>
              <a:rect l="l" t="t" r="r" b="b"/>
              <a:pathLst>
                <a:path w="4705" h="4171" extrusionOk="0">
                  <a:moveTo>
                    <a:pt x="4575" y="0"/>
                  </a:moveTo>
                  <a:cubicBezTo>
                    <a:pt x="4564" y="0"/>
                    <a:pt x="4552" y="2"/>
                    <a:pt x="4537" y="7"/>
                  </a:cubicBezTo>
                  <a:lnTo>
                    <a:pt x="4070" y="474"/>
                  </a:lnTo>
                  <a:cubicBezTo>
                    <a:pt x="3503" y="1074"/>
                    <a:pt x="3303" y="1341"/>
                    <a:pt x="2870" y="1675"/>
                  </a:cubicBezTo>
                  <a:cubicBezTo>
                    <a:pt x="2036" y="2375"/>
                    <a:pt x="1135" y="2976"/>
                    <a:pt x="301" y="3710"/>
                  </a:cubicBezTo>
                  <a:cubicBezTo>
                    <a:pt x="1" y="3977"/>
                    <a:pt x="1" y="4043"/>
                    <a:pt x="1" y="4143"/>
                  </a:cubicBezTo>
                  <a:cubicBezTo>
                    <a:pt x="32" y="4162"/>
                    <a:pt x="69" y="4170"/>
                    <a:pt x="109" y="4170"/>
                  </a:cubicBezTo>
                  <a:cubicBezTo>
                    <a:pt x="287" y="4170"/>
                    <a:pt x="538" y="4012"/>
                    <a:pt x="701" y="3876"/>
                  </a:cubicBezTo>
                  <a:cubicBezTo>
                    <a:pt x="1135" y="3543"/>
                    <a:pt x="1502" y="3209"/>
                    <a:pt x="2036" y="2676"/>
                  </a:cubicBezTo>
                  <a:cubicBezTo>
                    <a:pt x="2303" y="2409"/>
                    <a:pt x="2636" y="2209"/>
                    <a:pt x="2903" y="1975"/>
                  </a:cubicBezTo>
                  <a:cubicBezTo>
                    <a:pt x="2970" y="1908"/>
                    <a:pt x="4204" y="741"/>
                    <a:pt x="4537" y="307"/>
                  </a:cubicBezTo>
                  <a:cubicBezTo>
                    <a:pt x="4571" y="207"/>
                    <a:pt x="4638" y="107"/>
                    <a:pt x="4704" y="74"/>
                  </a:cubicBezTo>
                  <a:cubicBezTo>
                    <a:pt x="4647" y="74"/>
                    <a:pt x="4639" y="0"/>
                    <a:pt x="4575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8" name="Google Shape;3138;p56"/>
            <p:cNvSpPr/>
            <p:nvPr/>
          </p:nvSpPr>
          <p:spPr>
            <a:xfrm>
              <a:off x="5071387" y="3436126"/>
              <a:ext cx="36862" cy="27396"/>
            </a:xfrm>
            <a:custGeom>
              <a:avLst/>
              <a:gdLst/>
              <a:ahLst/>
              <a:cxnLst/>
              <a:rect l="l" t="t" r="r" b="b"/>
              <a:pathLst>
                <a:path w="2169" h="1612" extrusionOk="0">
                  <a:moveTo>
                    <a:pt x="2002" y="0"/>
                  </a:moveTo>
                  <a:cubicBezTo>
                    <a:pt x="1835" y="67"/>
                    <a:pt x="1668" y="167"/>
                    <a:pt x="1501" y="234"/>
                  </a:cubicBezTo>
                  <a:cubicBezTo>
                    <a:pt x="1476" y="239"/>
                    <a:pt x="1451" y="241"/>
                    <a:pt x="1426" y="241"/>
                  </a:cubicBezTo>
                  <a:cubicBezTo>
                    <a:pt x="1328" y="241"/>
                    <a:pt x="1230" y="210"/>
                    <a:pt x="1132" y="210"/>
                  </a:cubicBezTo>
                  <a:cubicBezTo>
                    <a:pt x="1088" y="210"/>
                    <a:pt x="1045" y="216"/>
                    <a:pt x="1001" y="234"/>
                  </a:cubicBezTo>
                  <a:cubicBezTo>
                    <a:pt x="734" y="300"/>
                    <a:pt x="0" y="1368"/>
                    <a:pt x="67" y="1535"/>
                  </a:cubicBezTo>
                  <a:cubicBezTo>
                    <a:pt x="72" y="1587"/>
                    <a:pt x="111" y="1612"/>
                    <a:pt x="174" y="1612"/>
                  </a:cubicBezTo>
                  <a:cubicBezTo>
                    <a:pt x="514" y="1612"/>
                    <a:pt x="1573" y="915"/>
                    <a:pt x="2135" y="100"/>
                  </a:cubicBezTo>
                  <a:cubicBezTo>
                    <a:pt x="2135" y="100"/>
                    <a:pt x="2169" y="67"/>
                    <a:pt x="2135" y="67"/>
                  </a:cubicBezTo>
                  <a:cubicBezTo>
                    <a:pt x="2135" y="0"/>
                    <a:pt x="2102" y="0"/>
                    <a:pt x="2002" y="0"/>
                  </a:cubicBezTo>
                  <a:close/>
                </a:path>
              </a:pathLst>
            </a:custGeom>
            <a:solidFill>
              <a:srgbClr val="FFF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9" name="Google Shape;3139;p56"/>
            <p:cNvSpPr/>
            <p:nvPr/>
          </p:nvSpPr>
          <p:spPr>
            <a:xfrm>
              <a:off x="4502801" y="3289871"/>
              <a:ext cx="1114549" cy="1144902"/>
            </a:xfrm>
            <a:custGeom>
              <a:avLst/>
              <a:gdLst/>
              <a:ahLst/>
              <a:cxnLst/>
              <a:rect l="l" t="t" r="r" b="b"/>
              <a:pathLst>
                <a:path w="65581" h="67367" extrusionOk="0">
                  <a:moveTo>
                    <a:pt x="32723" y="0"/>
                  </a:moveTo>
                  <a:lnTo>
                    <a:pt x="33190" y="29088"/>
                  </a:lnTo>
                  <a:lnTo>
                    <a:pt x="14177" y="26019"/>
                  </a:lnTo>
                  <a:lnTo>
                    <a:pt x="12743" y="19514"/>
                  </a:lnTo>
                  <a:cubicBezTo>
                    <a:pt x="12509" y="18380"/>
                    <a:pt x="11608" y="17546"/>
                    <a:pt x="10541" y="17312"/>
                  </a:cubicBezTo>
                  <a:lnTo>
                    <a:pt x="6238" y="16378"/>
                  </a:lnTo>
                  <a:lnTo>
                    <a:pt x="6905" y="26486"/>
                  </a:lnTo>
                  <a:lnTo>
                    <a:pt x="2936" y="25652"/>
                  </a:lnTo>
                  <a:cubicBezTo>
                    <a:pt x="2764" y="25609"/>
                    <a:pt x="2593" y="25589"/>
                    <a:pt x="2423" y="25589"/>
                  </a:cubicBezTo>
                  <a:cubicBezTo>
                    <a:pt x="1403" y="25589"/>
                    <a:pt x="462" y="26328"/>
                    <a:pt x="234" y="27386"/>
                  </a:cubicBezTo>
                  <a:cubicBezTo>
                    <a:pt x="0" y="28654"/>
                    <a:pt x="767" y="29855"/>
                    <a:pt x="2035" y="30088"/>
                  </a:cubicBezTo>
                  <a:lnTo>
                    <a:pt x="6038" y="30989"/>
                  </a:lnTo>
                  <a:lnTo>
                    <a:pt x="1134" y="40195"/>
                  </a:lnTo>
                  <a:lnTo>
                    <a:pt x="5437" y="41096"/>
                  </a:lnTo>
                  <a:cubicBezTo>
                    <a:pt x="5641" y="41138"/>
                    <a:pt x="5845" y="41159"/>
                    <a:pt x="6047" y="41159"/>
                  </a:cubicBezTo>
                  <a:cubicBezTo>
                    <a:pt x="6964" y="41159"/>
                    <a:pt x="7826" y="40734"/>
                    <a:pt x="8373" y="39995"/>
                  </a:cubicBezTo>
                  <a:lnTo>
                    <a:pt x="12309" y="34591"/>
                  </a:lnTo>
                  <a:lnTo>
                    <a:pt x="30956" y="39562"/>
                  </a:lnTo>
                  <a:lnTo>
                    <a:pt x="18647" y="65947"/>
                  </a:lnTo>
                  <a:lnTo>
                    <a:pt x="24951" y="67282"/>
                  </a:lnTo>
                  <a:cubicBezTo>
                    <a:pt x="25226" y="67339"/>
                    <a:pt x="25501" y="67367"/>
                    <a:pt x="25772" y="67367"/>
                  </a:cubicBezTo>
                  <a:cubicBezTo>
                    <a:pt x="27081" y="67367"/>
                    <a:pt x="28308" y="66719"/>
                    <a:pt x="29054" y="65614"/>
                  </a:cubicBezTo>
                  <a:lnTo>
                    <a:pt x="30489" y="63612"/>
                  </a:lnTo>
                  <a:lnTo>
                    <a:pt x="34558" y="64513"/>
                  </a:lnTo>
                  <a:cubicBezTo>
                    <a:pt x="34765" y="64556"/>
                    <a:pt x="34972" y="64577"/>
                    <a:pt x="35177" y="64577"/>
                  </a:cubicBezTo>
                  <a:cubicBezTo>
                    <a:pt x="36552" y="64577"/>
                    <a:pt x="37804" y="63634"/>
                    <a:pt x="38094" y="62211"/>
                  </a:cubicBezTo>
                  <a:lnTo>
                    <a:pt x="38494" y="60210"/>
                  </a:lnTo>
                  <a:cubicBezTo>
                    <a:pt x="38828" y="58575"/>
                    <a:pt x="37827" y="57008"/>
                    <a:pt x="36226" y="56674"/>
                  </a:cubicBezTo>
                  <a:lnTo>
                    <a:pt x="35759" y="56574"/>
                  </a:lnTo>
                  <a:lnTo>
                    <a:pt x="36226" y="55940"/>
                  </a:lnTo>
                  <a:lnTo>
                    <a:pt x="39795" y="56707"/>
                  </a:lnTo>
                  <a:cubicBezTo>
                    <a:pt x="40007" y="56750"/>
                    <a:pt x="40217" y="56771"/>
                    <a:pt x="40424" y="56771"/>
                  </a:cubicBezTo>
                  <a:cubicBezTo>
                    <a:pt x="41815" y="56771"/>
                    <a:pt x="43041" y="55829"/>
                    <a:pt x="43331" y="54406"/>
                  </a:cubicBezTo>
                  <a:lnTo>
                    <a:pt x="43765" y="52404"/>
                  </a:lnTo>
                  <a:cubicBezTo>
                    <a:pt x="44098" y="50770"/>
                    <a:pt x="43098" y="49202"/>
                    <a:pt x="41463" y="48868"/>
                  </a:cubicBezTo>
                  <a:lnTo>
                    <a:pt x="45499" y="43431"/>
                  </a:lnTo>
                  <a:lnTo>
                    <a:pt x="52037" y="45166"/>
                  </a:lnTo>
                  <a:cubicBezTo>
                    <a:pt x="53331" y="45517"/>
                    <a:pt x="54668" y="45691"/>
                    <a:pt x="56006" y="45691"/>
                  </a:cubicBezTo>
                  <a:cubicBezTo>
                    <a:pt x="58738" y="45691"/>
                    <a:pt x="61472" y="44964"/>
                    <a:pt x="63846" y="43531"/>
                  </a:cubicBezTo>
                  <a:cubicBezTo>
                    <a:pt x="64613" y="43064"/>
                    <a:pt x="65147" y="42264"/>
                    <a:pt x="65380" y="41430"/>
                  </a:cubicBezTo>
                  <a:cubicBezTo>
                    <a:pt x="65580" y="40596"/>
                    <a:pt x="65380" y="39695"/>
                    <a:pt x="64880" y="38928"/>
                  </a:cubicBezTo>
                  <a:cubicBezTo>
                    <a:pt x="62478" y="35559"/>
                    <a:pt x="58775" y="33224"/>
                    <a:pt x="54706" y="32657"/>
                  </a:cubicBezTo>
                  <a:lnTo>
                    <a:pt x="48068" y="31556"/>
                  </a:lnTo>
                  <a:lnTo>
                    <a:pt x="46600" y="24918"/>
                  </a:lnTo>
                  <a:lnTo>
                    <a:pt x="46600" y="24918"/>
                  </a:lnTo>
                  <a:cubicBezTo>
                    <a:pt x="46812" y="24961"/>
                    <a:pt x="47023" y="24982"/>
                    <a:pt x="47230" y="24982"/>
                  </a:cubicBezTo>
                  <a:cubicBezTo>
                    <a:pt x="48620" y="24982"/>
                    <a:pt x="49846" y="24043"/>
                    <a:pt x="50136" y="22650"/>
                  </a:cubicBezTo>
                  <a:lnTo>
                    <a:pt x="50570" y="20648"/>
                  </a:lnTo>
                  <a:cubicBezTo>
                    <a:pt x="50903" y="19014"/>
                    <a:pt x="49902" y="17413"/>
                    <a:pt x="48268" y="17079"/>
                  </a:cubicBezTo>
                  <a:lnTo>
                    <a:pt x="44699" y="16345"/>
                  </a:lnTo>
                  <a:lnTo>
                    <a:pt x="44532" y="15578"/>
                  </a:lnTo>
                  <a:lnTo>
                    <a:pt x="44966" y="15678"/>
                  </a:lnTo>
                  <a:cubicBezTo>
                    <a:pt x="45177" y="15721"/>
                    <a:pt x="45388" y="15742"/>
                    <a:pt x="45596" y="15742"/>
                  </a:cubicBezTo>
                  <a:cubicBezTo>
                    <a:pt x="46993" y="15742"/>
                    <a:pt x="48244" y="14799"/>
                    <a:pt x="48535" y="13376"/>
                  </a:cubicBezTo>
                  <a:lnTo>
                    <a:pt x="48935" y="11375"/>
                  </a:lnTo>
                  <a:cubicBezTo>
                    <a:pt x="49269" y="9740"/>
                    <a:pt x="48268" y="8173"/>
                    <a:pt x="46633" y="7839"/>
                  </a:cubicBezTo>
                  <a:lnTo>
                    <a:pt x="42597" y="6972"/>
                  </a:lnTo>
                  <a:lnTo>
                    <a:pt x="42063" y="4537"/>
                  </a:lnTo>
                  <a:cubicBezTo>
                    <a:pt x="41797" y="2969"/>
                    <a:pt x="40596" y="1668"/>
                    <a:pt x="39028" y="1334"/>
                  </a:cubicBezTo>
                  <a:lnTo>
                    <a:pt x="327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0" name="Google Shape;3140;p56"/>
            <p:cNvSpPr/>
            <p:nvPr/>
          </p:nvSpPr>
          <p:spPr>
            <a:xfrm>
              <a:off x="4631483" y="3595416"/>
              <a:ext cx="106593" cy="212607"/>
            </a:xfrm>
            <a:custGeom>
              <a:avLst/>
              <a:gdLst/>
              <a:ahLst/>
              <a:cxnLst/>
              <a:rect l="l" t="t" r="r" b="b"/>
              <a:pathLst>
                <a:path w="6272" h="12510" extrusionOk="0">
                  <a:moveTo>
                    <a:pt x="0" y="1"/>
                  </a:moveTo>
                  <a:lnTo>
                    <a:pt x="767" y="11275"/>
                  </a:lnTo>
                  <a:lnTo>
                    <a:pt x="6271" y="12510"/>
                  </a:lnTo>
                  <a:lnTo>
                    <a:pt x="3970" y="1835"/>
                  </a:lnTo>
                  <a:cubicBezTo>
                    <a:pt x="3836" y="1201"/>
                    <a:pt x="3336" y="701"/>
                    <a:pt x="2702" y="5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1" name="Google Shape;3141;p56"/>
            <p:cNvSpPr/>
            <p:nvPr/>
          </p:nvSpPr>
          <p:spPr>
            <a:xfrm>
              <a:off x="4554379" y="3787029"/>
              <a:ext cx="183699" cy="181439"/>
            </a:xfrm>
            <a:custGeom>
              <a:avLst/>
              <a:gdLst/>
              <a:ahLst/>
              <a:cxnLst/>
              <a:rect l="l" t="t" r="r" b="b"/>
              <a:pathLst>
                <a:path w="10809" h="10676" extrusionOk="0">
                  <a:moveTo>
                    <a:pt x="5304" y="0"/>
                  </a:moveTo>
                  <a:lnTo>
                    <a:pt x="1" y="10074"/>
                  </a:lnTo>
                  <a:lnTo>
                    <a:pt x="2703" y="10641"/>
                  </a:lnTo>
                  <a:cubicBezTo>
                    <a:pt x="2812" y="10664"/>
                    <a:pt x="2923" y="10675"/>
                    <a:pt x="3033" y="10675"/>
                  </a:cubicBezTo>
                  <a:cubicBezTo>
                    <a:pt x="3558" y="10675"/>
                    <a:pt x="4067" y="10421"/>
                    <a:pt x="4370" y="10007"/>
                  </a:cubicBezTo>
                  <a:lnTo>
                    <a:pt x="10808" y="1235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2" name="Google Shape;3142;p56"/>
            <p:cNvSpPr/>
            <p:nvPr/>
          </p:nvSpPr>
          <p:spPr>
            <a:xfrm>
              <a:off x="4631483" y="3595416"/>
              <a:ext cx="30064" cy="195595"/>
            </a:xfrm>
            <a:custGeom>
              <a:avLst/>
              <a:gdLst/>
              <a:ahLst/>
              <a:cxnLst/>
              <a:rect l="l" t="t" r="r" b="b"/>
              <a:pathLst>
                <a:path w="1769" h="11509" extrusionOk="0">
                  <a:moveTo>
                    <a:pt x="0" y="1"/>
                  </a:moveTo>
                  <a:lnTo>
                    <a:pt x="767" y="11275"/>
                  </a:lnTo>
                  <a:lnTo>
                    <a:pt x="1768" y="11509"/>
                  </a:lnTo>
                  <a:lnTo>
                    <a:pt x="1768" y="11509"/>
                  </a:lnTo>
                  <a:lnTo>
                    <a:pt x="1001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3" name="Google Shape;3143;p56"/>
            <p:cNvSpPr/>
            <p:nvPr/>
          </p:nvSpPr>
          <p:spPr>
            <a:xfrm>
              <a:off x="4554379" y="3787029"/>
              <a:ext cx="107170" cy="174624"/>
            </a:xfrm>
            <a:custGeom>
              <a:avLst/>
              <a:gdLst/>
              <a:ahLst/>
              <a:cxnLst/>
              <a:rect l="l" t="t" r="r" b="b"/>
              <a:pathLst>
                <a:path w="6306" h="10275" extrusionOk="0">
                  <a:moveTo>
                    <a:pt x="5304" y="0"/>
                  </a:moveTo>
                  <a:lnTo>
                    <a:pt x="1" y="10074"/>
                  </a:lnTo>
                  <a:lnTo>
                    <a:pt x="1001" y="10274"/>
                  </a:lnTo>
                  <a:lnTo>
                    <a:pt x="6305" y="234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4" name="Google Shape;3144;p56"/>
            <p:cNvSpPr/>
            <p:nvPr/>
          </p:nvSpPr>
          <p:spPr>
            <a:xfrm>
              <a:off x="5144514" y="3416854"/>
              <a:ext cx="172924" cy="119713"/>
            </a:xfrm>
            <a:custGeom>
              <a:avLst/>
              <a:gdLst/>
              <a:ahLst/>
              <a:cxnLst/>
              <a:rect l="l" t="t" r="r" b="b"/>
              <a:pathLst>
                <a:path w="10175" h="7044" extrusionOk="0">
                  <a:moveTo>
                    <a:pt x="1168" y="0"/>
                  </a:moveTo>
                  <a:lnTo>
                    <a:pt x="0" y="5404"/>
                  </a:lnTo>
                  <a:lnTo>
                    <a:pt x="7472" y="7005"/>
                  </a:lnTo>
                  <a:cubicBezTo>
                    <a:pt x="7598" y="7031"/>
                    <a:pt x="7723" y="7044"/>
                    <a:pt x="7845" y="7044"/>
                  </a:cubicBezTo>
                  <a:cubicBezTo>
                    <a:pt x="8662" y="7044"/>
                    <a:pt x="9366" y="6483"/>
                    <a:pt x="9541" y="5671"/>
                  </a:cubicBezTo>
                  <a:lnTo>
                    <a:pt x="9974" y="3669"/>
                  </a:lnTo>
                  <a:cubicBezTo>
                    <a:pt x="10174" y="2702"/>
                    <a:pt x="9607" y="1768"/>
                    <a:pt x="8640" y="1568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5" name="Google Shape;3145;p56"/>
            <p:cNvSpPr/>
            <p:nvPr/>
          </p:nvSpPr>
          <p:spPr>
            <a:xfrm>
              <a:off x="5250526" y="3438947"/>
              <a:ext cx="34585" cy="95257"/>
            </a:xfrm>
            <a:custGeom>
              <a:avLst/>
              <a:gdLst/>
              <a:ahLst/>
              <a:cxnLst/>
              <a:rect l="l" t="t" r="r" b="b"/>
              <a:pathLst>
                <a:path w="2035" h="5605" extrusionOk="0">
                  <a:moveTo>
                    <a:pt x="1168" y="1"/>
                  </a:moveTo>
                  <a:lnTo>
                    <a:pt x="0" y="5405"/>
                  </a:lnTo>
                  <a:lnTo>
                    <a:pt x="867" y="5605"/>
                  </a:lnTo>
                  <a:lnTo>
                    <a:pt x="2035" y="168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6" name="Google Shape;3146;p56"/>
            <p:cNvSpPr/>
            <p:nvPr/>
          </p:nvSpPr>
          <p:spPr>
            <a:xfrm>
              <a:off x="5172283" y="3573884"/>
              <a:ext cx="172924" cy="119747"/>
            </a:xfrm>
            <a:custGeom>
              <a:avLst/>
              <a:gdLst/>
              <a:ahLst/>
              <a:cxnLst/>
              <a:rect l="l" t="t" r="r" b="b"/>
              <a:pathLst>
                <a:path w="10175" h="7046" extrusionOk="0">
                  <a:moveTo>
                    <a:pt x="1168" y="0"/>
                  </a:moveTo>
                  <a:lnTo>
                    <a:pt x="1" y="5437"/>
                  </a:lnTo>
                  <a:lnTo>
                    <a:pt x="7473" y="7005"/>
                  </a:lnTo>
                  <a:cubicBezTo>
                    <a:pt x="7599" y="7032"/>
                    <a:pt x="7725" y="7045"/>
                    <a:pt x="7849" y="7045"/>
                  </a:cubicBezTo>
                  <a:cubicBezTo>
                    <a:pt x="8645" y="7045"/>
                    <a:pt x="9368" y="6508"/>
                    <a:pt x="9541" y="5671"/>
                  </a:cubicBezTo>
                  <a:lnTo>
                    <a:pt x="9975" y="3669"/>
                  </a:lnTo>
                  <a:cubicBezTo>
                    <a:pt x="10175" y="2702"/>
                    <a:pt x="9574" y="1801"/>
                    <a:pt x="8640" y="1601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7" name="Google Shape;3147;p56"/>
            <p:cNvSpPr/>
            <p:nvPr/>
          </p:nvSpPr>
          <p:spPr>
            <a:xfrm>
              <a:off x="5278873" y="3596554"/>
              <a:ext cx="34585" cy="95257"/>
            </a:xfrm>
            <a:custGeom>
              <a:avLst/>
              <a:gdLst/>
              <a:ahLst/>
              <a:cxnLst/>
              <a:rect l="l" t="t" r="r" b="b"/>
              <a:pathLst>
                <a:path w="2035" h="5605" extrusionOk="0">
                  <a:moveTo>
                    <a:pt x="1168" y="0"/>
                  </a:moveTo>
                  <a:lnTo>
                    <a:pt x="0" y="5438"/>
                  </a:lnTo>
                  <a:lnTo>
                    <a:pt x="867" y="5604"/>
                  </a:lnTo>
                  <a:lnTo>
                    <a:pt x="2035" y="20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8" name="Google Shape;3148;p56"/>
            <p:cNvSpPr/>
            <p:nvPr/>
          </p:nvSpPr>
          <p:spPr>
            <a:xfrm>
              <a:off x="5079884" y="3315941"/>
              <a:ext cx="235279" cy="586192"/>
            </a:xfrm>
            <a:custGeom>
              <a:avLst/>
              <a:gdLst/>
              <a:ahLst/>
              <a:cxnLst/>
              <a:rect l="l" t="t" r="r" b="b"/>
              <a:pathLst>
                <a:path w="13844" h="34492" extrusionOk="0">
                  <a:moveTo>
                    <a:pt x="1" y="0"/>
                  </a:moveTo>
                  <a:lnTo>
                    <a:pt x="501" y="31656"/>
                  </a:lnTo>
                  <a:lnTo>
                    <a:pt x="13844" y="34492"/>
                  </a:lnTo>
                  <a:lnTo>
                    <a:pt x="6906" y="3203"/>
                  </a:lnTo>
                  <a:cubicBezTo>
                    <a:pt x="6739" y="2135"/>
                    <a:pt x="5905" y="1268"/>
                    <a:pt x="4804" y="10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9" name="Google Shape;3149;p56"/>
            <p:cNvSpPr/>
            <p:nvPr/>
          </p:nvSpPr>
          <p:spPr>
            <a:xfrm>
              <a:off x="5080462" y="3315941"/>
              <a:ext cx="37984" cy="544248"/>
            </a:xfrm>
            <a:custGeom>
              <a:avLst/>
              <a:gdLst/>
              <a:ahLst/>
              <a:cxnLst/>
              <a:rect l="l" t="t" r="r" b="b"/>
              <a:pathLst>
                <a:path w="2235" h="32024" extrusionOk="0">
                  <a:moveTo>
                    <a:pt x="0" y="0"/>
                  </a:moveTo>
                  <a:lnTo>
                    <a:pt x="467" y="31656"/>
                  </a:lnTo>
                  <a:lnTo>
                    <a:pt x="2235" y="32023"/>
                  </a:lnTo>
                  <a:lnTo>
                    <a:pt x="1735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0" name="Google Shape;3150;p56"/>
            <p:cNvSpPr/>
            <p:nvPr/>
          </p:nvSpPr>
          <p:spPr>
            <a:xfrm>
              <a:off x="4967074" y="4246204"/>
              <a:ext cx="172924" cy="119900"/>
            </a:xfrm>
            <a:custGeom>
              <a:avLst/>
              <a:gdLst/>
              <a:ahLst/>
              <a:cxnLst/>
              <a:rect l="l" t="t" r="r" b="b"/>
              <a:pathLst>
                <a:path w="10175" h="7055" extrusionOk="0">
                  <a:moveTo>
                    <a:pt x="1201" y="1"/>
                  </a:moveTo>
                  <a:lnTo>
                    <a:pt x="1" y="5438"/>
                  </a:lnTo>
                  <a:lnTo>
                    <a:pt x="7473" y="7006"/>
                  </a:lnTo>
                  <a:cubicBezTo>
                    <a:pt x="7609" y="7039"/>
                    <a:pt x="7744" y="7054"/>
                    <a:pt x="7877" y="7054"/>
                  </a:cubicBezTo>
                  <a:cubicBezTo>
                    <a:pt x="8681" y="7054"/>
                    <a:pt x="9374" y="6474"/>
                    <a:pt x="9574" y="5671"/>
                  </a:cubicBezTo>
                  <a:lnTo>
                    <a:pt x="9974" y="3670"/>
                  </a:lnTo>
                  <a:cubicBezTo>
                    <a:pt x="10175" y="2736"/>
                    <a:pt x="9574" y="1802"/>
                    <a:pt x="8640" y="1602"/>
                  </a:cubicBezTo>
                  <a:lnTo>
                    <a:pt x="1201" y="1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1" name="Google Shape;3151;p56"/>
            <p:cNvSpPr/>
            <p:nvPr/>
          </p:nvSpPr>
          <p:spPr>
            <a:xfrm>
              <a:off x="5073647" y="4268875"/>
              <a:ext cx="34041" cy="95257"/>
            </a:xfrm>
            <a:custGeom>
              <a:avLst/>
              <a:gdLst/>
              <a:ahLst/>
              <a:cxnLst/>
              <a:rect l="l" t="t" r="r" b="b"/>
              <a:pathLst>
                <a:path w="2003" h="5605" extrusionOk="0">
                  <a:moveTo>
                    <a:pt x="1168" y="1"/>
                  </a:moveTo>
                  <a:lnTo>
                    <a:pt x="1" y="5438"/>
                  </a:lnTo>
                  <a:lnTo>
                    <a:pt x="868" y="5605"/>
                  </a:lnTo>
                  <a:lnTo>
                    <a:pt x="2002" y="201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2" name="Google Shape;3152;p56"/>
            <p:cNvSpPr/>
            <p:nvPr/>
          </p:nvSpPr>
          <p:spPr>
            <a:xfrm>
              <a:off x="5057213" y="4114123"/>
              <a:ext cx="172924" cy="119696"/>
            </a:xfrm>
            <a:custGeom>
              <a:avLst/>
              <a:gdLst/>
              <a:ahLst/>
              <a:cxnLst/>
              <a:rect l="l" t="t" r="r" b="b"/>
              <a:pathLst>
                <a:path w="10175" h="7043" extrusionOk="0">
                  <a:moveTo>
                    <a:pt x="1168" y="0"/>
                  </a:moveTo>
                  <a:lnTo>
                    <a:pt x="0" y="5404"/>
                  </a:lnTo>
                  <a:lnTo>
                    <a:pt x="7472" y="7005"/>
                  </a:lnTo>
                  <a:cubicBezTo>
                    <a:pt x="7594" y="7031"/>
                    <a:pt x="7714" y="7043"/>
                    <a:pt x="7832" y="7043"/>
                  </a:cubicBezTo>
                  <a:cubicBezTo>
                    <a:pt x="8655" y="7043"/>
                    <a:pt x="9365" y="6459"/>
                    <a:pt x="9541" y="5671"/>
                  </a:cubicBezTo>
                  <a:lnTo>
                    <a:pt x="9974" y="3670"/>
                  </a:lnTo>
                  <a:cubicBezTo>
                    <a:pt x="10174" y="2702"/>
                    <a:pt x="9541" y="1768"/>
                    <a:pt x="8640" y="1568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D5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3" name="Google Shape;3153;p56"/>
            <p:cNvSpPr/>
            <p:nvPr/>
          </p:nvSpPr>
          <p:spPr>
            <a:xfrm>
              <a:off x="5163225" y="4136233"/>
              <a:ext cx="34585" cy="95257"/>
            </a:xfrm>
            <a:custGeom>
              <a:avLst/>
              <a:gdLst/>
              <a:ahLst/>
              <a:cxnLst/>
              <a:rect l="l" t="t" r="r" b="b"/>
              <a:pathLst>
                <a:path w="2035" h="5605" extrusionOk="0">
                  <a:moveTo>
                    <a:pt x="1168" y="0"/>
                  </a:moveTo>
                  <a:lnTo>
                    <a:pt x="0" y="5404"/>
                  </a:lnTo>
                  <a:lnTo>
                    <a:pt x="867" y="5604"/>
                  </a:lnTo>
                  <a:lnTo>
                    <a:pt x="2035" y="16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4" name="Google Shape;3154;p56"/>
            <p:cNvSpPr/>
            <p:nvPr/>
          </p:nvSpPr>
          <p:spPr>
            <a:xfrm>
              <a:off x="4850305" y="3907775"/>
              <a:ext cx="453529" cy="505533"/>
            </a:xfrm>
            <a:custGeom>
              <a:avLst/>
              <a:gdLst/>
              <a:ahLst/>
              <a:cxnLst/>
              <a:rect l="l" t="t" r="r" b="b"/>
              <a:pathLst>
                <a:path w="26686" h="29746" extrusionOk="0">
                  <a:moveTo>
                    <a:pt x="13343" y="0"/>
                  </a:moveTo>
                  <a:lnTo>
                    <a:pt x="0" y="28688"/>
                  </a:lnTo>
                  <a:lnTo>
                    <a:pt x="4803" y="29688"/>
                  </a:lnTo>
                  <a:cubicBezTo>
                    <a:pt x="4985" y="29727"/>
                    <a:pt x="5167" y="29745"/>
                    <a:pt x="5347" y="29745"/>
                  </a:cubicBezTo>
                  <a:cubicBezTo>
                    <a:pt x="6255" y="29745"/>
                    <a:pt x="7104" y="29273"/>
                    <a:pt x="7605" y="28521"/>
                  </a:cubicBezTo>
                  <a:lnTo>
                    <a:pt x="26686" y="2836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5" name="Google Shape;3155;p56"/>
            <p:cNvSpPr/>
            <p:nvPr/>
          </p:nvSpPr>
          <p:spPr>
            <a:xfrm>
              <a:off x="4850305" y="3907775"/>
              <a:ext cx="256251" cy="494351"/>
            </a:xfrm>
            <a:custGeom>
              <a:avLst/>
              <a:gdLst/>
              <a:ahLst/>
              <a:cxnLst/>
              <a:rect l="l" t="t" r="r" b="b"/>
              <a:pathLst>
                <a:path w="15078" h="29088" extrusionOk="0">
                  <a:moveTo>
                    <a:pt x="13343" y="0"/>
                  </a:moveTo>
                  <a:lnTo>
                    <a:pt x="0" y="28721"/>
                  </a:lnTo>
                  <a:lnTo>
                    <a:pt x="1735" y="29088"/>
                  </a:lnTo>
                  <a:lnTo>
                    <a:pt x="15077" y="367"/>
                  </a:lnTo>
                  <a:lnTo>
                    <a:pt x="13343" y="0"/>
                  </a:ln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6" name="Google Shape;3156;p56"/>
            <p:cNvSpPr/>
            <p:nvPr/>
          </p:nvSpPr>
          <p:spPr>
            <a:xfrm>
              <a:off x="4622408" y="3743931"/>
              <a:ext cx="977365" cy="302460"/>
            </a:xfrm>
            <a:custGeom>
              <a:avLst/>
              <a:gdLst/>
              <a:ahLst/>
              <a:cxnLst/>
              <a:rect l="l" t="t" r="r" b="b"/>
              <a:pathLst>
                <a:path w="57509" h="17797" extrusionOk="0">
                  <a:moveTo>
                    <a:pt x="3250" y="1"/>
                  </a:moveTo>
                  <a:cubicBezTo>
                    <a:pt x="1861" y="1"/>
                    <a:pt x="635" y="954"/>
                    <a:pt x="334" y="2370"/>
                  </a:cubicBezTo>
                  <a:cubicBezTo>
                    <a:pt x="0" y="3937"/>
                    <a:pt x="968" y="5472"/>
                    <a:pt x="2502" y="5872"/>
                  </a:cubicBezTo>
                  <a:lnTo>
                    <a:pt x="45400" y="17280"/>
                  </a:lnTo>
                  <a:cubicBezTo>
                    <a:pt x="46627" y="17626"/>
                    <a:pt x="47888" y="17797"/>
                    <a:pt x="49144" y="17797"/>
                  </a:cubicBezTo>
                  <a:cubicBezTo>
                    <a:pt x="51643" y="17797"/>
                    <a:pt x="54121" y="17122"/>
                    <a:pt x="56274" y="15812"/>
                  </a:cubicBezTo>
                  <a:cubicBezTo>
                    <a:pt x="57241" y="15179"/>
                    <a:pt x="57508" y="13844"/>
                    <a:pt x="56874" y="12944"/>
                  </a:cubicBezTo>
                  <a:cubicBezTo>
                    <a:pt x="54706" y="9808"/>
                    <a:pt x="51337" y="7707"/>
                    <a:pt x="47534" y="7140"/>
                  </a:cubicBezTo>
                  <a:lnTo>
                    <a:pt x="3703" y="35"/>
                  </a:lnTo>
                  <a:cubicBezTo>
                    <a:pt x="3551" y="12"/>
                    <a:pt x="3399" y="1"/>
                    <a:pt x="325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7" name="Google Shape;3157;p56"/>
            <p:cNvSpPr/>
            <p:nvPr/>
          </p:nvSpPr>
          <p:spPr>
            <a:xfrm>
              <a:off x="4621847" y="3783630"/>
              <a:ext cx="972250" cy="261893"/>
            </a:xfrm>
            <a:custGeom>
              <a:avLst/>
              <a:gdLst/>
              <a:ahLst/>
              <a:cxnLst/>
              <a:rect l="l" t="t" r="r" b="b"/>
              <a:pathLst>
                <a:path w="57208" h="15410" extrusionOk="0">
                  <a:moveTo>
                    <a:pt x="334" y="0"/>
                  </a:moveTo>
                  <a:lnTo>
                    <a:pt x="334" y="0"/>
                  </a:lnTo>
                  <a:cubicBezTo>
                    <a:pt x="0" y="1601"/>
                    <a:pt x="934" y="3102"/>
                    <a:pt x="2502" y="3503"/>
                  </a:cubicBezTo>
                  <a:lnTo>
                    <a:pt x="45399" y="14877"/>
                  </a:lnTo>
                  <a:cubicBezTo>
                    <a:pt x="46631" y="15236"/>
                    <a:pt x="47897" y="15410"/>
                    <a:pt x="49157" y="15410"/>
                  </a:cubicBezTo>
                  <a:cubicBezTo>
                    <a:pt x="51651" y="15410"/>
                    <a:pt x="54124" y="14728"/>
                    <a:pt x="56274" y="13443"/>
                  </a:cubicBezTo>
                  <a:cubicBezTo>
                    <a:pt x="56774" y="13143"/>
                    <a:pt x="57074" y="12643"/>
                    <a:pt x="57208" y="1214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8" name="Google Shape;3158;p56"/>
            <p:cNvSpPr/>
            <p:nvPr/>
          </p:nvSpPr>
          <p:spPr>
            <a:xfrm>
              <a:off x="4525471" y="3745919"/>
              <a:ext cx="261927" cy="78109"/>
            </a:xfrm>
            <a:custGeom>
              <a:avLst/>
              <a:gdLst/>
              <a:ahLst/>
              <a:cxnLst/>
              <a:rect l="l" t="t" r="r" b="b"/>
              <a:pathLst>
                <a:path w="15412" h="4596" extrusionOk="0">
                  <a:moveTo>
                    <a:pt x="1159" y="0"/>
                  </a:moveTo>
                  <a:cubicBezTo>
                    <a:pt x="647" y="0"/>
                    <a:pt x="218" y="322"/>
                    <a:pt x="100" y="852"/>
                  </a:cubicBezTo>
                  <a:cubicBezTo>
                    <a:pt x="0" y="1385"/>
                    <a:pt x="367" y="1986"/>
                    <a:pt x="901" y="2086"/>
                  </a:cubicBezTo>
                  <a:lnTo>
                    <a:pt x="11909" y="4421"/>
                  </a:lnTo>
                  <a:cubicBezTo>
                    <a:pt x="12409" y="4538"/>
                    <a:pt x="12910" y="4596"/>
                    <a:pt x="13410" y="4596"/>
                  </a:cubicBezTo>
                  <a:cubicBezTo>
                    <a:pt x="13910" y="4596"/>
                    <a:pt x="14411" y="4538"/>
                    <a:pt x="14911" y="4421"/>
                  </a:cubicBezTo>
                  <a:cubicBezTo>
                    <a:pt x="15278" y="4354"/>
                    <a:pt x="15411" y="3820"/>
                    <a:pt x="15078" y="3553"/>
                  </a:cubicBezTo>
                  <a:cubicBezTo>
                    <a:pt x="14277" y="2986"/>
                    <a:pt x="13377" y="2553"/>
                    <a:pt x="12376" y="2353"/>
                  </a:cubicBezTo>
                  <a:lnTo>
                    <a:pt x="1368" y="18"/>
                  </a:lnTo>
                  <a:cubicBezTo>
                    <a:pt x="1297" y="6"/>
                    <a:pt x="1227" y="0"/>
                    <a:pt x="1159" y="0"/>
                  </a:cubicBezTo>
                  <a:close/>
                </a:path>
              </a:pathLst>
            </a:custGeom>
            <a:solidFill>
              <a:srgbClr val="01A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9" name="Google Shape;3159;p56"/>
            <p:cNvSpPr/>
            <p:nvPr/>
          </p:nvSpPr>
          <p:spPr>
            <a:xfrm>
              <a:off x="5482382" y="3922510"/>
              <a:ext cx="66909" cy="101494"/>
            </a:xfrm>
            <a:custGeom>
              <a:avLst/>
              <a:gdLst/>
              <a:ahLst/>
              <a:cxnLst/>
              <a:rect l="l" t="t" r="r" b="b"/>
              <a:pathLst>
                <a:path w="3937" h="5972" extrusionOk="0">
                  <a:moveTo>
                    <a:pt x="2635" y="1"/>
                  </a:moveTo>
                  <a:lnTo>
                    <a:pt x="567" y="1335"/>
                  </a:lnTo>
                  <a:cubicBezTo>
                    <a:pt x="1101" y="2202"/>
                    <a:pt x="834" y="3336"/>
                    <a:pt x="0" y="3870"/>
                  </a:cubicBezTo>
                  <a:lnTo>
                    <a:pt x="1401" y="5972"/>
                  </a:lnTo>
                  <a:cubicBezTo>
                    <a:pt x="3336" y="4671"/>
                    <a:pt x="3936" y="2002"/>
                    <a:pt x="2635" y="1"/>
                  </a:cubicBezTo>
                  <a:close/>
                </a:path>
              </a:pathLst>
            </a:custGeom>
            <a:solidFill>
              <a:srgbClr val="564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01296" y="2045856"/>
            <a:ext cx="726381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CẢM ƠN CÁC EM </a:t>
            </a:r>
            <a:endParaRPr lang="en-US" sz="4000" b="1" dirty="0">
              <a:solidFill>
                <a:schemeClr val="accent6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ĐÃ LẮNG NGHE BÀI GIẢNG!</a:t>
            </a:r>
            <a:endParaRPr lang="en-US" sz="4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/>
          <p:nvPr/>
        </p:nvSpPr>
        <p:spPr>
          <a:xfrm>
            <a:off x="1219200" y="1524000"/>
            <a:ext cx="7924800" cy="423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Luật chơi: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Có 4 miếng ghép ứng với 4 câu hỏi.Thời gian suy nghĩ trả lời trong thời gian 10 giây. Trả lời đúng nhóm được 10đ. Ẩn đằng sau miếng ghép là bức tranh liên quan đến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một ngày đặc biệt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Khi 2 miếng ghép được mở ra các nhóm được quyền trả lời đáp án của bức tranh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. Trả lời đúng được 20đ và trò chơi kết thúc.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endParaRPr lang="en-US" alt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11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03375" cy="167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WordArt 12"/>
          <p:cNvSpPr>
            <a:spLocks noTextEdit="1"/>
          </p:cNvSpPr>
          <p:nvPr/>
        </p:nvSpPr>
        <p:spPr>
          <a:xfrm>
            <a:off x="1828800" y="0"/>
            <a:ext cx="5486400" cy="1219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hangingPunct="0"/>
            <a:r>
              <a:rPr lang="en-US" sz="3600" b="1">
                <a:gradFill rotWithShape="1">
                  <a:gsLst>
                    <a:gs pos="0">
                      <a:srgbClr val="FF3300"/>
                    </a:gs>
                    <a:gs pos="50000">
                      <a:srgbClr val="FFFF2D"/>
                    </a:gs>
                    <a:gs pos="100000">
                      <a:srgbClr val="FF3300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Trò chơi: AI NHANH HƠN</a:t>
            </a:r>
            <a:endParaRPr lang="en-US" sz="3600" b="1">
              <a:gradFill rotWithShape="1">
                <a:gsLst>
                  <a:gs pos="0">
                    <a:srgbClr val="FF3300"/>
                  </a:gs>
                  <a:gs pos="50000">
                    <a:srgbClr val="FFFF2D"/>
                  </a:gs>
                  <a:gs pos="100000">
                    <a:srgbClr val="FF3300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7" name="Picture 13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505700" y="-34925"/>
            <a:ext cx="1603375" cy="167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2" name="Picture 14" descr="mous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648200"/>
            <a:ext cx="2130425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49"/>
          <p:cNvSpPr txBox="1">
            <a:spLocks noGrp="1"/>
          </p:cNvSpPr>
          <p:nvPr>
            <p:ph type="subTitle" idx="1"/>
          </p:nvPr>
        </p:nvSpPr>
        <p:spPr>
          <a:xfrm>
            <a:off x="247650" y="808355"/>
            <a:ext cx="5614035" cy="1680845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.</a:t>
            </a:r>
            <a:endParaRPr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4480" y="674370"/>
                <a:ext cx="5577205" cy="181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3360"/>
                  </a:lnSpc>
                </a:pPr>
                <a:r>
                  <a:rPr lang="vi-VN" sz="2000" dirty="0" smtClean="0">
                    <a:solidFill>
                      <a:srgbClr val="000000"/>
                    </a:solidFill>
                  </a:rPr>
                  <a:t>.</a:t>
                </a:r>
                <a:r>
                  <a:rPr lang="en-US" altLang="vi-VN" sz="2000" dirty="0" smtClean="0">
                    <a:solidFill>
                      <a:srgbClr val="000000"/>
                    </a:solidFill>
                  </a:rPr>
                  <a:t>- </a:t>
                </a:r>
                <a:r>
                  <a:rPr lang="vi-VN" sz="2000" dirty="0" smtClean="0">
                    <a:solidFill>
                      <a:srgbClr val="000000"/>
                    </a:solidFill>
                  </a:rPr>
                  <a:t>Bằng </a:t>
                </a:r>
                <a:r>
                  <a:rPr lang="en-US" sz="2000" dirty="0" err="1" smtClean="0">
                    <a:solidFill>
                      <a:srgbClr val="000000"/>
                    </a:solidFill>
                  </a:rPr>
                  <a:t>cách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đếm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</a:rPr>
                  <a:t> ô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vuông</a:t>
                </a:r>
                <a:r>
                  <a:rPr lang="en-US" sz="2000" dirty="0">
                    <a:solidFill>
                      <a:srgbClr val="000000"/>
                    </a:solidFill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hãy</a:t>
                </a:r>
                <a:r>
                  <a:rPr lang="en-US" sz="2000" dirty="0">
                    <a:solidFill>
                      <a:srgbClr val="000000"/>
                    </a:solidFill>
                  </a:rPr>
                  <a:t> so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sánh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 </a:t>
                </a:r>
                <a:endParaRPr lang="vi-VN" sz="2000" dirty="0" smtClean="0">
                  <a:solidFill>
                    <a:srgbClr val="000000"/>
                  </a:solidFill>
                </a:endParaRPr>
              </a:p>
              <a:p>
                <a:pPr algn="just">
                  <a:lnSpc>
                    <a:spcPts val="3360"/>
                  </a:lnSpc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- Từ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đó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thể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luận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được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hai</a:t>
                </a:r>
                <a:r>
                  <a:rPr lang="en-US" sz="2000" dirty="0">
                    <a:solidFill>
                      <a:srgbClr val="000000"/>
                    </a:solidFill>
                  </a:rPr>
                  <a:t> tam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bằng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nhau</a:t>
                </a:r>
                <a:r>
                  <a:rPr lang="en-US" sz="2000" dirty="0">
                    <a:solidFill>
                      <a:srgbClr val="000000"/>
                    </a:solidFill>
                  </a:rPr>
                  <a:t> hay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không</a:t>
                </a:r>
                <a:r>
                  <a:rPr lang="en-US" sz="2000" dirty="0">
                    <a:solidFill>
                      <a:srgbClr val="000000"/>
                    </a:solidFill>
                  </a:rPr>
                  <a:t>?</a:t>
                </a:r>
                <a:endParaRPr lang="vi-VN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" y="674370"/>
                <a:ext cx="5577205" cy="181483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468" t="6171" r="4113" b="3798"/>
          <a:stretch>
            <a:fillRect/>
          </a:stretch>
        </p:blipFill>
        <p:spPr>
          <a:xfrm>
            <a:off x="5997575" y="855345"/>
            <a:ext cx="2740660" cy="48539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612265" y="152400"/>
            <a:ext cx="7402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28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2: </a:t>
            </a:r>
            <a:r>
              <a:rPr lang="en-US" sz="2800" dirty="0">
                <a:solidFill>
                  <a:srgbClr val="000000"/>
                </a:solidFill>
                <a:sym typeface="+mn-ea"/>
              </a:rPr>
              <a:t>Cho </a:t>
            </a:r>
            <a:r>
              <a:rPr lang="vi-VN" sz="2800" dirty="0">
                <a:solidFill>
                  <a:srgbClr val="000000"/>
                </a:solidFill>
                <a:sym typeface="+mn-ea"/>
              </a:rPr>
              <a:t>h</a:t>
            </a:r>
            <a:r>
              <a:rPr lang="en-US" sz="2800" dirty="0" err="1" smtClean="0">
                <a:solidFill>
                  <a:srgbClr val="000000"/>
                </a:solidFill>
                <a:sym typeface="+mn-ea"/>
              </a:rPr>
              <a:t>ình</a:t>
            </a:r>
            <a:r>
              <a:rPr lang="en-US" sz="2800" dirty="0" smtClean="0">
                <a:solidFill>
                  <a:srgbClr val="000000"/>
                </a:solidFill>
                <a:sym typeface="+mn-ea"/>
              </a:rPr>
              <a:t> 57.  Nhóm:</a:t>
            </a:r>
            <a:endParaRPr lang="vi-VN" sz="28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/>
          <p:cNvSpPr/>
          <p:nvPr/>
        </p:nvSpPr>
        <p:spPr>
          <a:xfrm>
            <a:off x="222686" y="152276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981032" y="838153"/>
            <a:ext cx="53864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59,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Đồng hồ đếm ngược 3 phút gây sốc 3 Minut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37019" y="304676"/>
            <a:ext cx="1372865" cy="772237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79" y="1677797"/>
            <a:ext cx="1474470" cy="1488186"/>
          </a:xfrm>
          <a:prstGeom prst="rect">
            <a:avLst/>
          </a:prstGeom>
        </p:spPr>
      </p:pic>
      <p:pic>
        <p:nvPicPr>
          <p:cNvPr id="9" name="Hình ảnh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12" y="1575308"/>
            <a:ext cx="1531620" cy="1632204"/>
          </a:xfrm>
          <a:prstGeom prst="rect">
            <a:avLst/>
          </a:prstGeom>
        </p:spPr>
      </p:pic>
      <p:pic>
        <p:nvPicPr>
          <p:cNvPr id="13" name="Hình ảnh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340" y="1600454"/>
            <a:ext cx="1437894" cy="1266444"/>
          </a:xfrm>
          <a:prstGeom prst="rect">
            <a:avLst/>
          </a:prstGeom>
        </p:spPr>
      </p:pic>
      <p:pic>
        <p:nvPicPr>
          <p:cNvPr id="15" name="Hình ảnh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960" y="1679286"/>
            <a:ext cx="1723644" cy="1424178"/>
          </a:xfrm>
          <a:prstGeom prst="rect">
            <a:avLst/>
          </a:prstGeom>
        </p:spPr>
      </p:pic>
      <p:pic>
        <p:nvPicPr>
          <p:cNvPr id="17" name="Hình ảnh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724" y="3103541"/>
            <a:ext cx="1049436" cy="510365"/>
          </a:xfrm>
          <a:prstGeom prst="rect">
            <a:avLst/>
          </a:prstGeom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778" y="1514475"/>
            <a:ext cx="1380744" cy="15887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8128" y="761797"/>
            <a:ext cx="1703439" cy="75294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1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1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TOP 100+] Mẫu Tranh Vẽ 20/11 Của Học Sinh Đẹp (2022)"/>
          <p:cNvSpPr>
            <a:spLocks noChangeAspect="1"/>
          </p:cNvSpPr>
          <p:nvPr/>
        </p:nvSpPr>
        <p:spPr>
          <a:xfrm>
            <a:off x="168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099" name="AutoShape 4" descr="TOP 100+] Mẫu Tranh Vẽ 20/11 Của Học Sinh Đẹp (2022)"/>
          <p:cNvSpPr>
            <a:spLocks noChangeAspect="1"/>
          </p:cNvSpPr>
          <p:nvPr/>
        </p:nvSpPr>
        <p:spPr>
          <a:xfrm>
            <a:off x="320675" y="-301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0" name="AutoShape 6" descr="C:\Users\thuy\Downloads\tranh-ve-20-11-hoa-diem-10.jpg (1).webp"/>
          <p:cNvSpPr>
            <a:spLocks noChangeAspect="1"/>
          </p:cNvSpPr>
          <p:nvPr/>
        </p:nvSpPr>
        <p:spPr>
          <a:xfrm>
            <a:off x="473075" y="1222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1" name="AutoShape 8" descr="C:\Users\thuy\Downloads\tranh-ve-20-11-hoa-diem-10.jpg (1).webp"/>
          <p:cNvSpPr>
            <a:spLocks noChangeAspect="1"/>
          </p:cNvSpPr>
          <p:nvPr/>
        </p:nvSpPr>
        <p:spPr>
          <a:xfrm>
            <a:off x="625475" y="2746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410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971675"/>
            <a:ext cx="4953000" cy="3173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AutoShape 3">
            <a:hlinkClick r:id="rId2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14488" y="1473200"/>
            <a:ext cx="2957513" cy="2071688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1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4" name="AutoShape 8">
            <a:hlinkClick r:id="rId4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11675" y="1471613"/>
            <a:ext cx="2879725" cy="2103438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5" name="AutoShape 4">
            <a:hlinkClick r:id="rId5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1600200" y="3544888"/>
            <a:ext cx="2971800" cy="1905000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6" name="AutoShape 5">
            <a:hlinkClick r:id="rId6" action="ppaction://hlinksldjump" highlightClick="1">
              <a:snd r:embed="rId3" name="click.wav"/>
            </a:hlinkClick>
          </p:cNvPr>
          <p:cNvSpPr>
            <a:spLocks noChangeArrowheads="1"/>
          </p:cNvSpPr>
          <p:nvPr/>
        </p:nvSpPr>
        <p:spPr bwMode="auto">
          <a:xfrm>
            <a:off x="4572000" y="3575050"/>
            <a:ext cx="2819400" cy="1890713"/>
          </a:xfrm>
          <a:prstGeom prst="actionButtonBlank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7" name="Action Button: Forward or Next 16">
            <a:hlinkClick r:id="rId7" action="ppaction://hlinksldjump" highlightClick="1"/>
          </p:cNvPr>
          <p:cNvSpPr/>
          <p:nvPr/>
        </p:nvSpPr>
        <p:spPr>
          <a:xfrm>
            <a:off x="7772400" y="6096000"/>
            <a:ext cx="45720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5"/>
          <p:cNvSpPr/>
          <p:nvPr/>
        </p:nvSpPr>
        <p:spPr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  <a:tileRect/>
          </a:gra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3" name="Oval 17"/>
          <p:cNvSpPr/>
          <p:nvPr/>
        </p:nvSpPr>
        <p:spPr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4" name="Oval 18"/>
          <p:cNvSpPr/>
          <p:nvPr/>
        </p:nvSpPr>
        <p:spPr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5" name="Oval 19"/>
          <p:cNvSpPr/>
          <p:nvPr/>
        </p:nvSpPr>
        <p:spPr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6" name="Oval 20"/>
          <p:cNvSpPr/>
          <p:nvPr/>
        </p:nvSpPr>
        <p:spPr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7" name="Oval 21"/>
          <p:cNvSpPr/>
          <p:nvPr/>
        </p:nvSpPr>
        <p:spPr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8" name="Oval 22"/>
          <p:cNvSpPr/>
          <p:nvPr/>
        </p:nvSpPr>
        <p:spPr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29" name="Oval 23"/>
          <p:cNvSpPr/>
          <p:nvPr/>
        </p:nvSpPr>
        <p:spPr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0" name="Oval 24"/>
          <p:cNvSpPr/>
          <p:nvPr/>
        </p:nvSpPr>
        <p:spPr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1" name="Oval 25"/>
          <p:cNvSpPr/>
          <p:nvPr/>
        </p:nvSpPr>
        <p:spPr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2490" name="Oval 26"/>
          <p:cNvSpPr/>
          <p:nvPr/>
        </p:nvSpPr>
        <p:spPr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Hết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Giờ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1" name="Oval 27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2" name="Oval 28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3" name="Oval 29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4" name="Oval 30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5" name="Oval 31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6" name="Oval 32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7" name="Oval 33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8" name="Oval 34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9" name="Oval 35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500" name="Oval 36"/>
          <p:cNvSpPr/>
          <p:nvPr/>
        </p:nvSpPr>
        <p:spPr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30" name="Text Box 151"/>
          <p:cNvSpPr txBox="1">
            <a:spLocks noChangeArrowheads="1"/>
          </p:cNvSpPr>
          <p:nvPr/>
        </p:nvSpPr>
        <p:spPr bwMode="auto">
          <a:xfrm>
            <a:off x="228600" y="228600"/>
            <a:ext cx="8686800" cy="1260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x-none" sz="3200" b="1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zh-CN" altLang="x-none" sz="3200" b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1. Quan</a:t>
            </a:r>
            <a:r>
              <a:rPr lang="vi-VN" altLang="x-none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sát hình vẽ rồi điền nội dung thích hợp  v</a:t>
            </a:r>
            <a:r>
              <a:rPr lang="vi-VN" altLang="x-none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o chỗ trống:</a:t>
            </a:r>
            <a:endParaRPr lang="vi-VN" altLang="x-none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144" name="Group 36"/>
          <p:cNvGrpSpPr/>
          <p:nvPr/>
        </p:nvGrpSpPr>
        <p:grpSpPr>
          <a:xfrm>
            <a:off x="914400" y="2514600"/>
            <a:ext cx="3581400" cy="1066800"/>
            <a:chOff x="576" y="1584"/>
            <a:chExt cx="2256" cy="672"/>
          </a:xfrm>
        </p:grpSpPr>
        <p:grpSp>
          <p:nvGrpSpPr>
            <p:cNvPr id="5167" name="Group 121"/>
            <p:cNvGrpSpPr/>
            <p:nvPr/>
          </p:nvGrpSpPr>
          <p:grpSpPr>
            <a:xfrm>
              <a:off x="576" y="1584"/>
              <a:ext cx="2256" cy="603"/>
              <a:chOff x="480" y="2014"/>
              <a:chExt cx="2788" cy="1805"/>
            </a:xfrm>
          </p:grpSpPr>
          <p:sp>
            <p:nvSpPr>
              <p:cNvPr id="5176" name="Line 122"/>
              <p:cNvSpPr/>
              <p:nvPr/>
            </p:nvSpPr>
            <p:spPr>
              <a:xfrm>
                <a:off x="480" y="3818"/>
                <a:ext cx="2784" cy="1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7" name="Line 123"/>
              <p:cNvSpPr/>
              <p:nvPr/>
            </p:nvSpPr>
            <p:spPr>
              <a:xfrm flipV="1">
                <a:off x="480" y="2016"/>
                <a:ext cx="674" cy="180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8" name="Line 124"/>
              <p:cNvSpPr/>
              <p:nvPr/>
            </p:nvSpPr>
            <p:spPr>
              <a:xfrm flipH="1" flipV="1">
                <a:off x="1152" y="2014"/>
                <a:ext cx="2116" cy="1804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168" name="Line 135"/>
            <p:cNvSpPr/>
            <p:nvPr/>
          </p:nvSpPr>
          <p:spPr>
            <a:xfrm>
              <a:off x="816" y="1776"/>
              <a:ext cx="144" cy="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5169" name="Group 137"/>
            <p:cNvGrpSpPr/>
            <p:nvPr/>
          </p:nvGrpSpPr>
          <p:grpSpPr>
            <a:xfrm>
              <a:off x="1533" y="2064"/>
              <a:ext cx="51" cy="192"/>
              <a:chOff x="864" y="816"/>
              <a:chExt cx="51" cy="192"/>
            </a:xfrm>
          </p:grpSpPr>
          <p:sp>
            <p:nvSpPr>
              <p:cNvPr id="5174" name="Line 138"/>
              <p:cNvSpPr/>
              <p:nvPr/>
            </p:nvSpPr>
            <p:spPr>
              <a:xfrm>
                <a:off x="864" y="816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5" name="Line 139"/>
              <p:cNvSpPr/>
              <p:nvPr/>
            </p:nvSpPr>
            <p:spPr>
              <a:xfrm>
                <a:off x="915" y="816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170" name="Group 143"/>
            <p:cNvGrpSpPr/>
            <p:nvPr/>
          </p:nvGrpSpPr>
          <p:grpSpPr>
            <a:xfrm rot="1462152">
              <a:off x="1842" y="1740"/>
              <a:ext cx="93" cy="195"/>
              <a:chOff x="1200" y="1917"/>
              <a:chExt cx="93" cy="195"/>
            </a:xfrm>
          </p:grpSpPr>
          <p:sp>
            <p:nvSpPr>
              <p:cNvPr id="5171" name="Line 144"/>
              <p:cNvSpPr/>
              <p:nvPr/>
            </p:nvSpPr>
            <p:spPr>
              <a:xfrm>
                <a:off x="1200" y="1920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2" name="Line 145"/>
              <p:cNvSpPr/>
              <p:nvPr/>
            </p:nvSpPr>
            <p:spPr>
              <a:xfrm>
                <a:off x="1251" y="1920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73" name="Line 146"/>
              <p:cNvSpPr/>
              <p:nvPr/>
            </p:nvSpPr>
            <p:spPr>
              <a:xfrm>
                <a:off x="1293" y="1917"/>
                <a:ext cx="0" cy="192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5145" name="Group 37"/>
          <p:cNvGrpSpPr/>
          <p:nvPr/>
        </p:nvGrpSpPr>
        <p:grpSpPr>
          <a:xfrm>
            <a:off x="6096000" y="1981200"/>
            <a:ext cx="1490663" cy="3581400"/>
            <a:chOff x="3840" y="1248"/>
            <a:chExt cx="939" cy="2256"/>
          </a:xfrm>
        </p:grpSpPr>
        <p:grpSp>
          <p:nvGrpSpPr>
            <p:cNvPr id="5155" name="Group 125"/>
            <p:cNvGrpSpPr/>
            <p:nvPr/>
          </p:nvGrpSpPr>
          <p:grpSpPr>
            <a:xfrm rot="7801467">
              <a:off x="3010" y="2072"/>
              <a:ext cx="2256" cy="603"/>
              <a:chOff x="480" y="2014"/>
              <a:chExt cx="2788" cy="1805"/>
            </a:xfrm>
          </p:grpSpPr>
          <p:sp>
            <p:nvSpPr>
              <p:cNvPr id="5164" name="Line 126"/>
              <p:cNvSpPr/>
              <p:nvPr/>
            </p:nvSpPr>
            <p:spPr>
              <a:xfrm>
                <a:off x="480" y="3818"/>
                <a:ext cx="2784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5" name="Line 127"/>
              <p:cNvSpPr/>
              <p:nvPr/>
            </p:nvSpPr>
            <p:spPr>
              <a:xfrm flipV="1">
                <a:off x="480" y="2016"/>
                <a:ext cx="674" cy="180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6" name="Line 128"/>
              <p:cNvSpPr/>
              <p:nvPr/>
            </p:nvSpPr>
            <p:spPr>
              <a:xfrm flipH="1" flipV="1">
                <a:off x="1152" y="2014"/>
                <a:ext cx="2116" cy="180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156" name="Line 136"/>
            <p:cNvSpPr/>
            <p:nvPr/>
          </p:nvSpPr>
          <p:spPr>
            <a:xfrm flipV="1">
              <a:off x="4587" y="1728"/>
              <a:ext cx="192" cy="4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5157" name="Group 140"/>
            <p:cNvGrpSpPr/>
            <p:nvPr/>
          </p:nvGrpSpPr>
          <p:grpSpPr>
            <a:xfrm rot="-3157254">
              <a:off x="3917" y="2029"/>
              <a:ext cx="51" cy="192"/>
              <a:chOff x="864" y="816"/>
              <a:chExt cx="51" cy="192"/>
            </a:xfrm>
          </p:grpSpPr>
          <p:sp>
            <p:nvSpPr>
              <p:cNvPr id="5162" name="Line 141"/>
              <p:cNvSpPr/>
              <p:nvPr/>
            </p:nvSpPr>
            <p:spPr>
              <a:xfrm>
                <a:off x="864" y="816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3" name="Line 142"/>
              <p:cNvSpPr/>
              <p:nvPr/>
            </p:nvSpPr>
            <p:spPr>
              <a:xfrm>
                <a:off x="915" y="816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158" name="Group 147"/>
            <p:cNvGrpSpPr/>
            <p:nvPr/>
          </p:nvGrpSpPr>
          <p:grpSpPr>
            <a:xfrm rot="9256262">
              <a:off x="4011" y="2418"/>
              <a:ext cx="93" cy="195"/>
              <a:chOff x="1200" y="1917"/>
              <a:chExt cx="93" cy="195"/>
            </a:xfrm>
          </p:grpSpPr>
          <p:sp>
            <p:nvSpPr>
              <p:cNvPr id="5159" name="Line 148"/>
              <p:cNvSpPr/>
              <p:nvPr/>
            </p:nvSpPr>
            <p:spPr>
              <a:xfrm>
                <a:off x="1200" y="1920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0" name="Line 149"/>
              <p:cNvSpPr/>
              <p:nvPr/>
            </p:nvSpPr>
            <p:spPr>
              <a:xfrm>
                <a:off x="1251" y="1920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61" name="Line 150"/>
              <p:cNvSpPr/>
              <p:nvPr/>
            </p:nvSpPr>
            <p:spPr>
              <a:xfrm>
                <a:off x="1293" y="1917"/>
                <a:ext cx="0" cy="192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5146" name="Text Box 129"/>
          <p:cNvSpPr txBox="1"/>
          <p:nvPr/>
        </p:nvSpPr>
        <p:spPr>
          <a:xfrm>
            <a:off x="1600200" y="2058988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47" name="Text Box 133"/>
          <p:cNvSpPr txBox="1"/>
          <p:nvPr/>
        </p:nvSpPr>
        <p:spPr>
          <a:xfrm>
            <a:off x="617538" y="3227388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48" name="Text Box 132"/>
          <p:cNvSpPr txBox="1"/>
          <p:nvPr/>
        </p:nvSpPr>
        <p:spPr>
          <a:xfrm>
            <a:off x="4491038" y="3254375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49" name="Text Box 131"/>
          <p:cNvSpPr txBox="1"/>
          <p:nvPr/>
        </p:nvSpPr>
        <p:spPr>
          <a:xfrm>
            <a:off x="4648200" y="47244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50" name="Text Box 134"/>
          <p:cNvSpPr txBox="1"/>
          <p:nvPr/>
        </p:nvSpPr>
        <p:spPr>
          <a:xfrm>
            <a:off x="7239000" y="16764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51" name="Text Box 130"/>
          <p:cNvSpPr txBox="1"/>
          <p:nvPr/>
        </p:nvSpPr>
        <p:spPr>
          <a:xfrm>
            <a:off x="7510463" y="32004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52" name="Text Box 152"/>
          <p:cNvSpPr txBox="1"/>
          <p:nvPr/>
        </p:nvSpPr>
        <p:spPr>
          <a:xfrm>
            <a:off x="914400" y="5410200"/>
            <a:ext cx="6324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vi-VN" altLang="en-US" sz="4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ABC =............</a:t>
            </a:r>
            <a:r>
              <a:rPr lang="en-US" altLang="zh-CN" sz="40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....</a:t>
            </a:r>
            <a:endParaRPr lang="vi-VN" altLang="en-US" sz="4000" b="1" dirty="0">
              <a:solidFill>
                <a:schemeClr val="tx2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5" name="Text Box 153"/>
          <p:cNvSpPr txBox="1"/>
          <p:nvPr/>
        </p:nvSpPr>
        <p:spPr>
          <a:xfrm>
            <a:off x="2819400" y="5424488"/>
            <a:ext cx="2957513" cy="701675"/>
          </a:xfrm>
          <a:prstGeom prst="rect">
            <a:avLst/>
          </a:prstGeom>
          <a:solidFill>
            <a:srgbClr val="0000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vi-VN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NPM</a:t>
            </a:r>
            <a:endParaRPr lang="vi-VN" altLang="en-US" sz="4000" b="1" dirty="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6" name="Action Button: Back or Previous 65">
            <a:hlinkClick r:id="rId1" action="ppaction://hlinksldjump" highlightClick="1"/>
          </p:cNvPr>
          <p:cNvSpPr/>
          <p:nvPr/>
        </p:nvSpPr>
        <p:spPr>
          <a:xfrm>
            <a:off x="6354763" y="6378575"/>
            <a:ext cx="338138" cy="1984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5"/>
          <p:cNvSpPr/>
          <p:nvPr/>
        </p:nvSpPr>
        <p:spPr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  <a:tileRect/>
          </a:gra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47" name="Oval 17"/>
          <p:cNvSpPr/>
          <p:nvPr/>
        </p:nvSpPr>
        <p:spPr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48" name="Oval 18"/>
          <p:cNvSpPr/>
          <p:nvPr/>
        </p:nvSpPr>
        <p:spPr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49" name="Oval 19"/>
          <p:cNvSpPr/>
          <p:nvPr/>
        </p:nvSpPr>
        <p:spPr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0" name="Oval 20"/>
          <p:cNvSpPr/>
          <p:nvPr/>
        </p:nvSpPr>
        <p:spPr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1" name="Oval 21"/>
          <p:cNvSpPr/>
          <p:nvPr/>
        </p:nvSpPr>
        <p:spPr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2" name="Oval 22"/>
          <p:cNvSpPr/>
          <p:nvPr/>
        </p:nvSpPr>
        <p:spPr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3" name="Oval 23"/>
          <p:cNvSpPr/>
          <p:nvPr/>
        </p:nvSpPr>
        <p:spPr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4" name="Oval 24"/>
          <p:cNvSpPr/>
          <p:nvPr/>
        </p:nvSpPr>
        <p:spPr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155" name="Oval 25"/>
          <p:cNvSpPr/>
          <p:nvPr/>
        </p:nvSpPr>
        <p:spPr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2490" name="Oval 26"/>
          <p:cNvSpPr/>
          <p:nvPr/>
        </p:nvSpPr>
        <p:spPr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Hết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Giờ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1" name="Oval 27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2" name="Oval 28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3" name="Oval 29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4" name="Oval 30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5" name="Oval 31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6" name="Oval 32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7" name="Oval 33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8" name="Oval 34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9" name="Oval 35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500" name="Oval 36"/>
          <p:cNvSpPr/>
          <p:nvPr/>
        </p:nvSpPr>
        <p:spPr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7" name="Text Box 151"/>
          <p:cNvSpPr txBox="1">
            <a:spLocks noChangeArrowheads="1"/>
          </p:cNvSpPr>
          <p:nvPr/>
        </p:nvSpPr>
        <p:spPr bwMode="auto">
          <a:xfrm>
            <a:off x="152400" y="228600"/>
            <a:ext cx="8763000" cy="1273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x-none" sz="32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Hãy thêm một điều kiện để hai tam giác trong hình vẽ dưới đây bằng nhau theo c.g.c?</a:t>
            </a:r>
            <a:endParaRPr lang="en-US" altLang="x-none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168" name="Group 3"/>
          <p:cNvGrpSpPr/>
          <p:nvPr/>
        </p:nvGrpSpPr>
        <p:grpSpPr>
          <a:xfrm>
            <a:off x="849313" y="1608138"/>
            <a:ext cx="2336800" cy="3584575"/>
            <a:chOff x="535" y="1013"/>
            <a:chExt cx="1472" cy="2258"/>
          </a:xfrm>
        </p:grpSpPr>
        <p:sp>
          <p:nvSpPr>
            <p:cNvPr id="6187" name="Arc 14"/>
            <p:cNvSpPr/>
            <p:nvPr/>
          </p:nvSpPr>
          <p:spPr>
            <a:xfrm rot="-3547675">
              <a:off x="1196" y="2919"/>
              <a:ext cx="212" cy="163"/>
            </a:xfrm>
            <a:custGeom>
              <a:avLst/>
              <a:gdLst>
                <a:gd name="txL" fmla="*/ 0 w 21600"/>
                <a:gd name="txT" fmla="*/ 0 h 21357"/>
                <a:gd name="txR" fmla="*/ 21600 w 21600"/>
                <a:gd name="txB" fmla="*/ 21357 h 213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357" fill="none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</a:path>
                <a:path w="21600" h="21357" stroke="0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  <a:lnTo>
                    <a:pt x="0" y="20234"/>
                  </a:lnTo>
                  <a:lnTo>
                    <a:pt x="7559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66FF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15"/>
            <p:cNvSpPr/>
            <p:nvPr/>
          </p:nvSpPr>
          <p:spPr>
            <a:xfrm rot="-3547675" flipH="1">
              <a:off x="830" y="2255"/>
              <a:ext cx="352" cy="949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9" name="Line 16"/>
            <p:cNvSpPr/>
            <p:nvPr/>
          </p:nvSpPr>
          <p:spPr>
            <a:xfrm rot="-3547675">
              <a:off x="829" y="2247"/>
              <a:ext cx="2039" cy="2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0" name="Line 17"/>
            <p:cNvSpPr/>
            <p:nvPr/>
          </p:nvSpPr>
          <p:spPr>
            <a:xfrm rot="-3547675">
              <a:off x="687" y="1380"/>
              <a:ext cx="1687" cy="949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91" name="Line 19"/>
            <p:cNvSpPr/>
            <p:nvPr/>
          </p:nvSpPr>
          <p:spPr>
            <a:xfrm rot="-3547675">
              <a:off x="915" y="2705"/>
              <a:ext cx="212" cy="82"/>
            </a:xfrm>
            <a:prstGeom prst="line">
              <a:avLst/>
            </a:prstGeom>
            <a:ln w="38100" cap="flat" cmpd="sng">
              <a:solidFill>
                <a:srgbClr val="66FF33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169" name="Group 12"/>
          <p:cNvGrpSpPr/>
          <p:nvPr/>
        </p:nvGrpSpPr>
        <p:grpSpPr>
          <a:xfrm rot="-4262135">
            <a:off x="4318000" y="2243138"/>
            <a:ext cx="2336800" cy="3584575"/>
            <a:chOff x="535" y="1013"/>
            <a:chExt cx="1472" cy="2258"/>
          </a:xfrm>
        </p:grpSpPr>
        <p:sp>
          <p:nvSpPr>
            <p:cNvPr id="6182" name="Arc 14"/>
            <p:cNvSpPr/>
            <p:nvPr/>
          </p:nvSpPr>
          <p:spPr>
            <a:xfrm rot="-3547675">
              <a:off x="1196" y="2919"/>
              <a:ext cx="212" cy="163"/>
            </a:xfrm>
            <a:custGeom>
              <a:avLst/>
              <a:gdLst>
                <a:gd name="txL" fmla="*/ 0 w 21600"/>
                <a:gd name="txT" fmla="*/ 0 h 21357"/>
                <a:gd name="txR" fmla="*/ 21600 w 21600"/>
                <a:gd name="txB" fmla="*/ 21357 h 213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357" fill="none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</a:path>
                <a:path w="21600" h="21357" stroke="0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  <a:lnTo>
                    <a:pt x="0" y="20234"/>
                  </a:lnTo>
                  <a:lnTo>
                    <a:pt x="755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15"/>
            <p:cNvSpPr/>
            <p:nvPr/>
          </p:nvSpPr>
          <p:spPr>
            <a:xfrm rot="-3547675" flipH="1">
              <a:off x="830" y="2255"/>
              <a:ext cx="352" cy="94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4" name="Line 16"/>
            <p:cNvSpPr/>
            <p:nvPr/>
          </p:nvSpPr>
          <p:spPr>
            <a:xfrm rot="-3547675">
              <a:off x="829" y="2247"/>
              <a:ext cx="2039" cy="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5" name="Line 17"/>
            <p:cNvSpPr/>
            <p:nvPr/>
          </p:nvSpPr>
          <p:spPr>
            <a:xfrm rot="-3547675">
              <a:off x="687" y="1380"/>
              <a:ext cx="1687" cy="94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6" name="Line 19"/>
            <p:cNvSpPr/>
            <p:nvPr/>
          </p:nvSpPr>
          <p:spPr>
            <a:xfrm rot="-3547675">
              <a:off x="915" y="2705"/>
              <a:ext cx="212" cy="8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70" name="Text Box 9"/>
          <p:cNvSpPr txBox="1"/>
          <p:nvPr/>
        </p:nvSpPr>
        <p:spPr>
          <a:xfrm>
            <a:off x="681038" y="3276600"/>
            <a:ext cx="68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A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6171" name="Text Box 10"/>
          <p:cNvSpPr txBox="1"/>
          <p:nvPr/>
        </p:nvSpPr>
        <p:spPr>
          <a:xfrm>
            <a:off x="3581400" y="16764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B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6172" name="Text Box 11"/>
          <p:cNvSpPr txBox="1"/>
          <p:nvPr/>
        </p:nvSpPr>
        <p:spPr>
          <a:xfrm>
            <a:off x="1828800" y="48768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C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6173" name="Text Box 18"/>
          <p:cNvSpPr txBox="1"/>
          <p:nvPr/>
        </p:nvSpPr>
        <p:spPr>
          <a:xfrm>
            <a:off x="4800600" y="15240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D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6174" name="Text Box 20"/>
          <p:cNvSpPr txBox="1"/>
          <p:nvPr/>
        </p:nvSpPr>
        <p:spPr>
          <a:xfrm>
            <a:off x="7010400" y="40386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F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6175" name="Text Box 19"/>
          <p:cNvSpPr txBox="1"/>
          <p:nvPr/>
        </p:nvSpPr>
        <p:spPr>
          <a:xfrm>
            <a:off x="5257800" y="50292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E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6" name="Line 18"/>
          <p:cNvSpPr/>
          <p:nvPr/>
        </p:nvSpPr>
        <p:spPr>
          <a:xfrm rot="-3547675">
            <a:off x="2840038" y="3581400"/>
            <a:ext cx="0" cy="261938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7" name="Group 25"/>
          <p:cNvGrpSpPr/>
          <p:nvPr/>
        </p:nvGrpSpPr>
        <p:grpSpPr>
          <a:xfrm rot="-4164033">
            <a:off x="5883275" y="3295650"/>
            <a:ext cx="315913" cy="90488"/>
            <a:chOff x="3641" y="2379"/>
            <a:chExt cx="199" cy="57"/>
          </a:xfrm>
        </p:grpSpPr>
        <p:sp>
          <p:nvSpPr>
            <p:cNvPr id="6180" name="Line 18"/>
            <p:cNvSpPr/>
            <p:nvPr/>
          </p:nvSpPr>
          <p:spPr>
            <a:xfrm rot="-3547675">
              <a:off x="3720" y="2351"/>
              <a:ext cx="0" cy="16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81" name="Line 20"/>
            <p:cNvSpPr/>
            <p:nvPr/>
          </p:nvSpPr>
          <p:spPr>
            <a:xfrm rot="-3547675">
              <a:off x="3754" y="2294"/>
              <a:ext cx="0" cy="16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90" name="Line 20"/>
          <p:cNvSpPr/>
          <p:nvPr/>
        </p:nvSpPr>
        <p:spPr>
          <a:xfrm rot="-3547675">
            <a:off x="2895600" y="3492500"/>
            <a:ext cx="0" cy="263525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1" name="Action Button: Back or Previous 90">
            <a:hlinkClick r:id="rId1" action="ppaction://hlinksldjump" highlightClick="1"/>
          </p:cNvPr>
          <p:cNvSpPr/>
          <p:nvPr/>
        </p:nvSpPr>
        <p:spPr>
          <a:xfrm>
            <a:off x="6423025" y="6259513"/>
            <a:ext cx="228600" cy="228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5"/>
          <p:cNvSpPr/>
          <p:nvPr/>
        </p:nvSpPr>
        <p:spPr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  <a:tileRect/>
          </a:gra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1" name="Oval 17"/>
          <p:cNvSpPr/>
          <p:nvPr/>
        </p:nvSpPr>
        <p:spPr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2" name="Oval 18"/>
          <p:cNvSpPr/>
          <p:nvPr/>
        </p:nvSpPr>
        <p:spPr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3" name="Oval 19"/>
          <p:cNvSpPr/>
          <p:nvPr/>
        </p:nvSpPr>
        <p:spPr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4" name="Oval 20"/>
          <p:cNvSpPr/>
          <p:nvPr/>
        </p:nvSpPr>
        <p:spPr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5" name="Oval 21"/>
          <p:cNvSpPr/>
          <p:nvPr/>
        </p:nvSpPr>
        <p:spPr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6" name="Oval 22"/>
          <p:cNvSpPr/>
          <p:nvPr/>
        </p:nvSpPr>
        <p:spPr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7" name="Oval 23"/>
          <p:cNvSpPr/>
          <p:nvPr/>
        </p:nvSpPr>
        <p:spPr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8" name="Oval 24"/>
          <p:cNvSpPr/>
          <p:nvPr/>
        </p:nvSpPr>
        <p:spPr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9" name="Oval 25"/>
          <p:cNvSpPr/>
          <p:nvPr/>
        </p:nvSpPr>
        <p:spPr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2490" name="Oval 26"/>
          <p:cNvSpPr/>
          <p:nvPr/>
        </p:nvSpPr>
        <p:spPr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Hết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Giờ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1" name="Oval 27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2" name="Oval 28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3" name="Oval 29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4" name="Oval 30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5" name="Oval 31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6" name="Oval 32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7" name="Oval 33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8" name="Oval 34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9" name="Oval 35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500" name="Oval 36"/>
          <p:cNvSpPr/>
          <p:nvPr/>
        </p:nvSpPr>
        <p:spPr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7191" name="Text Box 2"/>
          <p:cNvSpPr txBox="1"/>
          <p:nvPr/>
        </p:nvSpPr>
        <p:spPr>
          <a:xfrm>
            <a:off x="409575" y="1222375"/>
            <a:ext cx="5686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2003425" lvl="0" indent="-2003425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3. Số đo của góc B là …………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53"/>
          <p:cNvSpPr txBox="1"/>
          <p:nvPr/>
        </p:nvSpPr>
        <p:spPr>
          <a:xfrm>
            <a:off x="3810000" y="1133475"/>
            <a:ext cx="1373188" cy="701675"/>
          </a:xfrm>
          <a:prstGeom prst="rect">
            <a:avLst/>
          </a:prstGeom>
          <a:solidFill>
            <a:srgbClr val="0000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120</a:t>
            </a:r>
            <a:r>
              <a:rPr lang="en-US" altLang="en-US" sz="4000" b="1" baseline="30000" dirty="0">
                <a:solidFill>
                  <a:srgbClr val="FFFF00"/>
                </a:solidFill>
              </a:rPr>
              <a:t>0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endParaRPr lang="vi-VN" altLang="en-US" sz="4000" b="1" dirty="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7193" name="Group 11"/>
          <p:cNvGrpSpPr/>
          <p:nvPr/>
        </p:nvGrpSpPr>
        <p:grpSpPr>
          <a:xfrm>
            <a:off x="2362200" y="1906588"/>
            <a:ext cx="3198813" cy="2789237"/>
            <a:chOff x="126" y="1536"/>
            <a:chExt cx="2249" cy="1952"/>
          </a:xfrm>
        </p:grpSpPr>
        <p:sp>
          <p:nvSpPr>
            <p:cNvPr id="7195" name="Text Box 28"/>
            <p:cNvSpPr txBox="1"/>
            <p:nvPr/>
          </p:nvSpPr>
          <p:spPr>
            <a:xfrm>
              <a:off x="807" y="3168"/>
              <a:ext cx="288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96" name="Group 13"/>
            <p:cNvGrpSpPr/>
            <p:nvPr/>
          </p:nvGrpSpPr>
          <p:grpSpPr>
            <a:xfrm>
              <a:off x="126" y="1536"/>
              <a:ext cx="2249" cy="1665"/>
              <a:chOff x="126" y="1488"/>
              <a:chExt cx="2249" cy="1665"/>
            </a:xfrm>
          </p:grpSpPr>
          <p:sp>
            <p:nvSpPr>
              <p:cNvPr id="7197" name="Text Box 30"/>
              <p:cNvSpPr txBox="1"/>
              <p:nvPr/>
            </p:nvSpPr>
            <p:spPr>
              <a:xfrm>
                <a:off x="768" y="1920"/>
                <a:ext cx="528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</a:rPr>
                  <a:t>120</a:t>
                </a:r>
                <a:r>
                  <a:rPr lang="en-US" altLang="en-US" sz="2400" b="1" baseline="30000" dirty="0">
                    <a:latin typeface="Times New Roman" panose="02020603050405020304" pitchFamily="18" charset="0"/>
                  </a:rPr>
                  <a:t>0</a:t>
                </a:r>
                <a:endParaRPr lang="en-US" altLang="en-US" sz="2400" b="1" baseline="300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198" name="Group 15"/>
              <p:cNvGrpSpPr/>
              <p:nvPr/>
            </p:nvGrpSpPr>
            <p:grpSpPr>
              <a:xfrm>
                <a:off x="126" y="1488"/>
                <a:ext cx="2249" cy="1665"/>
                <a:chOff x="126" y="1488"/>
                <a:chExt cx="2249" cy="1665"/>
              </a:xfrm>
            </p:grpSpPr>
            <p:sp>
              <p:nvSpPr>
                <p:cNvPr id="7199" name="Line 20"/>
                <p:cNvSpPr/>
                <p:nvPr/>
              </p:nvSpPr>
              <p:spPr>
                <a:xfrm>
                  <a:off x="576" y="2112"/>
                  <a:ext cx="144" cy="96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7200" name="Group 17"/>
                <p:cNvGrpSpPr/>
                <p:nvPr/>
              </p:nvGrpSpPr>
              <p:grpSpPr>
                <a:xfrm>
                  <a:off x="126" y="1488"/>
                  <a:ext cx="2249" cy="1665"/>
                  <a:chOff x="126" y="1488"/>
                  <a:chExt cx="2249" cy="1665"/>
                </a:xfrm>
              </p:grpSpPr>
              <p:sp>
                <p:nvSpPr>
                  <p:cNvPr id="7201" name="Line 6"/>
                  <p:cNvSpPr/>
                  <p:nvPr/>
                </p:nvSpPr>
                <p:spPr>
                  <a:xfrm flipV="1">
                    <a:off x="384" y="1824"/>
                    <a:ext cx="528" cy="672"/>
                  </a:xfrm>
                  <a:prstGeom prst="line">
                    <a:avLst/>
                  </a:prstGeom>
                  <a:ln w="38100" cap="flat" cmpd="sng">
                    <a:solidFill>
                      <a:srgbClr val="0000CC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grpSp>
                <p:nvGrpSpPr>
                  <p:cNvPr id="7202" name="Group 19"/>
                  <p:cNvGrpSpPr/>
                  <p:nvPr/>
                </p:nvGrpSpPr>
                <p:grpSpPr>
                  <a:xfrm>
                    <a:off x="126" y="1488"/>
                    <a:ext cx="2249" cy="1665"/>
                    <a:chOff x="126" y="1503"/>
                    <a:chExt cx="2249" cy="1665"/>
                  </a:xfrm>
                </p:grpSpPr>
                <p:sp>
                  <p:nvSpPr>
                    <p:cNvPr id="7203" name="Text Box 27"/>
                    <p:cNvSpPr txBox="1"/>
                    <p:nvPr/>
                  </p:nvSpPr>
                  <p:spPr>
                    <a:xfrm>
                      <a:off x="126" y="2331"/>
                      <a:ext cx="288" cy="31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>
                      <a:spAutoFit/>
                    </a:bodyPr>
                    <a:lstStyle>
                      <a:lvl1pPr marL="34290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3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800">
                          <a:solidFill>
                            <a:schemeClr val="tx1"/>
                          </a:solidFill>
                          <a:latin typeface="+mn-lt"/>
                        </a:defRPr>
                      </a:lvl2pPr>
                      <a:lvl3pPr marL="1143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400">
                          <a:solidFill>
                            <a:schemeClr val="tx1"/>
                          </a:solidFill>
                          <a:latin typeface="+mn-lt"/>
                        </a:defRPr>
                      </a:lvl3pPr>
                      <a:lvl4pPr marL="1600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4pPr>
                      <a:lvl5pPr marL="20574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+mn-lt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en-US" altLang="en-US" sz="2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7204" name="Group 21"/>
                    <p:cNvGrpSpPr/>
                    <p:nvPr/>
                  </p:nvGrpSpPr>
                  <p:grpSpPr>
                    <a:xfrm>
                      <a:off x="384" y="1503"/>
                      <a:ext cx="1991" cy="1665"/>
                      <a:chOff x="384" y="1503"/>
                      <a:chExt cx="1991" cy="1665"/>
                    </a:xfrm>
                  </p:grpSpPr>
                  <p:sp>
                    <p:nvSpPr>
                      <p:cNvPr id="7205" name="Text Box 26"/>
                      <p:cNvSpPr txBox="1"/>
                      <p:nvPr/>
                    </p:nvSpPr>
                    <p:spPr>
                      <a:xfrm>
                        <a:off x="777" y="1503"/>
                        <a:ext cx="288" cy="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>
                        <a:spAutoFit/>
                      </a:bodyPr>
                      <a:lstStyle>
                        <a:lvl1pPr marL="342900" indent="-3429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742950" indent="-28575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+mn-lt"/>
                          </a:defRPr>
                        </a:lvl2pPr>
                        <a:lvl3pPr marL="11430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+mn-lt"/>
                          </a:defRPr>
                        </a:lvl3pPr>
                        <a:lvl4pPr marL="16002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+mn-lt"/>
                          </a:defRPr>
                        </a:lvl4pPr>
                        <a:lvl5pPr marL="2057400" indent="-228600" algn="l" rtl="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+mn-lt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50000"/>
                          </a:spcBef>
                          <a:buNone/>
                        </a:pPr>
                        <a:r>
                          <a:rPr lang="en-US" altLang="en-US" sz="2400" b="1" dirty="0">
                            <a:solidFill>
                              <a:srgbClr val="FF0066"/>
                            </a:solidFill>
                            <a:latin typeface="Times New Roman" panose="02020603050405020304" pitchFamily="18" charset="0"/>
                          </a:rPr>
                          <a:t>A</a:t>
                        </a:r>
                        <a:endParaRPr lang="en-US" altLang="en-US" sz="2400" b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7206" name="Group 23"/>
                      <p:cNvGrpSpPr/>
                      <p:nvPr/>
                    </p:nvGrpSpPr>
                    <p:grpSpPr>
                      <a:xfrm>
                        <a:off x="384" y="1823"/>
                        <a:ext cx="1991" cy="1345"/>
                        <a:chOff x="384" y="1823"/>
                        <a:chExt cx="1991" cy="1345"/>
                      </a:xfrm>
                    </p:grpSpPr>
                    <p:grpSp>
                      <p:nvGrpSpPr>
                        <p:cNvPr id="7207" name="Group 24"/>
                        <p:cNvGrpSpPr/>
                        <p:nvPr/>
                      </p:nvGrpSpPr>
                      <p:grpSpPr>
                        <a:xfrm>
                          <a:off x="384" y="1824"/>
                          <a:ext cx="1991" cy="1344"/>
                          <a:chOff x="384" y="1824"/>
                          <a:chExt cx="1991" cy="1344"/>
                        </a:xfrm>
                      </p:grpSpPr>
                      <p:sp>
                        <p:nvSpPr>
                          <p:cNvPr id="7209" name="Line 22"/>
                          <p:cNvSpPr/>
                          <p:nvPr/>
                        </p:nvSpPr>
                        <p:spPr>
                          <a:xfrm flipH="1">
                            <a:off x="1344" y="2016"/>
                            <a:ext cx="96" cy="144"/>
                          </a:xfrm>
                          <a:prstGeom prst="line">
                            <a:avLst/>
                          </a:prstGeom>
                          <a:ln w="28575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</p:sp>
                      <p:grpSp>
                        <p:nvGrpSpPr>
                          <p:cNvPr id="7210" name="Group 26"/>
                          <p:cNvGrpSpPr/>
                          <p:nvPr/>
                        </p:nvGrpSpPr>
                        <p:grpSpPr>
                          <a:xfrm>
                            <a:off x="384" y="1824"/>
                            <a:ext cx="1991" cy="1344"/>
                            <a:chOff x="384" y="1824"/>
                            <a:chExt cx="1991" cy="1344"/>
                          </a:xfrm>
                        </p:grpSpPr>
                        <p:sp>
                          <p:nvSpPr>
                            <p:cNvPr id="7211" name="Line 23"/>
                            <p:cNvSpPr/>
                            <p:nvPr/>
                          </p:nvSpPr>
                          <p:spPr>
                            <a:xfrm flipH="1">
                              <a:off x="1392" y="2043"/>
                              <a:ext cx="96" cy="144"/>
                            </a:xfrm>
                            <a:prstGeom prst="line">
                              <a:avLst/>
                            </a:prstGeom>
                            <a:ln w="28575" cap="flat" cmpd="sng">
                              <a:solidFill>
                                <a:schemeClr val="tx1"/>
                              </a:solidFill>
                              <a:prstDash val="solid"/>
                              <a:headEnd type="none" w="med" len="med"/>
                              <a:tailEnd type="none" w="med" len="med"/>
                            </a:ln>
                          </p:spPr>
                        </p:sp>
                        <p:grpSp>
                          <p:nvGrpSpPr>
                            <p:cNvPr id="7212" name="Group 28"/>
                            <p:cNvGrpSpPr/>
                            <p:nvPr/>
                          </p:nvGrpSpPr>
                          <p:grpSpPr>
                            <a:xfrm>
                              <a:off x="384" y="1824"/>
                              <a:ext cx="1991" cy="1344"/>
                              <a:chOff x="384" y="1824"/>
                              <a:chExt cx="1991" cy="1344"/>
                            </a:xfrm>
                          </p:grpSpPr>
                          <p:sp>
                            <p:nvSpPr>
                              <p:cNvPr id="7213" name="Line 7"/>
                              <p:cNvSpPr/>
                              <p:nvPr/>
                            </p:nvSpPr>
                            <p:spPr>
                              <a:xfrm>
                                <a:off x="912" y="1824"/>
                                <a:ext cx="1200" cy="672"/>
                              </a:xfrm>
                              <a:prstGeom prst="line">
                                <a:avLst/>
                              </a:prstGeom>
                              <a:ln w="38100" cap="flat" cmpd="sng">
                                <a:solidFill>
                                  <a:srgbClr val="0000CC"/>
                                </a:solidFill>
                                <a:prstDash val="solid"/>
                                <a:headEnd type="none" w="med" len="med"/>
                                <a:tailEnd type="none" w="med" len="med"/>
                              </a:ln>
                            </p:spPr>
                          </p:sp>
                          <p:grpSp>
                            <p:nvGrpSpPr>
                              <p:cNvPr id="7214" name="Group 30"/>
                              <p:cNvGrpSpPr/>
                              <p:nvPr/>
                            </p:nvGrpSpPr>
                            <p:grpSpPr>
                              <a:xfrm>
                                <a:off x="384" y="2313"/>
                                <a:ext cx="1991" cy="855"/>
                                <a:chOff x="384" y="2313"/>
                                <a:chExt cx="1991" cy="855"/>
                              </a:xfrm>
                            </p:grpSpPr>
                            <p:grpSp>
                              <p:nvGrpSpPr>
                                <p:cNvPr id="7215" name="Group 31"/>
                                <p:cNvGrpSpPr/>
                                <p:nvPr/>
                              </p:nvGrpSpPr>
                              <p:grpSpPr>
                                <a:xfrm>
                                  <a:off x="384" y="2496"/>
                                  <a:ext cx="1728" cy="672"/>
                                  <a:chOff x="384" y="2496"/>
                                  <a:chExt cx="1728" cy="672"/>
                                </a:xfrm>
                              </p:grpSpPr>
                              <p:sp>
                                <p:nvSpPr>
                                  <p:cNvPr id="7217" name="Line 5"/>
                                  <p:cNvSpPr/>
                                  <p:nvPr/>
                                </p:nvSpPr>
                                <p:spPr>
                                  <a:xfrm>
                                    <a:off x="384" y="2496"/>
                                    <a:ext cx="1728" cy="0"/>
                                  </a:xfrm>
                                  <a:prstGeom prst="line">
                                    <a:avLst/>
                                  </a:prstGeom>
                                  <a:ln w="38100" cap="flat" cmpd="sng">
                                    <a:solidFill>
                                      <a:srgbClr val="0000CC"/>
                                    </a:solidFill>
                                    <a:prstDash val="solid"/>
                                    <a:headEnd type="none" w="med" len="med"/>
                                    <a:tailEnd type="none" w="med" len="med"/>
                                  </a:ln>
                                </p:spPr>
                              </p:sp>
                              <p:grpSp>
                                <p:nvGrpSpPr>
                                  <p:cNvPr id="7218" name="Group 33"/>
                                  <p:cNvGrpSpPr/>
                                  <p:nvPr/>
                                </p:nvGrpSpPr>
                                <p:grpSpPr>
                                  <a:xfrm>
                                    <a:off x="384" y="2496"/>
                                    <a:ext cx="1728" cy="672"/>
                                    <a:chOff x="384" y="2496"/>
                                    <a:chExt cx="1728" cy="672"/>
                                  </a:xfrm>
                                </p:grpSpPr>
                                <p:grpSp>
                                  <p:nvGrpSpPr>
                                    <p:cNvPr id="7219" name="Group 3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84" y="2496"/>
                                      <a:ext cx="528" cy="672"/>
                                      <a:chOff x="384" y="2496"/>
                                      <a:chExt cx="528" cy="672"/>
                                    </a:xfrm>
                                  </p:grpSpPr>
                                  <p:sp>
                                    <p:nvSpPr>
                                      <p:cNvPr id="7225" name="Line 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84" y="2496"/>
                                        <a:ext cx="528" cy="672"/>
                                      </a:xfrm>
                                      <a:prstGeom prst="line">
                                        <a:avLst/>
                                      </a:prstGeom>
                                      <a:ln w="38100" cap="flat" cmpd="sng">
                                        <a:solidFill>
                                          <a:srgbClr val="0000CC"/>
                                        </a:solidFill>
                                        <a:prstDash val="solid"/>
                                        <a:headEnd type="none" w="med" len="med"/>
                                        <a:tailEnd type="none" w="med" len="med"/>
                                      </a:ln>
                                    </p:spPr>
                                  </p:sp>
                                  <p:sp>
                                    <p:nvSpPr>
                                      <p:cNvPr id="7226" name="Line 21"/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576" y="2784"/>
                                        <a:ext cx="144" cy="96"/>
                                      </a:xfrm>
                                      <a:prstGeom prst="line">
                                        <a:avLst/>
                                      </a:prstGeom>
                                      <a:ln w="28575" cap="flat" cmpd="sng">
                                        <a:solidFill>
                                          <a:schemeClr val="tx1"/>
                                        </a:solidFill>
                                        <a:prstDash val="solid"/>
                                        <a:headEnd type="none" w="med" len="med"/>
                                        <a:tailEnd type="none" w="med" len="med"/>
                                      </a:ln>
                                    </p:spPr>
                                  </p:sp>
                                </p:grpSp>
                                <p:grpSp>
                                  <p:nvGrpSpPr>
                                    <p:cNvPr id="7220" name="Group 3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912" y="2496"/>
                                      <a:ext cx="1200" cy="672"/>
                                      <a:chOff x="912" y="2496"/>
                                      <a:chExt cx="1200" cy="672"/>
                                    </a:xfrm>
                                  </p:grpSpPr>
                                  <p:sp>
                                    <p:nvSpPr>
                                      <p:cNvPr id="7221" name="Line 9"/>
                                      <p:cNvSpPr/>
                                      <p:nvPr/>
                                    </p:nvSpPr>
                                    <p:spPr>
                                      <a:xfrm flipV="1">
                                        <a:off x="912" y="2496"/>
                                        <a:ext cx="1200" cy="672"/>
                                      </a:xfrm>
                                      <a:prstGeom prst="line">
                                        <a:avLst/>
                                      </a:prstGeom>
                                      <a:ln w="38100" cap="flat" cmpd="sng">
                                        <a:solidFill>
                                          <a:srgbClr val="0000CC"/>
                                        </a:solidFill>
                                        <a:prstDash val="solid"/>
                                        <a:headEnd type="none" w="med" len="med"/>
                                        <a:tailEnd type="none" w="med" len="med"/>
                                      </a:ln>
                                    </p:spPr>
                                  </p:sp>
                                  <p:grpSp>
                                    <p:nvGrpSpPr>
                                      <p:cNvPr id="7222" name="Group 3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344" y="2802"/>
                                        <a:ext cx="144" cy="174"/>
                                        <a:chOff x="1344" y="2802"/>
                                        <a:chExt cx="144" cy="174"/>
                                      </a:xfrm>
                                    </p:grpSpPr>
                                    <p:sp>
                                      <p:nvSpPr>
                                        <p:cNvPr id="7223" name="Line 2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344" y="2832"/>
                                          <a:ext cx="96" cy="144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 cap="flat" cmpd="sng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  <a:headEnd type="none" w="med" len="med"/>
                                          <a:tailEnd type="none" w="med" len="med"/>
                                        </a:ln>
                                      </p:spPr>
                                    </p:sp>
                                    <p:sp>
                                      <p:nvSpPr>
                                        <p:cNvPr id="7224" name="Line 2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392" y="2802"/>
                                          <a:ext cx="96" cy="144"/>
                                        </a:xfrm>
                                        <a:prstGeom prst="line">
                                          <a:avLst/>
                                        </a:prstGeom>
                                        <a:ln w="28575" cap="flat" cmpd="sng">
                                          <a:solidFill>
                                            <a:schemeClr val="tx1"/>
                                          </a:solidFill>
                                          <a:prstDash val="solid"/>
                                          <a:headEnd type="none" w="med" len="med"/>
                                          <a:tailEnd type="none" w="med" len="med"/>
                                        </a:ln>
                                      </p:spPr>
                                    </p:sp>
                                  </p:grpSp>
                                </p:grpSp>
                              </p:grpSp>
                            </p:grpSp>
                            <p:sp>
                              <p:nvSpPr>
                                <p:cNvPr id="7216" name="Text Box 29"/>
                                <p:cNvSpPr txBox="1"/>
                                <p:nvPr/>
                              </p:nvSpPr>
                              <p:spPr>
                                <a:xfrm>
                                  <a:off x="2109" y="2313"/>
                                  <a:ext cx="266" cy="323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>
                                  <a:lvl1pPr marL="342900" indent="-342900" algn="l" rtl="0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•"/>
                                    <a:defRPr sz="320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defRPr>
                                  </a:lvl1pPr>
                                  <a:lvl2pPr marL="742950" indent="-285750" algn="l" rtl="0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–"/>
                                    <a:defRPr sz="280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defRPr>
                                  </a:lvl2pPr>
                                  <a:lvl3pPr marL="1143000" indent="-228600" algn="l" rtl="0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•"/>
                                    <a:defRPr sz="240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defRPr>
                                  </a:lvl3pPr>
                                  <a:lvl4pPr marL="1600200" indent="-228600" algn="l" rtl="0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–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defRPr>
                                  </a:lvl4pPr>
                                  <a:lvl5pPr marL="2057400" indent="-228600" algn="l" rtl="0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»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defRPr>
                                  </a:lvl5pPr>
                                </a:lstStyle>
                                <a:p>
                                  <a:pPr marL="0" lvl="0" indent="0" eaLnBrk="1" hangingPunct="1">
                                    <a:spcBef>
                                      <a:spcPct val="50000"/>
                                    </a:spcBef>
                                    <a:buNone/>
                                  </a:pPr>
                                  <a:r>
                                    <a:rPr lang="en-US" altLang="en-US" sz="2400" b="1" dirty="0">
                                      <a:solidFill>
                                        <a:srgbClr val="FF0066"/>
                                      </a:solidFill>
                                      <a:latin typeface="Times New Roman" panose="02020603050405020304" pitchFamily="18" charset="0"/>
                                    </a:rPr>
                                    <a:t>D</a:t>
                                  </a:r>
                                  <a:endParaRPr lang="en-US" altLang="en-US" sz="2400" b="1" dirty="0">
                                    <a:solidFill>
                                      <a:srgbClr val="FF0066"/>
                                    </a:solidFill>
                                    <a:latin typeface="Times New Roman" panose="02020603050405020304" pitchFamily="18" charset="0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  <p:sp>
                      <p:nvSpPr>
                        <p:cNvPr id="7208" name="Arc 31"/>
                        <p:cNvSpPr/>
                        <p:nvPr/>
                      </p:nvSpPr>
                      <p:spPr>
                        <a:xfrm rot="8133702">
                          <a:off x="865" y="1823"/>
                          <a:ext cx="144" cy="144"/>
                        </a:xfrm>
                        <a:custGeom>
                          <a:avLst/>
                          <a:gdLst>
                            <a:gd name="txL" fmla="*/ 0 w 21710"/>
                            <a:gd name="txT" fmla="*/ 0 h 21600"/>
                            <a:gd name="txR" fmla="*/ 21710 w 21710"/>
                            <a:gd name="txB" fmla="*/ 21600 h 21600"/>
                          </a:gdLst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  <a:cxn ang="0">
                              <a:pos x="0" y="0"/>
                            </a:cxn>
                          </a:cxnLst>
                          <a:rect l="txL" t="txT" r="txR" b="txB"/>
                          <a:pathLst>
                            <a:path w="21710" h="21600" fill="none">
                              <a:moveTo>
                                <a:pt x="-1" y="0"/>
                              </a:moveTo>
                              <a:cubicBezTo>
                                <a:pt x="67" y="0"/>
                                <a:pt x="135" y="-1"/>
                                <a:pt x="203" y="0"/>
                              </a:cubicBezTo>
                              <a:cubicBezTo>
                                <a:pt x="11356" y="0"/>
                                <a:pt x="20676" y="8492"/>
                                <a:pt x="21710" y="19597"/>
                              </a:cubicBezTo>
                            </a:path>
                            <a:path w="21710" h="21600" stroke="0">
                              <a:moveTo>
                                <a:pt x="-1" y="0"/>
                              </a:moveTo>
                              <a:cubicBezTo>
                                <a:pt x="67" y="0"/>
                                <a:pt x="135" y="-1"/>
                                <a:pt x="203" y="0"/>
                              </a:cubicBezTo>
                              <a:cubicBezTo>
                                <a:pt x="11356" y="0"/>
                                <a:pt x="20676" y="8492"/>
                                <a:pt x="21710" y="19597"/>
                              </a:cubicBezTo>
                              <a:lnTo>
                                <a:pt x="203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noFill/>
                        <a:ln w="12700" cap="flat" cmpd="sng">
                          <a:solidFill>
                            <a:schemeClr val="tx1">
                              <a:alpha val="10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6" name="Action Button: Back or Previous 65">
            <a:hlinkClick r:id="rId1" action="ppaction://hlinksldjump" highlightClick="1"/>
          </p:cNvPr>
          <p:cNvSpPr/>
          <p:nvPr/>
        </p:nvSpPr>
        <p:spPr>
          <a:xfrm>
            <a:off x="6594475" y="6170613"/>
            <a:ext cx="228600" cy="152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5"/>
          <p:cNvSpPr/>
          <p:nvPr/>
        </p:nvSpPr>
        <p:spPr>
          <a:xfrm>
            <a:off x="6945313" y="6376988"/>
            <a:ext cx="1676400" cy="176212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  <a:tileRect/>
          </a:gradFill>
          <a:ln w="95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5" name="Oval 17"/>
          <p:cNvSpPr/>
          <p:nvPr/>
        </p:nvSpPr>
        <p:spPr>
          <a:xfrm>
            <a:off x="6991350" y="5226050"/>
            <a:ext cx="184150" cy="481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6" name="Oval 18"/>
          <p:cNvSpPr/>
          <p:nvPr/>
        </p:nvSpPr>
        <p:spPr>
          <a:xfrm>
            <a:off x="6991350" y="5302250"/>
            <a:ext cx="184150" cy="481013"/>
          </a:xfrm>
          <a:prstGeom prst="ellipse">
            <a:avLst/>
          </a:prstGeom>
          <a:gradFill rotWithShape="1">
            <a:gsLst>
              <a:gs pos="0">
                <a:srgbClr val="00CC66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7" name="Oval 19"/>
          <p:cNvSpPr/>
          <p:nvPr/>
        </p:nvSpPr>
        <p:spPr>
          <a:xfrm>
            <a:off x="6843713" y="4519613"/>
            <a:ext cx="1857375" cy="1824037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8" name="Oval 20"/>
          <p:cNvSpPr/>
          <p:nvPr/>
        </p:nvSpPr>
        <p:spPr>
          <a:xfrm>
            <a:off x="6846888" y="4519613"/>
            <a:ext cx="1854200" cy="1824037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  <a:tileRect/>
          </a:gra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199" name="Oval 21"/>
          <p:cNvSpPr/>
          <p:nvPr/>
        </p:nvSpPr>
        <p:spPr>
          <a:xfrm>
            <a:off x="6945313" y="4613275"/>
            <a:ext cx="1668462" cy="1636713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200" name="Oval 22"/>
          <p:cNvSpPr/>
          <p:nvPr/>
        </p:nvSpPr>
        <p:spPr>
          <a:xfrm>
            <a:off x="6972300" y="4640263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201" name="Oval 23"/>
          <p:cNvSpPr/>
          <p:nvPr/>
        </p:nvSpPr>
        <p:spPr>
          <a:xfrm>
            <a:off x="6992938" y="4648200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202" name="Oval 24"/>
          <p:cNvSpPr/>
          <p:nvPr/>
        </p:nvSpPr>
        <p:spPr>
          <a:xfrm>
            <a:off x="7010400" y="4664075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8203" name="Oval 25"/>
          <p:cNvSpPr/>
          <p:nvPr/>
        </p:nvSpPr>
        <p:spPr>
          <a:xfrm>
            <a:off x="7096125" y="4705350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2490" name="Oval 26"/>
          <p:cNvSpPr/>
          <p:nvPr/>
        </p:nvSpPr>
        <p:spPr>
          <a:xfrm>
            <a:off x="6961188" y="46355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Hết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3300"/>
                </a:solidFill>
                <a:latin typeface=".VnVogue" panose="020B7200000000000000" pitchFamily="34" charset="0"/>
              </a:rPr>
              <a:t>Giờ</a:t>
            </a:r>
            <a:endParaRPr lang="en-US" altLang="en-US" sz="48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1" name="Oval 27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2" name="Oval 28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2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3" name="Oval 29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3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4" name="Oval 30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4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5" name="Oval 31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5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6" name="Oval 32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6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7" name="Oval 33"/>
          <p:cNvSpPr/>
          <p:nvPr/>
        </p:nvSpPr>
        <p:spPr>
          <a:xfrm>
            <a:off x="6981825" y="4637088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7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8" name="Oval 34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8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499" name="Oval 35"/>
          <p:cNvSpPr/>
          <p:nvPr/>
        </p:nvSpPr>
        <p:spPr>
          <a:xfrm>
            <a:off x="6981825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9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2500" name="Oval 36"/>
          <p:cNvSpPr/>
          <p:nvPr/>
        </p:nvSpPr>
        <p:spPr>
          <a:xfrm>
            <a:off x="6934200" y="46482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0000" dirty="0">
                <a:solidFill>
                  <a:srgbClr val="FF3300"/>
                </a:solidFill>
                <a:latin typeface=".VnVogue" panose="020B7200000000000000" pitchFamily="34" charset="0"/>
              </a:rPr>
              <a:t>10</a:t>
            </a:r>
            <a:endParaRPr lang="en-US" altLang="en-US" sz="10000" dirty="0">
              <a:solidFill>
                <a:srgbClr val="FF3300"/>
              </a:solidFill>
              <a:latin typeface=".VnVogue" panose="020B7200000000000000" pitchFamily="34" charset="0"/>
            </a:endParaRPr>
          </a:p>
        </p:txBody>
      </p:sp>
      <p:sp>
        <p:nvSpPr>
          <p:cNvPr id="66" name="Action Button: Back or Previous 65">
            <a:hlinkClick r:id="rId1" action="ppaction://hlinksldjump" highlightClick="1"/>
          </p:cNvPr>
          <p:cNvSpPr/>
          <p:nvPr/>
        </p:nvSpPr>
        <p:spPr>
          <a:xfrm>
            <a:off x="6594475" y="6170613"/>
            <a:ext cx="228600" cy="152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Text Box 151"/>
          <p:cNvSpPr txBox="1">
            <a:spLocks noChangeArrowheads="1"/>
          </p:cNvSpPr>
          <p:nvPr/>
        </p:nvSpPr>
        <p:spPr bwMode="auto">
          <a:xfrm>
            <a:off x="152400" y="228600"/>
            <a:ext cx="8763000" cy="1273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x-none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Hai tam giác trong hình vẽ dưới đây bằng nhau không?</a:t>
            </a:r>
            <a:endParaRPr lang="en-US" altLang="x-none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7" name="Line 17"/>
          <p:cNvSpPr/>
          <p:nvPr/>
        </p:nvSpPr>
        <p:spPr>
          <a:xfrm rot="-3547675">
            <a:off x="1093788" y="2193925"/>
            <a:ext cx="2678112" cy="1506538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8" name="Line 16"/>
          <p:cNvSpPr/>
          <p:nvPr/>
        </p:nvSpPr>
        <p:spPr>
          <a:xfrm rot="-3547675">
            <a:off x="1314450" y="3568700"/>
            <a:ext cx="3236913" cy="3175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9" name="Line 15"/>
          <p:cNvSpPr/>
          <p:nvPr/>
        </p:nvSpPr>
        <p:spPr>
          <a:xfrm rot="-3547675" flipH="1">
            <a:off x="1322388" y="3582988"/>
            <a:ext cx="558800" cy="1504950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8220" name="Group 24"/>
          <p:cNvGrpSpPr/>
          <p:nvPr/>
        </p:nvGrpSpPr>
        <p:grpSpPr>
          <a:xfrm>
            <a:off x="1066800" y="3560763"/>
            <a:ext cx="415925" cy="344487"/>
            <a:chOff x="672" y="2243"/>
            <a:chExt cx="262" cy="217"/>
          </a:xfrm>
        </p:grpSpPr>
        <p:sp>
          <p:nvSpPr>
            <p:cNvPr id="8238" name="Arc 14"/>
            <p:cNvSpPr/>
            <p:nvPr/>
          </p:nvSpPr>
          <p:spPr>
            <a:xfrm rot="2642896">
              <a:off x="672" y="2256"/>
              <a:ext cx="240" cy="185"/>
            </a:xfrm>
            <a:custGeom>
              <a:avLst/>
              <a:gdLst>
                <a:gd name="txL" fmla="*/ 0 w 21600"/>
                <a:gd name="txT" fmla="*/ 0 h 21357"/>
                <a:gd name="txR" fmla="*/ 21600 w 21600"/>
                <a:gd name="txB" fmla="*/ 21357 h 213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357" fill="none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</a:path>
                <a:path w="21600" h="21357" stroke="0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  <a:lnTo>
                    <a:pt x="0" y="20234"/>
                  </a:lnTo>
                  <a:lnTo>
                    <a:pt x="7559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66FF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Arc 14"/>
            <p:cNvSpPr/>
            <p:nvPr/>
          </p:nvSpPr>
          <p:spPr>
            <a:xfrm rot="2269744">
              <a:off x="700" y="2243"/>
              <a:ext cx="234" cy="217"/>
            </a:xfrm>
            <a:custGeom>
              <a:avLst/>
              <a:gdLst>
                <a:gd name="txL" fmla="*/ 0 w 21600"/>
                <a:gd name="txT" fmla="*/ 0 h 21357"/>
                <a:gd name="txR" fmla="*/ 21600 w 21600"/>
                <a:gd name="txB" fmla="*/ 21357 h 213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357" fill="none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</a:path>
                <a:path w="21600" h="21357" stroke="0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  <a:lnTo>
                    <a:pt x="0" y="20234"/>
                  </a:lnTo>
                  <a:lnTo>
                    <a:pt x="7559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66FF33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1" name="Arc 14"/>
          <p:cNvSpPr/>
          <p:nvPr/>
        </p:nvSpPr>
        <p:spPr>
          <a:xfrm rot="-3547675">
            <a:off x="1903413" y="4637088"/>
            <a:ext cx="336550" cy="258762"/>
          </a:xfrm>
          <a:custGeom>
            <a:avLst/>
            <a:gdLst>
              <a:gd name="txL" fmla="*/ 0 w 21600"/>
              <a:gd name="txT" fmla="*/ 0 h 21357"/>
              <a:gd name="txR" fmla="*/ 21600 w 21600"/>
              <a:gd name="txB" fmla="*/ 21357 h 2135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21600" h="21357" fill="none">
                <a:moveTo>
                  <a:pt x="7559" y="0"/>
                </a:moveTo>
                <a:cubicBezTo>
                  <a:pt x="16003" y="3154"/>
                  <a:pt x="21600" y="11220"/>
                  <a:pt x="21600" y="20234"/>
                </a:cubicBezTo>
                <a:cubicBezTo>
                  <a:pt x="21600" y="20608"/>
                  <a:pt x="21590" y="20982"/>
                  <a:pt x="21570" y="21356"/>
                </a:cubicBezTo>
              </a:path>
              <a:path w="21600" h="21357" stroke="0">
                <a:moveTo>
                  <a:pt x="7559" y="0"/>
                </a:moveTo>
                <a:cubicBezTo>
                  <a:pt x="16003" y="3154"/>
                  <a:pt x="21600" y="11220"/>
                  <a:pt x="21600" y="20234"/>
                </a:cubicBezTo>
                <a:cubicBezTo>
                  <a:pt x="21600" y="20608"/>
                  <a:pt x="21590" y="20982"/>
                  <a:pt x="21570" y="21356"/>
                </a:cubicBezTo>
                <a:lnTo>
                  <a:pt x="0" y="20234"/>
                </a:lnTo>
                <a:lnTo>
                  <a:pt x="7559" y="0"/>
                </a:lnTo>
                <a:close/>
              </a:path>
            </a:pathLst>
          </a:custGeom>
          <a:noFill/>
          <a:ln w="38100" cap="flat" cmpd="sng">
            <a:solidFill>
              <a:srgbClr val="66FF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19"/>
          <p:cNvSpPr/>
          <p:nvPr/>
        </p:nvSpPr>
        <p:spPr>
          <a:xfrm rot="-3547675">
            <a:off x="1452563" y="4294188"/>
            <a:ext cx="336550" cy="130175"/>
          </a:xfrm>
          <a:prstGeom prst="line">
            <a:avLst/>
          </a:prstGeom>
          <a:ln w="38100" cap="flat" cmpd="sng">
            <a:solidFill>
              <a:srgbClr val="66FF33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23" name="Text Box 9"/>
          <p:cNvSpPr txBox="1"/>
          <p:nvPr/>
        </p:nvSpPr>
        <p:spPr>
          <a:xfrm>
            <a:off x="681038" y="3276600"/>
            <a:ext cx="685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A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224" name="Text Box 10"/>
          <p:cNvSpPr txBox="1"/>
          <p:nvPr/>
        </p:nvSpPr>
        <p:spPr>
          <a:xfrm>
            <a:off x="3505200" y="16002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B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225" name="Text Box 11"/>
          <p:cNvSpPr txBox="1"/>
          <p:nvPr/>
        </p:nvSpPr>
        <p:spPr>
          <a:xfrm>
            <a:off x="1752600" y="48768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C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grpSp>
        <p:nvGrpSpPr>
          <p:cNvPr id="8226" name="Group 12"/>
          <p:cNvGrpSpPr/>
          <p:nvPr/>
        </p:nvGrpSpPr>
        <p:grpSpPr>
          <a:xfrm rot="-4262135">
            <a:off x="4510088" y="1724025"/>
            <a:ext cx="2336800" cy="3584575"/>
            <a:chOff x="535" y="1013"/>
            <a:chExt cx="1472" cy="2258"/>
          </a:xfrm>
        </p:grpSpPr>
        <p:sp>
          <p:nvSpPr>
            <p:cNvPr id="8233" name="Arc 14"/>
            <p:cNvSpPr/>
            <p:nvPr/>
          </p:nvSpPr>
          <p:spPr>
            <a:xfrm rot="-3547675">
              <a:off x="1196" y="2919"/>
              <a:ext cx="212" cy="163"/>
            </a:xfrm>
            <a:custGeom>
              <a:avLst/>
              <a:gdLst>
                <a:gd name="txL" fmla="*/ 0 w 21600"/>
                <a:gd name="txT" fmla="*/ 0 h 21357"/>
                <a:gd name="txR" fmla="*/ 21600 w 21600"/>
                <a:gd name="txB" fmla="*/ 21357 h 213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357" fill="none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</a:path>
                <a:path w="21600" h="21357" stroke="0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  <a:lnTo>
                    <a:pt x="0" y="20234"/>
                  </a:lnTo>
                  <a:lnTo>
                    <a:pt x="755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15"/>
            <p:cNvSpPr/>
            <p:nvPr/>
          </p:nvSpPr>
          <p:spPr>
            <a:xfrm rot="-3547675" flipH="1">
              <a:off x="830" y="2255"/>
              <a:ext cx="352" cy="94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5" name="Line 16"/>
            <p:cNvSpPr/>
            <p:nvPr/>
          </p:nvSpPr>
          <p:spPr>
            <a:xfrm rot="-3547675">
              <a:off x="829" y="2247"/>
              <a:ext cx="2039" cy="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6" name="Line 17"/>
            <p:cNvSpPr/>
            <p:nvPr/>
          </p:nvSpPr>
          <p:spPr>
            <a:xfrm rot="-3547675">
              <a:off x="687" y="1380"/>
              <a:ext cx="1687" cy="94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37" name="Line 19"/>
            <p:cNvSpPr/>
            <p:nvPr/>
          </p:nvSpPr>
          <p:spPr>
            <a:xfrm rot="-3547675">
              <a:off x="915" y="2705"/>
              <a:ext cx="212" cy="8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8227" name="Text Box 18"/>
          <p:cNvSpPr txBox="1"/>
          <p:nvPr/>
        </p:nvSpPr>
        <p:spPr>
          <a:xfrm>
            <a:off x="4724400" y="11430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D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228" name="Text Box 19"/>
          <p:cNvSpPr txBox="1"/>
          <p:nvPr/>
        </p:nvSpPr>
        <p:spPr>
          <a:xfrm>
            <a:off x="5286375" y="4392613"/>
            <a:ext cx="685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E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229" name="Text Box 20"/>
          <p:cNvSpPr txBox="1"/>
          <p:nvPr/>
        </p:nvSpPr>
        <p:spPr>
          <a:xfrm>
            <a:off x="7162800" y="3733800"/>
            <a:ext cx="685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2800" b="1" dirty="0">
                <a:latin typeface=".VnTimeH" panose="020B7200000000000000" pitchFamily="34" charset="0"/>
                <a:ea typeface="SimSun" panose="02010600030101010101" pitchFamily="2" charset="-122"/>
              </a:rPr>
              <a:t>F</a:t>
            </a:r>
            <a:endParaRPr lang="en-US" altLang="zh-CN" sz="2800" b="1" dirty="0">
              <a:latin typeface=".VnTimeH" panose="020B7200000000000000" pitchFamily="34" charset="0"/>
              <a:ea typeface="SimSun" panose="02010600030101010101" pitchFamily="2" charset="-122"/>
            </a:endParaRPr>
          </a:p>
        </p:txBody>
      </p:sp>
      <p:grpSp>
        <p:nvGrpSpPr>
          <p:cNvPr id="8230" name="Group 25"/>
          <p:cNvGrpSpPr/>
          <p:nvPr/>
        </p:nvGrpSpPr>
        <p:grpSpPr>
          <a:xfrm rot="-4228458">
            <a:off x="5546725" y="4140200"/>
            <a:ext cx="415925" cy="346075"/>
            <a:chOff x="672" y="2243"/>
            <a:chExt cx="262" cy="217"/>
          </a:xfrm>
        </p:grpSpPr>
        <p:sp>
          <p:nvSpPr>
            <p:cNvPr id="8231" name="Arc 14"/>
            <p:cNvSpPr/>
            <p:nvPr/>
          </p:nvSpPr>
          <p:spPr>
            <a:xfrm rot="2642896">
              <a:off x="672" y="2256"/>
              <a:ext cx="240" cy="185"/>
            </a:xfrm>
            <a:custGeom>
              <a:avLst/>
              <a:gdLst>
                <a:gd name="txL" fmla="*/ 0 w 21600"/>
                <a:gd name="txT" fmla="*/ 0 h 21357"/>
                <a:gd name="txR" fmla="*/ 21600 w 21600"/>
                <a:gd name="txB" fmla="*/ 21357 h 213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357" fill="none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</a:path>
                <a:path w="21600" h="21357" stroke="0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  <a:lnTo>
                    <a:pt x="0" y="20234"/>
                  </a:lnTo>
                  <a:lnTo>
                    <a:pt x="755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Arc 14"/>
            <p:cNvSpPr/>
            <p:nvPr/>
          </p:nvSpPr>
          <p:spPr>
            <a:xfrm rot="2269744">
              <a:off x="700" y="2243"/>
              <a:ext cx="234" cy="217"/>
            </a:xfrm>
            <a:custGeom>
              <a:avLst/>
              <a:gdLst>
                <a:gd name="txL" fmla="*/ 0 w 21600"/>
                <a:gd name="txT" fmla="*/ 0 h 21357"/>
                <a:gd name="txR" fmla="*/ 21600 w 21600"/>
                <a:gd name="txB" fmla="*/ 21357 h 21357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357" fill="none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</a:path>
                <a:path w="21600" h="21357" stroke="0">
                  <a:moveTo>
                    <a:pt x="7559" y="0"/>
                  </a:moveTo>
                  <a:cubicBezTo>
                    <a:pt x="16003" y="3154"/>
                    <a:pt x="21600" y="11220"/>
                    <a:pt x="21600" y="20234"/>
                  </a:cubicBezTo>
                  <a:cubicBezTo>
                    <a:pt x="21600" y="20608"/>
                    <a:pt x="21590" y="20982"/>
                    <a:pt x="21570" y="21356"/>
                  </a:cubicBezTo>
                  <a:lnTo>
                    <a:pt x="0" y="20234"/>
                  </a:lnTo>
                  <a:lnTo>
                    <a:pt x="755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0" grpId="0" animBg="1"/>
      <p:bldP spid="62491" grpId="0" animBg="1"/>
      <p:bldP spid="62492" grpId="0" animBg="1"/>
      <p:bldP spid="62493" grpId="0" animBg="1"/>
      <p:bldP spid="62494" grpId="0" animBg="1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1"/>
          <p:cNvGrpSpPr/>
          <p:nvPr/>
        </p:nvGrpSpPr>
        <p:grpSpPr bwMode="auto">
          <a:xfrm>
            <a:off x="6149710" y="3556071"/>
            <a:ext cx="198833" cy="147638"/>
            <a:chOff x="5268" y="1989"/>
            <a:chExt cx="167" cy="124"/>
          </a:xfrm>
        </p:grpSpPr>
        <p:sp>
          <p:nvSpPr>
            <p:cNvPr id="10" name="Freeform 67"/>
            <p:cNvSpPr/>
            <p:nvPr/>
          </p:nvSpPr>
          <p:spPr bwMode="auto">
            <a:xfrm>
              <a:off x="5268" y="1989"/>
              <a:ext cx="154" cy="124"/>
            </a:xfrm>
            <a:custGeom>
              <a:avLst/>
              <a:gdLst>
                <a:gd name="T0" fmla="*/ 0 w 2400"/>
                <a:gd name="T1" fmla="*/ 0 h 1941"/>
                <a:gd name="T2" fmla="*/ 2400 w 2400"/>
                <a:gd name="T3" fmla="*/ 0 h 1941"/>
                <a:gd name="T4" fmla="*/ 1412 w 2400"/>
                <a:gd name="T5" fmla="*/ 1941 h 1941"/>
                <a:gd name="T6" fmla="*/ 0 w 2400"/>
                <a:gd name="T7" fmla="*/ 0 h 1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0" h="1941">
                  <a:moveTo>
                    <a:pt x="0" y="0"/>
                  </a:moveTo>
                  <a:lnTo>
                    <a:pt x="2400" y="0"/>
                  </a:lnTo>
                  <a:cubicBezTo>
                    <a:pt x="2400" y="768"/>
                    <a:pt x="2033" y="1490"/>
                    <a:pt x="1412" y="19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>
                <a:solidFill>
                  <a:srgbClr val="000000"/>
                </a:solidFill>
              </a:endParaRPr>
            </a:p>
          </p:txBody>
        </p:sp>
        <p:sp>
          <p:nvSpPr>
            <p:cNvPr id="11" name="Freeform 69"/>
            <p:cNvSpPr/>
            <p:nvPr/>
          </p:nvSpPr>
          <p:spPr bwMode="auto">
            <a:xfrm>
              <a:off x="5359" y="2021"/>
              <a:ext cx="60" cy="92"/>
            </a:xfrm>
            <a:custGeom>
              <a:avLst/>
              <a:gdLst>
                <a:gd name="T0" fmla="*/ 60 w 60"/>
                <a:gd name="T1" fmla="*/ 0 h 92"/>
                <a:gd name="T2" fmla="*/ 0 w 60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92">
                  <a:moveTo>
                    <a:pt x="60" y="0"/>
                  </a:moveTo>
                  <a:cubicBezTo>
                    <a:pt x="52" y="37"/>
                    <a:pt x="31" y="70"/>
                    <a:pt x="0" y="92"/>
                  </a:cubicBezTo>
                </a:path>
              </a:pathLst>
            </a:custGeom>
            <a:noFill/>
            <a:ln w="30163" cap="flat">
              <a:solidFill>
                <a:srgbClr val="40404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70"/>
            <p:cNvSpPr/>
            <p:nvPr/>
          </p:nvSpPr>
          <p:spPr bwMode="auto">
            <a:xfrm>
              <a:off x="5385" y="1989"/>
              <a:ext cx="50" cy="66"/>
            </a:xfrm>
            <a:custGeom>
              <a:avLst/>
              <a:gdLst>
                <a:gd name="T0" fmla="*/ 586 w 795"/>
                <a:gd name="T1" fmla="*/ 0 h 1038"/>
                <a:gd name="T2" fmla="*/ 795 w 795"/>
                <a:gd name="T3" fmla="*/ 978 h 1038"/>
                <a:gd name="T4" fmla="*/ 0 w 795"/>
                <a:gd name="T5" fmla="*/ 810 h 1038"/>
                <a:gd name="T6" fmla="*/ 586 w 795"/>
                <a:gd name="T7" fmla="*/ 0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5" h="1038">
                  <a:moveTo>
                    <a:pt x="586" y="0"/>
                  </a:moveTo>
                  <a:lnTo>
                    <a:pt x="795" y="978"/>
                  </a:lnTo>
                  <a:cubicBezTo>
                    <a:pt x="518" y="1038"/>
                    <a:pt x="229" y="976"/>
                    <a:pt x="0" y="810"/>
                  </a:cubicBezTo>
                  <a:lnTo>
                    <a:pt x="586" y="0"/>
                  </a:lnTo>
                  <a:close/>
                </a:path>
              </a:pathLst>
            </a:custGeom>
            <a:solidFill>
              <a:srgbClr val="40404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>
                <a:solidFill>
                  <a:srgbClr val="000000"/>
                </a:solidFill>
              </a:endParaRPr>
            </a:p>
          </p:txBody>
        </p:sp>
      </p:grpSp>
      <p:sp>
        <p:nvSpPr>
          <p:cNvPr id="13" name="Line 84"/>
          <p:cNvSpPr>
            <a:spLocks noChangeShapeType="1"/>
          </p:cNvSpPr>
          <p:nvPr/>
        </p:nvSpPr>
        <p:spPr bwMode="auto">
          <a:xfrm flipH="1">
            <a:off x="6500942" y="3556071"/>
            <a:ext cx="1659721" cy="1303742"/>
          </a:xfrm>
          <a:prstGeom prst="line">
            <a:avLst/>
          </a:prstGeom>
          <a:noFill/>
          <a:ln w="30163" cap="flat">
            <a:solidFill>
              <a:srgbClr val="0000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AU" sz="1800">
              <a:solidFill>
                <a:srgbClr val="000000"/>
              </a:solidFill>
            </a:endParaRPr>
          </a:p>
        </p:txBody>
      </p:sp>
      <p:sp>
        <p:nvSpPr>
          <p:cNvPr id="14" name="Line 85"/>
          <p:cNvSpPr>
            <a:spLocks noChangeShapeType="1"/>
          </p:cNvSpPr>
          <p:nvPr/>
        </p:nvSpPr>
        <p:spPr bwMode="auto">
          <a:xfrm>
            <a:off x="6149710" y="3556071"/>
            <a:ext cx="1017978" cy="1397802"/>
          </a:xfrm>
          <a:prstGeom prst="line">
            <a:avLst/>
          </a:prstGeom>
          <a:noFill/>
          <a:ln w="30163" cap="flat">
            <a:solidFill>
              <a:srgbClr val="00008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AU" sz="1800">
              <a:solidFill>
                <a:srgbClr val="000000"/>
              </a:solidFill>
            </a:endParaRPr>
          </a:p>
        </p:txBody>
      </p:sp>
      <p:grpSp>
        <p:nvGrpSpPr>
          <p:cNvPr id="15" name="Group 90"/>
          <p:cNvGrpSpPr/>
          <p:nvPr/>
        </p:nvGrpSpPr>
        <p:grpSpPr bwMode="auto">
          <a:xfrm>
            <a:off x="6379499" y="3602505"/>
            <a:ext cx="254792" cy="220267"/>
            <a:chOff x="5461" y="2028"/>
            <a:chExt cx="214" cy="185"/>
          </a:xfrm>
        </p:grpSpPr>
        <p:sp>
          <p:nvSpPr>
            <p:cNvPr id="16" name="Rectangle 88"/>
            <p:cNvSpPr>
              <a:spLocks noChangeArrowheads="1"/>
            </p:cNvSpPr>
            <p:nvPr/>
          </p:nvSpPr>
          <p:spPr bwMode="auto">
            <a:xfrm>
              <a:off x="5461" y="2028"/>
              <a:ext cx="153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2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60</a:t>
              </a:r>
              <a:endParaRPr lang="en-US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89"/>
            <p:cNvSpPr>
              <a:spLocks noChangeArrowheads="1"/>
            </p:cNvSpPr>
            <p:nvPr/>
          </p:nvSpPr>
          <p:spPr bwMode="auto">
            <a:xfrm>
              <a:off x="5614" y="2028"/>
              <a:ext cx="61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2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°</a:t>
              </a:r>
              <a:endParaRPr lang="en-US" alt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Rectangle 101"/>
          <p:cNvSpPr>
            <a:spLocks noChangeArrowheads="1"/>
          </p:cNvSpPr>
          <p:nvPr/>
        </p:nvSpPr>
        <p:spPr bwMode="auto">
          <a:xfrm>
            <a:off x="6424742" y="4652643"/>
            <a:ext cx="90805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25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endParaRPr lang="en-US" altLang="en-US" sz="1350">
              <a:solidFill>
                <a:srgbClr val="000000"/>
              </a:solidFill>
            </a:endParaRPr>
          </a:p>
        </p:txBody>
      </p:sp>
      <p:grpSp>
        <p:nvGrpSpPr>
          <p:cNvPr id="19" name="Nhóm 18"/>
          <p:cNvGrpSpPr/>
          <p:nvPr/>
        </p:nvGrpSpPr>
        <p:grpSpPr>
          <a:xfrm>
            <a:off x="5731803" y="1981501"/>
            <a:ext cx="2868517" cy="1726414"/>
            <a:chOff x="7805690" y="1058131"/>
            <a:chExt cx="3824689" cy="2301885"/>
          </a:xfrm>
        </p:grpSpPr>
        <p:sp>
          <p:nvSpPr>
            <p:cNvPr id="20" name="Rectangle 100"/>
            <p:cNvSpPr>
              <a:spLocks noChangeArrowheads="1"/>
            </p:cNvSpPr>
            <p:nvPr/>
          </p:nvSpPr>
          <p:spPr bwMode="auto">
            <a:xfrm>
              <a:off x="8050164" y="3006744"/>
              <a:ext cx="175260" cy="29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2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1350" dirty="0">
                <a:solidFill>
                  <a:srgbClr val="000000"/>
                </a:solidFill>
              </a:endParaRPr>
            </a:p>
          </p:txBody>
        </p:sp>
        <p:grpSp>
          <p:nvGrpSpPr>
            <p:cNvPr id="21" name="Nhóm 20"/>
            <p:cNvGrpSpPr/>
            <p:nvPr/>
          </p:nvGrpSpPr>
          <p:grpSpPr>
            <a:xfrm>
              <a:off x="7805690" y="1058131"/>
              <a:ext cx="3824689" cy="2301885"/>
              <a:chOff x="7805690" y="1058131"/>
              <a:chExt cx="3824689" cy="2301885"/>
            </a:xfrm>
          </p:grpSpPr>
          <p:grpSp>
            <p:nvGrpSpPr>
              <p:cNvPr id="22" name="Group 65"/>
              <p:cNvGrpSpPr/>
              <p:nvPr/>
            </p:nvGrpSpPr>
            <p:grpSpPr bwMode="auto">
              <a:xfrm>
                <a:off x="8169225" y="1309696"/>
                <a:ext cx="2128823" cy="995369"/>
                <a:chOff x="5146" y="825"/>
                <a:chExt cx="1341" cy="627"/>
              </a:xfrm>
            </p:grpSpPr>
            <p:pic>
              <p:nvPicPr>
                <p:cNvPr id="38" name="Picture 63"/>
                <p:cNvPicPr>
                  <a:picLocks noChangeAspect="1" noChangeArrowheads="1"/>
                </p:cNvPicPr>
                <p:nvPr/>
              </p:nvPicPr>
              <p:blipFill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6" y="825"/>
                  <a:ext cx="1126" cy="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6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" y="825"/>
                  <a:ext cx="1126" cy="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Rectangle 97"/>
              <p:cNvSpPr>
                <a:spLocks noChangeArrowheads="1"/>
              </p:cNvSpPr>
              <p:nvPr/>
            </p:nvSpPr>
            <p:spPr bwMode="auto">
              <a:xfrm>
                <a:off x="11115606" y="2741630"/>
                <a:ext cx="51477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Trạm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98"/>
              <p:cNvSpPr>
                <a:spLocks noChangeArrowheads="1"/>
              </p:cNvSpPr>
              <p:nvPr/>
            </p:nvSpPr>
            <p:spPr bwMode="auto">
              <a:xfrm>
                <a:off x="7805690" y="2692417"/>
                <a:ext cx="51477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Trạm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99"/>
              <p:cNvSpPr>
                <a:spLocks noChangeArrowheads="1"/>
              </p:cNvSpPr>
              <p:nvPr/>
            </p:nvSpPr>
            <p:spPr bwMode="auto">
              <a:xfrm>
                <a:off x="11228318" y="3067069"/>
                <a:ext cx="16171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103"/>
              <p:cNvSpPr>
                <a:spLocks noChangeArrowheads="1"/>
              </p:cNvSpPr>
              <p:nvPr/>
            </p:nvSpPr>
            <p:spPr bwMode="auto">
              <a:xfrm>
                <a:off x="9088277" y="1058131"/>
                <a:ext cx="51477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Trạm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4"/>
              <p:cNvSpPr>
                <a:spLocks noChangeArrowheads="1"/>
              </p:cNvSpPr>
              <p:nvPr/>
            </p:nvSpPr>
            <p:spPr bwMode="auto">
              <a:xfrm>
                <a:off x="8526410" y="1685936"/>
                <a:ext cx="296333" cy="292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 err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Hồ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108"/>
              <p:cNvGrpSpPr/>
              <p:nvPr/>
            </p:nvGrpSpPr>
            <p:grpSpPr bwMode="auto">
              <a:xfrm>
                <a:off x="9318568" y="1262071"/>
                <a:ext cx="434971" cy="627066"/>
                <a:chOff x="5870" y="795"/>
                <a:chExt cx="274" cy="395"/>
              </a:xfrm>
            </p:grpSpPr>
            <p:sp>
              <p:nvSpPr>
                <p:cNvPr id="35" name="Oval 105"/>
                <p:cNvSpPr>
                  <a:spLocks noChangeArrowheads="1"/>
                </p:cNvSpPr>
                <p:nvPr/>
              </p:nvSpPr>
              <p:spPr bwMode="auto">
                <a:xfrm>
                  <a:off x="5870" y="1139"/>
                  <a:ext cx="51" cy="51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Oval 106"/>
                <p:cNvSpPr>
                  <a:spLocks noChangeArrowheads="1"/>
                </p:cNvSpPr>
                <p:nvPr/>
              </p:nvSpPr>
              <p:spPr bwMode="auto">
                <a:xfrm>
                  <a:off x="5870" y="1139"/>
                  <a:ext cx="51" cy="51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Rectangle 107"/>
                <p:cNvSpPr>
                  <a:spLocks noChangeArrowheads="1"/>
                </p:cNvSpPr>
                <p:nvPr/>
              </p:nvSpPr>
              <p:spPr bwMode="auto">
                <a:xfrm>
                  <a:off x="6042" y="795"/>
                  <a:ext cx="10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425" b="1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en-US" sz="135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" name="Group 111"/>
              <p:cNvGrpSpPr/>
              <p:nvPr/>
            </p:nvGrpSpPr>
            <p:grpSpPr bwMode="auto">
              <a:xfrm>
                <a:off x="8323212" y="3116282"/>
                <a:ext cx="80962" cy="82551"/>
                <a:chOff x="5243" y="1963"/>
                <a:chExt cx="51" cy="52"/>
              </a:xfrm>
            </p:grpSpPr>
            <p:sp>
              <p:nvSpPr>
                <p:cNvPr id="33" name="Oval 109"/>
                <p:cNvSpPr>
                  <a:spLocks noChangeArrowheads="1"/>
                </p:cNvSpPr>
                <p:nvPr/>
              </p:nvSpPr>
              <p:spPr bwMode="auto">
                <a:xfrm>
                  <a:off x="5243" y="1963"/>
                  <a:ext cx="51" cy="52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110"/>
                <p:cNvSpPr>
                  <a:spLocks noChangeArrowheads="1"/>
                </p:cNvSpPr>
                <p:nvPr/>
              </p:nvSpPr>
              <p:spPr bwMode="auto">
                <a:xfrm>
                  <a:off x="5243" y="1963"/>
                  <a:ext cx="51" cy="52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114"/>
              <p:cNvGrpSpPr/>
              <p:nvPr/>
            </p:nvGrpSpPr>
            <p:grpSpPr bwMode="auto">
              <a:xfrm>
                <a:off x="11004482" y="3116282"/>
                <a:ext cx="80962" cy="82551"/>
                <a:chOff x="6932" y="1963"/>
                <a:chExt cx="51" cy="52"/>
              </a:xfrm>
            </p:grpSpPr>
            <p:sp>
              <p:nvSpPr>
                <p:cNvPr id="31" name="Oval 112"/>
                <p:cNvSpPr>
                  <a:spLocks noChangeArrowheads="1"/>
                </p:cNvSpPr>
                <p:nvPr/>
              </p:nvSpPr>
              <p:spPr bwMode="auto">
                <a:xfrm>
                  <a:off x="6932" y="1963"/>
                  <a:ext cx="51" cy="52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Oval 113"/>
                <p:cNvSpPr>
                  <a:spLocks noChangeArrowheads="1"/>
                </p:cNvSpPr>
                <p:nvPr/>
              </p:nvSpPr>
              <p:spPr bwMode="auto">
                <a:xfrm>
                  <a:off x="6932" y="1963"/>
                  <a:ext cx="51" cy="52"/>
                </a:xfrm>
                <a:prstGeom prst="ellipse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AU" sz="18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0" name="Group 117"/>
          <p:cNvGrpSpPr/>
          <p:nvPr/>
        </p:nvGrpSpPr>
        <p:grpSpPr bwMode="auto">
          <a:xfrm>
            <a:off x="6850983" y="4531199"/>
            <a:ext cx="60722" cy="60722"/>
            <a:chOff x="5857" y="2808"/>
            <a:chExt cx="51" cy="51"/>
          </a:xfrm>
        </p:grpSpPr>
        <p:sp>
          <p:nvSpPr>
            <p:cNvPr id="41" name="Oval 115"/>
            <p:cNvSpPr>
              <a:spLocks noChangeArrowheads="1"/>
            </p:cNvSpPr>
            <p:nvPr/>
          </p:nvSpPr>
          <p:spPr bwMode="auto">
            <a:xfrm>
              <a:off x="5857" y="2808"/>
              <a:ext cx="5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>
                <a:solidFill>
                  <a:srgbClr val="000000"/>
                </a:solidFill>
              </a:endParaRPr>
            </a:p>
          </p:txBody>
        </p:sp>
        <p:sp>
          <p:nvSpPr>
            <p:cNvPr id="42" name="Oval 116"/>
            <p:cNvSpPr>
              <a:spLocks noChangeArrowheads="1"/>
            </p:cNvSpPr>
            <p:nvPr/>
          </p:nvSpPr>
          <p:spPr bwMode="auto">
            <a:xfrm>
              <a:off x="5857" y="2808"/>
              <a:ext cx="51" cy="51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Nhóm 42"/>
          <p:cNvGrpSpPr/>
          <p:nvPr/>
        </p:nvGrpSpPr>
        <p:grpSpPr>
          <a:xfrm>
            <a:off x="6896227" y="2573799"/>
            <a:ext cx="1264436" cy="982271"/>
            <a:chOff x="9358255" y="1847862"/>
            <a:chExt cx="1685914" cy="1309695"/>
          </a:xfrm>
        </p:grpSpPr>
        <p:sp>
          <p:nvSpPr>
            <p:cNvPr id="44" name="Freeform 80"/>
            <p:cNvSpPr/>
            <p:nvPr/>
          </p:nvSpPr>
          <p:spPr bwMode="auto">
            <a:xfrm>
              <a:off x="10725084" y="2960706"/>
              <a:ext cx="66675" cy="196851"/>
            </a:xfrm>
            <a:custGeom>
              <a:avLst/>
              <a:gdLst>
                <a:gd name="T0" fmla="*/ 0 w 42"/>
                <a:gd name="T1" fmla="*/ 124 h 124"/>
                <a:gd name="T2" fmla="*/ 42 w 42"/>
                <a:gd name="T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124">
                  <a:moveTo>
                    <a:pt x="0" y="124"/>
                  </a:moveTo>
                  <a:cubicBezTo>
                    <a:pt x="0" y="79"/>
                    <a:pt x="15" y="36"/>
                    <a:pt x="42" y="0"/>
                  </a:cubicBezTo>
                </a:path>
              </a:pathLst>
            </a:custGeom>
            <a:noFill/>
            <a:ln w="9525" cap="flat">
              <a:solidFill>
                <a:srgbClr val="A0A0A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>
                <a:solidFill>
                  <a:srgbClr val="000000"/>
                </a:solidFill>
              </a:endParaRPr>
            </a:p>
          </p:txBody>
        </p:sp>
        <p:grpSp>
          <p:nvGrpSpPr>
            <p:cNvPr id="45" name="Group 96"/>
            <p:cNvGrpSpPr/>
            <p:nvPr/>
          </p:nvGrpSpPr>
          <p:grpSpPr bwMode="auto">
            <a:xfrm>
              <a:off x="10263124" y="2854343"/>
              <a:ext cx="339723" cy="293689"/>
              <a:chOff x="6465" y="1798"/>
              <a:chExt cx="214" cy="185"/>
            </a:xfrm>
          </p:grpSpPr>
          <p:sp>
            <p:nvSpPr>
              <p:cNvPr id="47" name="Rectangle 94"/>
              <p:cNvSpPr>
                <a:spLocks noChangeArrowheads="1"/>
              </p:cNvSpPr>
              <p:nvPr/>
            </p:nvSpPr>
            <p:spPr bwMode="auto">
              <a:xfrm>
                <a:off x="6465" y="1798"/>
                <a:ext cx="153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45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95"/>
              <p:cNvSpPr>
                <a:spLocks noChangeArrowheads="1"/>
              </p:cNvSpPr>
              <p:nvPr/>
            </p:nvSpPr>
            <p:spPr bwMode="auto">
              <a:xfrm>
                <a:off x="6618" y="1798"/>
                <a:ext cx="6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°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Line 83"/>
            <p:cNvSpPr>
              <a:spLocks noChangeShapeType="1"/>
            </p:cNvSpPr>
            <p:nvPr/>
          </p:nvSpPr>
          <p:spPr bwMode="auto">
            <a:xfrm>
              <a:off x="9358255" y="1847862"/>
              <a:ext cx="1685914" cy="1309695"/>
            </a:xfrm>
            <a:prstGeom prst="line">
              <a:avLst/>
            </a:prstGeom>
            <a:noFill/>
            <a:ln w="30163" cap="flat">
              <a:solidFill>
                <a:srgbClr val="00008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Nhóm 48"/>
          <p:cNvGrpSpPr/>
          <p:nvPr/>
        </p:nvGrpSpPr>
        <p:grpSpPr>
          <a:xfrm>
            <a:off x="6149710" y="2573799"/>
            <a:ext cx="2010953" cy="982272"/>
            <a:chOff x="8362899" y="1847862"/>
            <a:chExt cx="2681270" cy="1309696"/>
          </a:xfrm>
        </p:grpSpPr>
        <p:grpSp>
          <p:nvGrpSpPr>
            <p:cNvPr id="50" name="Group 77"/>
            <p:cNvGrpSpPr/>
            <p:nvPr/>
          </p:nvGrpSpPr>
          <p:grpSpPr bwMode="auto">
            <a:xfrm>
              <a:off x="8362899" y="2963881"/>
              <a:ext cx="265111" cy="193676"/>
              <a:chOff x="5268" y="1867"/>
              <a:chExt cx="167" cy="122"/>
            </a:xfrm>
          </p:grpSpPr>
          <p:sp>
            <p:nvSpPr>
              <p:cNvPr id="56" name="Freeform 73"/>
              <p:cNvSpPr/>
              <p:nvPr/>
            </p:nvSpPr>
            <p:spPr bwMode="auto">
              <a:xfrm>
                <a:off x="5268" y="1867"/>
                <a:ext cx="154" cy="122"/>
              </a:xfrm>
              <a:custGeom>
                <a:avLst/>
                <a:gdLst>
                  <a:gd name="T0" fmla="*/ 0 w 2400"/>
                  <a:gd name="T1" fmla="*/ 1911 h 1911"/>
                  <a:gd name="T2" fmla="*/ 1452 w 2400"/>
                  <a:gd name="T3" fmla="*/ 0 h 1911"/>
                  <a:gd name="T4" fmla="*/ 2400 w 2400"/>
                  <a:gd name="T5" fmla="*/ 1911 h 1911"/>
                  <a:gd name="T6" fmla="*/ 0 w 2400"/>
                  <a:gd name="T7" fmla="*/ 1911 h 1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0" h="1911">
                    <a:moveTo>
                      <a:pt x="0" y="1911"/>
                    </a:moveTo>
                    <a:lnTo>
                      <a:pt x="1452" y="0"/>
                    </a:lnTo>
                    <a:cubicBezTo>
                      <a:pt x="2050" y="454"/>
                      <a:pt x="2400" y="1161"/>
                      <a:pt x="2400" y="1911"/>
                    </a:cubicBezTo>
                    <a:lnTo>
                      <a:pt x="0" y="191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A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75"/>
              <p:cNvSpPr/>
              <p:nvPr/>
            </p:nvSpPr>
            <p:spPr bwMode="auto">
              <a:xfrm>
                <a:off x="5361" y="1867"/>
                <a:ext cx="58" cy="90"/>
              </a:xfrm>
              <a:custGeom>
                <a:avLst/>
                <a:gdLst>
                  <a:gd name="T0" fmla="*/ 0 w 58"/>
                  <a:gd name="T1" fmla="*/ 0 h 90"/>
                  <a:gd name="T2" fmla="*/ 58 w 58"/>
                  <a:gd name="T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90">
                    <a:moveTo>
                      <a:pt x="0" y="0"/>
                    </a:moveTo>
                    <a:cubicBezTo>
                      <a:pt x="30" y="22"/>
                      <a:pt x="50" y="54"/>
                      <a:pt x="58" y="90"/>
                    </a:cubicBezTo>
                  </a:path>
                </a:pathLst>
              </a:custGeom>
              <a:noFill/>
              <a:ln w="30163" cap="flat">
                <a:solidFill>
                  <a:srgbClr val="40404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A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76"/>
              <p:cNvSpPr/>
              <p:nvPr/>
            </p:nvSpPr>
            <p:spPr bwMode="auto">
              <a:xfrm>
                <a:off x="5385" y="1923"/>
                <a:ext cx="50" cy="66"/>
              </a:xfrm>
              <a:custGeom>
                <a:avLst/>
                <a:gdLst>
                  <a:gd name="T0" fmla="*/ 586 w 795"/>
                  <a:gd name="T1" fmla="*/ 1037 h 1037"/>
                  <a:gd name="T2" fmla="*/ 0 w 795"/>
                  <a:gd name="T3" fmla="*/ 228 h 1037"/>
                  <a:gd name="T4" fmla="*/ 795 w 795"/>
                  <a:gd name="T5" fmla="*/ 60 h 1037"/>
                  <a:gd name="T6" fmla="*/ 586 w 795"/>
                  <a:gd name="T7" fmla="*/ 1037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5" h="1037">
                    <a:moveTo>
                      <a:pt x="586" y="1037"/>
                    </a:moveTo>
                    <a:lnTo>
                      <a:pt x="0" y="228"/>
                    </a:lnTo>
                    <a:cubicBezTo>
                      <a:pt x="229" y="61"/>
                      <a:pt x="518" y="0"/>
                      <a:pt x="795" y="60"/>
                    </a:cubicBezTo>
                    <a:lnTo>
                      <a:pt x="586" y="1037"/>
                    </a:lnTo>
                    <a:close/>
                  </a:path>
                </a:pathLst>
              </a:custGeom>
              <a:solidFill>
                <a:srgbClr val="404040"/>
              </a:solidFill>
              <a:ln w="0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A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>
              <a:off x="8362899" y="3157558"/>
              <a:ext cx="2681270" cy="0"/>
            </a:xfrm>
            <a:prstGeom prst="line">
              <a:avLst/>
            </a:prstGeom>
            <a:noFill/>
            <a:ln w="30163" cap="flat">
              <a:solidFill>
                <a:srgbClr val="00008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52" name="Group 93"/>
            <p:cNvGrpSpPr/>
            <p:nvPr/>
          </p:nvGrpSpPr>
          <p:grpSpPr bwMode="auto">
            <a:xfrm>
              <a:off x="8647060" y="2854343"/>
              <a:ext cx="341311" cy="293689"/>
              <a:chOff x="5447" y="1798"/>
              <a:chExt cx="215" cy="185"/>
            </a:xfrm>
          </p:grpSpPr>
          <p:sp>
            <p:nvSpPr>
              <p:cNvPr id="54" name="Rectangle 91"/>
              <p:cNvSpPr>
                <a:spLocks noChangeArrowheads="1"/>
              </p:cNvSpPr>
              <p:nvPr/>
            </p:nvSpPr>
            <p:spPr bwMode="auto">
              <a:xfrm>
                <a:off x="5447" y="1798"/>
                <a:ext cx="153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60</a:t>
                </a:r>
                <a:endParaRPr lang="en-US" altLang="en-US"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92"/>
              <p:cNvSpPr>
                <a:spLocks noChangeArrowheads="1"/>
              </p:cNvSpPr>
              <p:nvPr/>
            </p:nvSpPr>
            <p:spPr bwMode="auto">
              <a:xfrm>
                <a:off x="5601" y="1798"/>
                <a:ext cx="61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25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°</a:t>
                </a:r>
                <a:endParaRPr lang="en-US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Line 82"/>
            <p:cNvSpPr>
              <a:spLocks noChangeShapeType="1"/>
            </p:cNvSpPr>
            <p:nvPr/>
          </p:nvSpPr>
          <p:spPr bwMode="auto">
            <a:xfrm flipH="1">
              <a:off x="8362899" y="1847862"/>
              <a:ext cx="995356" cy="1309695"/>
            </a:xfrm>
            <a:prstGeom prst="line">
              <a:avLst/>
            </a:prstGeom>
            <a:noFill/>
            <a:ln w="30163" cap="flat">
              <a:solidFill>
                <a:srgbClr val="00008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AU" sz="1800">
                <a:solidFill>
                  <a:srgbClr val="000000"/>
                </a:solidFill>
              </a:endParaRPr>
            </a:p>
          </p:txBody>
        </p:sp>
      </p:grpSp>
      <p:sp>
        <p:nvSpPr>
          <p:cNvPr id="59" name="Rectangle 99"/>
          <p:cNvSpPr>
            <a:spLocks noChangeArrowheads="1"/>
          </p:cNvSpPr>
          <p:nvPr/>
        </p:nvSpPr>
        <p:spPr bwMode="auto">
          <a:xfrm>
            <a:off x="7042778" y="4432971"/>
            <a:ext cx="131445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25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60" name="Rectangle 94"/>
          <p:cNvSpPr>
            <a:spLocks noChangeArrowheads="1"/>
          </p:cNvSpPr>
          <p:nvPr/>
        </p:nvSpPr>
        <p:spPr bwMode="auto">
          <a:xfrm>
            <a:off x="7688583" y="3588510"/>
            <a:ext cx="181610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25" dirty="0">
                <a:solidFill>
                  <a:srgbClr val="000000"/>
                </a:solidFill>
                <a:latin typeface="Times New Roman" panose="02020603050405020304" pitchFamily="18" charset="0"/>
              </a:rPr>
              <a:t>45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61" name="Viết tay 60"/>
              <p14:cNvContentPartPr/>
              <p14:nvPr/>
            </p14:nvContentPartPr>
            <p14:xfrm>
              <a:off x="6319656" y="2285778"/>
              <a:ext cx="1153980" cy="514080"/>
            </p14:xfrm>
          </p:contentPart>
        </mc:Choice>
        <mc:Fallback xmlns="">
          <p:pic>
            <p:nvPicPr>
              <p:cNvPr id="61" name="Viết tay 60"/>
            </p:nvPicPr>
            <p:blipFill>
              <a:blip r:embed="rId4"/>
            </p:blipFill>
            <p:spPr>
              <a:xfrm>
                <a:off x="6319656" y="2285778"/>
                <a:ext cx="1153980" cy="514080"/>
              </a:xfrm>
              <a:prstGeom prst="rect"/>
            </p:spPr>
          </p:pic>
        </mc:Fallback>
      </mc:AlternateContent>
      <p:grpSp>
        <p:nvGrpSpPr>
          <p:cNvPr id="62" name="Nhóm 61"/>
          <p:cNvGrpSpPr/>
          <p:nvPr/>
        </p:nvGrpSpPr>
        <p:grpSpPr>
          <a:xfrm>
            <a:off x="6145106" y="2363228"/>
            <a:ext cx="602640" cy="397980"/>
            <a:chOff x="7932214" y="2546820"/>
            <a:chExt cx="80352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r:id="rId5" p14:bwMode="auto">
              <p14:nvContentPartPr>
                <p14:cNvPr id="63" name="Viết tay 62"/>
                <p14:cNvContentPartPr/>
                <p14:nvPr/>
              </p14:nvContentPartPr>
              <p14:xfrm>
                <a:off x="7932214" y="2546820"/>
                <a:ext cx="281160" cy="279360"/>
              </p14:xfrm>
            </p:contentPart>
          </mc:Choice>
          <mc:Fallback xmlns="">
            <p:pic>
              <p:nvPicPr>
                <p:cNvPr id="63" name="Viết tay 62"/>
              </p:nvPicPr>
              <p:blipFill>
                <a:blip r:embed="rId6"/>
              </p:blipFill>
              <p:spPr>
                <a:xfrm>
                  <a:off x="7932214" y="2546820"/>
                  <a:ext cx="281160" cy="279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7" p14:bwMode="auto">
              <p14:nvContentPartPr>
                <p14:cNvPr id="64" name="Viết tay 63"/>
                <p14:cNvContentPartPr/>
                <p14:nvPr/>
              </p14:nvContentPartPr>
              <p14:xfrm>
                <a:off x="8457814" y="2645100"/>
                <a:ext cx="65880" cy="69480"/>
              </p14:xfrm>
            </p:contentPart>
          </mc:Choice>
          <mc:Fallback xmlns="">
            <p:pic>
              <p:nvPicPr>
                <p:cNvPr id="64" name="Viết tay 63"/>
              </p:nvPicPr>
              <p:blipFill>
                <a:blip r:embed="rId8"/>
              </p:blipFill>
              <p:spPr>
                <a:xfrm>
                  <a:off x="8457814" y="2645100"/>
                  <a:ext cx="65880" cy="6948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9" p14:bwMode="auto">
              <p14:nvContentPartPr>
                <p14:cNvPr id="65" name="Viết tay 64"/>
                <p14:cNvContentPartPr/>
                <p14:nvPr/>
              </p14:nvContentPartPr>
              <p14:xfrm>
                <a:off x="8071894" y="2987460"/>
                <a:ext cx="92520" cy="86400"/>
              </p14:xfrm>
            </p:contentPart>
          </mc:Choice>
          <mc:Fallback xmlns="">
            <p:pic>
              <p:nvPicPr>
                <p:cNvPr id="65" name="Viết tay 64"/>
              </p:nvPicPr>
              <p:blipFill>
                <a:blip r:embed="rId10"/>
              </p:blipFill>
              <p:spPr>
                <a:xfrm>
                  <a:off x="8071894" y="2987460"/>
                  <a:ext cx="92520" cy="8640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11" p14:bwMode="auto">
              <p14:nvContentPartPr>
                <p14:cNvPr id="66" name="Viết tay 65"/>
                <p14:cNvContentPartPr/>
                <p14:nvPr/>
              </p14:nvContentPartPr>
              <p14:xfrm>
                <a:off x="8473654" y="2742660"/>
                <a:ext cx="262080" cy="334800"/>
              </p14:xfrm>
            </p:contentPart>
          </mc:Choice>
          <mc:Fallback xmlns="">
            <p:pic>
              <p:nvPicPr>
                <p:cNvPr id="66" name="Viết tay 65"/>
              </p:nvPicPr>
              <p:blipFill>
                <a:blip r:embed="rId12"/>
              </p:blipFill>
              <p:spPr>
                <a:xfrm>
                  <a:off x="8473654" y="2742660"/>
                  <a:ext cx="262080" cy="33480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67" name="Viết tay 66"/>
              <p14:cNvContentPartPr/>
              <p14:nvPr/>
            </p14:nvContentPartPr>
            <p14:xfrm>
              <a:off x="7087136" y="2473388"/>
              <a:ext cx="89100" cy="154980"/>
            </p14:xfrm>
          </p:contentPart>
        </mc:Choice>
        <mc:Fallback xmlns="">
          <p:pic>
            <p:nvPicPr>
              <p:cNvPr id="67" name="Viết tay 66"/>
            </p:nvPicPr>
            <p:blipFill>
              <a:blip r:embed="rId14"/>
            </p:blipFill>
            <p:spPr>
              <a:xfrm>
                <a:off x="7087136" y="2473388"/>
                <a:ext cx="89100" cy="154980"/>
              </a:xfrm>
              <a:prstGeom prst="rect"/>
            </p:spPr>
          </p:pic>
        </mc:Fallback>
      </mc:AlternateContent>
      <p:sp>
        <p:nvSpPr>
          <p:cNvPr id="127" name="Rectangle 102"/>
          <p:cNvSpPr>
            <a:spLocks noChangeArrowheads="1"/>
          </p:cNvSpPr>
          <p:nvPr/>
        </p:nvSpPr>
        <p:spPr bwMode="auto">
          <a:xfrm>
            <a:off x="7214461" y="4732076"/>
            <a:ext cx="90805" cy="21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25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914400" y="1447800"/>
                <a:ext cx="4070350" cy="3322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nl-NL" sz="2800" dirty="0">
                    <a:cs typeface="Times New Roman" panose="02020603050405020304" pitchFamily="18" charset="0"/>
                  </a:rPr>
                  <a:t>Có</a:t>
                </a:r>
                <a:r>
                  <a:rPr lang="vi-VN" sz="2800" dirty="0">
                    <a:cs typeface="Times New Roman" panose="02020603050405020304" pitchFamily="18" charset="0"/>
                  </a:rPr>
                  <a:t> ba trạm quan sát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vi-VN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cs typeface="Times New Roman" panose="02020603050405020304" pitchFamily="18" charset="0"/>
                  </a:rPr>
                  <a:t>, trong đó trạm quan sát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cs typeface="Times New Roman" panose="02020603050405020304" pitchFamily="18" charset="0"/>
                  </a:rPr>
                  <a:t> ở giữa hồ. Người ta muốn đo khoảng cách từ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800" dirty="0">
                    <a:cs typeface="Times New Roman" panose="02020603050405020304" pitchFamily="18" charset="0"/>
                  </a:rPr>
                  <a:t> và từ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cs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47800"/>
                <a:ext cx="4070350" cy="332295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2438717" y="762000"/>
            <a:ext cx="3914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KHỞI ĐỘNG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8" grpId="0"/>
      <p:bldP spid="59" grpId="0"/>
      <p:bldP spid="60" grpId="0"/>
      <p:bldP spid="12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 descr="AG00116_"/>
          <p:cNvSpPr>
            <a:spLocks noTextEdit="1"/>
          </p:cNvSpPr>
          <p:nvPr/>
        </p:nvSpPr>
        <p:spPr>
          <a:xfrm>
            <a:off x="1752600" y="1066800"/>
            <a:ext cx="525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9"/>
              </a:avLst>
            </a:prstTxWarp>
            <a:normAutofit lnSpcReduction="10000"/>
          </a:bodyPr>
          <a:lstStyle/>
          <a:p>
            <a:pPr algn="ctr"/>
            <a:r>
              <a:rPr 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1">
                  <a:blip r:embed="rId1"/>
                  <a:stretch>
                    <a:fillRect/>
                  </a:stretch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TIẾT 32</a:t>
            </a:r>
            <a:endParaRPr 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1">
                <a:blip r:embed="rId1"/>
                <a:stretch>
                  <a:fillRect/>
                </a:stretch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WordArt 2" descr="AG00116_"/>
          <p:cNvSpPr>
            <a:spLocks noTextEdit="1"/>
          </p:cNvSpPr>
          <p:nvPr/>
        </p:nvSpPr>
        <p:spPr>
          <a:xfrm>
            <a:off x="381000" y="2133600"/>
            <a:ext cx="8382000" cy="1797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9"/>
              </a:avLst>
            </a:prstTxWarp>
            <a:normAutofit fontScale="97500" lnSpcReduction="10000"/>
          </a:bodyPr>
          <a:lstStyle/>
          <a:p>
            <a:pPr algn="ctr"/>
            <a:r>
              <a:rPr 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HỢP BẰNG NHAU </a:t>
            </a:r>
            <a:endParaRPr 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 BA CỦA TAM GIÁC</a:t>
            </a:r>
            <a:endParaRPr 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 - CẠNH - GÓC</a:t>
            </a:r>
            <a:endParaRPr 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3441</Words>
  <Application>WPS Presentation</Application>
  <PresentationFormat>On-screen Show (4:3)</PresentationFormat>
  <Paragraphs>376</Paragraphs>
  <Slides>21</Slides>
  <Notes>18</Notes>
  <HiddenSlides>0</HiddenSlides>
  <MMClips>3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Arial</vt:lpstr>
      <vt:lpstr>SimSun</vt:lpstr>
      <vt:lpstr>Wingdings</vt:lpstr>
      <vt:lpstr>Times New Roman</vt:lpstr>
      <vt:lpstr>Quicksand</vt:lpstr>
      <vt:lpstr>Segoe Print</vt:lpstr>
      <vt:lpstr>Tenor Sans</vt:lpstr>
      <vt:lpstr>Wide Latin</vt:lpstr>
      <vt:lpstr>Concert One</vt:lpstr>
      <vt:lpstr>Verdana</vt:lpstr>
      <vt:lpstr>VNI-Times</vt:lpstr>
      <vt:lpstr>.VnVogue</vt:lpstr>
      <vt:lpstr>Symbol</vt:lpstr>
      <vt:lpstr>.VnTimeH</vt:lpstr>
      <vt:lpstr>Cambria Math</vt:lpstr>
      <vt:lpstr>MS Mincho</vt:lpstr>
      <vt:lpstr>Microsoft YaHei</vt:lpstr>
      <vt:lpstr>Arial Unicode MS</vt:lpstr>
      <vt:lpstr>Calibri</vt:lpstr>
      <vt:lpstr>Cambria Math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340</cp:revision>
  <dcterms:created xsi:type="dcterms:W3CDTF">2014-12-04T02:51:00Z</dcterms:created>
  <dcterms:modified xsi:type="dcterms:W3CDTF">2023-04-09T11:06:53Z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9B8D16AACF7A478582603743119B55D8</vt:lpwstr>
  </property>
  <property fmtid="{D5CDD505-2E9C-101B-9397-08002B2CF9AE}" pid="3" name="KSOProductBuildVer">
    <vt:lpwstr>1033-11.2.0.11516</vt:lpwstr>
  </property>
</Properties>
</file>