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9"/>
  </p:notesMasterIdLst>
  <p:sldIdLst>
    <p:sldId id="544" r:id="rId2"/>
    <p:sldId id="327" r:id="rId3"/>
    <p:sldId id="321" r:id="rId4"/>
    <p:sldId id="322" r:id="rId5"/>
    <p:sldId id="328" r:id="rId6"/>
    <p:sldId id="323" r:id="rId7"/>
    <p:sldId id="329" r:id="rId8"/>
    <p:sldId id="324" r:id="rId9"/>
    <p:sldId id="330" r:id="rId10"/>
    <p:sldId id="331" r:id="rId11"/>
    <p:sldId id="275" r:id="rId12"/>
    <p:sldId id="332" r:id="rId13"/>
    <p:sldId id="258" r:id="rId14"/>
    <p:sldId id="259" r:id="rId15"/>
    <p:sldId id="261" r:id="rId16"/>
    <p:sldId id="333" r:id="rId17"/>
    <p:sldId id="309" r:id="rId18"/>
    <p:sldId id="289" r:id="rId19"/>
    <p:sldId id="334" r:id="rId20"/>
    <p:sldId id="335" r:id="rId21"/>
    <p:sldId id="284" r:id="rId22"/>
    <p:sldId id="326" r:id="rId23"/>
    <p:sldId id="372" r:id="rId24"/>
    <p:sldId id="373" r:id="rId25"/>
    <p:sldId id="374" r:id="rId26"/>
    <p:sldId id="375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0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B68AD-D346-44F1-8A2C-3235B8AE2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7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04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7681-B913-4050-BF70-0CBB0321C4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7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999E-625C-4E15-95D7-43EF8EA75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6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5395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95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032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=""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182EA2B-43C2-406C-AC6D-9EA7F96FACF9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2E7A-890C-4DCB-8BFB-9C2AB414B0A4}" type="datetimeFigureOut">
              <a:rPr lang="zh-CN" altLang="en-US" smtClean="0"/>
              <a:pPr>
                <a:defRPr/>
              </a:pPr>
              <a:t>2026/3/10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A3444-2294-4BFF-9D7B-9F039FF9011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73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1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740" r:id="rId6"/>
    <p:sldLayoutId id="2147483741" r:id="rId7"/>
    <p:sldLayoutId id="2147483742" r:id="rId8"/>
    <p:sldLayoutId id="2147483803" r:id="rId9"/>
    <p:sldLayoutId id="2147483804" r:id="rId10"/>
    <p:sldLayoutId id="2147483789" r:id="rId11"/>
    <p:sldLayoutId id="2147483805" r:id="rId12"/>
    <p:sldLayoutId id="2147483757" r:id="rId13"/>
    <p:sldLayoutId id="2147483811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.mp3"/><Relationship Id="rId7" Type="http://schemas.openxmlformats.org/officeDocument/2006/relationships/image" Target="../media/image17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34545" y="1648606"/>
            <a:ext cx="652294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B9E46BB-6607-4FD7-B5BB-3E87B64F6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3249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Xin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9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62"/>
          <a:stretch/>
        </p:blipFill>
        <p:spPr>
          <a:xfrm>
            <a:off x="4343400" y="1014640"/>
            <a:ext cx="4227576" cy="1326224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731008"/>
            <a:ext cx="3316223" cy="31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854671"/>
            <a:ext cx="3145537" cy="29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308506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 121: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7131" y="3494390"/>
            <a:ext cx="173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930" y="3494389"/>
            <a:ext cx="170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0341" y="1807562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10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400120" y="4277506"/>
            <a:ext cx="3342391" cy="2250833"/>
            <a:chOff x="4500659" y="1393490"/>
            <a:chExt cx="2313162" cy="1524002"/>
          </a:xfrm>
        </p:grpSpPr>
        <p:sp>
          <p:nvSpPr>
            <p:cNvPr id="9" name="Rectangle 8"/>
            <p:cNvSpPr/>
            <p:nvPr/>
          </p:nvSpPr>
          <p:spPr>
            <a:xfrm>
              <a:off x="4500659" y="1393490"/>
              <a:ext cx="2313162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660" y="2218995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95997" y="2231692"/>
              <a:ext cx="141782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50633" y="2896212"/>
            <a:ext cx="6241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840" y="2910846"/>
            <a:ext cx="205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8608" y="2905588"/>
            <a:ext cx="1850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62" y="666048"/>
            <a:ext cx="3788156" cy="2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C5FD8FF-912E-42CC-9140-3276769BEC88}"/>
              </a:ext>
            </a:extLst>
          </p:cNvPr>
          <p:cNvGrpSpPr/>
          <p:nvPr/>
        </p:nvGrpSpPr>
        <p:grpSpPr>
          <a:xfrm>
            <a:off x="1743171" y="4286508"/>
            <a:ext cx="2822744" cy="2264157"/>
            <a:chOff x="1743171" y="4286508"/>
            <a:chExt cx="2822744" cy="2264157"/>
          </a:xfrm>
        </p:grpSpPr>
        <p:grpSp>
          <p:nvGrpSpPr>
            <p:cNvPr id="3" name="Group 7"/>
            <p:cNvGrpSpPr/>
            <p:nvPr/>
          </p:nvGrpSpPr>
          <p:grpSpPr>
            <a:xfrm>
              <a:off x="1743171" y="4286508"/>
              <a:ext cx="2822744" cy="2264157"/>
              <a:chOff x="3810000" y="1447800"/>
              <a:chExt cx="2363772" cy="1533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363772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uân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95023"/>
                <a:ext cx="791033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01034" y="2295023"/>
                <a:ext cx="801902" cy="676777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645408" y="5547170"/>
              <a:ext cx="920506" cy="99954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895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 xuất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553202" y="4267200"/>
            <a:ext cx="3432681" cy="2250832"/>
            <a:chOff x="3809999" y="1447799"/>
            <a:chExt cx="2375648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52539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01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44219" y="2895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1481" y="2895600"/>
            <a:ext cx="21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F001A9D-50CA-4A36-8B6A-2889607E0188}"/>
              </a:ext>
            </a:extLst>
          </p:cNvPr>
          <p:cNvGrpSpPr/>
          <p:nvPr/>
        </p:nvGrpSpPr>
        <p:grpSpPr>
          <a:xfrm>
            <a:off x="1828800" y="4267204"/>
            <a:ext cx="3193038" cy="2250831"/>
            <a:chOff x="1828800" y="4267204"/>
            <a:chExt cx="3193038" cy="2250831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267204"/>
              <a:ext cx="3193038" cy="2250831"/>
              <a:chOff x="3810000" y="1447800"/>
              <a:chExt cx="2209800" cy="1524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uât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55566" y="2285998"/>
                <a:ext cx="745566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962400" y="5514536"/>
              <a:ext cx="1059438" cy="99411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8609624" y="4266818"/>
            <a:ext cx="76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52306" y="5447714"/>
            <a:ext cx="76200" cy="133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7304"/>
            <a:ext cx="4656137" cy="23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7414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5300" y="74140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1765" y="5434263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x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15963"/>
            <a:ext cx="6161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957"/>
            <a:ext cx="4648200" cy="30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223956"/>
            <a:ext cx="5528469" cy="30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682679" y="448995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9957" y="42284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946119" y="623604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35260" y="62360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52132" y="1786403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5956575" y="1869850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94894" y="2879234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7873" y="3037106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07" y="465221"/>
            <a:ext cx="11569493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7095"/>
            <a:ext cx="11956799" cy="6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05297" y="1989221"/>
            <a:ext cx="983226" cy="36026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888523" y="1691392"/>
            <a:ext cx="3629835" cy="3900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888523" y="3429000"/>
            <a:ext cx="5166683" cy="2162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36794" y="3429000"/>
            <a:ext cx="6689310" cy="10702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26442" y="3685149"/>
            <a:ext cx="1799662" cy="8141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24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VIẾT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0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4205" y="1859630"/>
            <a:ext cx="589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30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330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2" y="497304"/>
            <a:ext cx="12192000" cy="63606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438912"/>
            <a:ext cx="117856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74" y="438913"/>
            <a:ext cx="10908942" cy="64190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68B0EAF-FEAB-46B3-A515-74E221D3EBFE}"/>
              </a:ext>
            </a:extLst>
          </p:cNvPr>
          <p:cNvCxnSpPr/>
          <p:nvPr/>
        </p:nvCxnSpPr>
        <p:spPr>
          <a:xfrm>
            <a:off x="4115188" y="181923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1ECEC24-9736-4AF9-9A27-5141F87B6099}"/>
              </a:ext>
            </a:extLst>
          </p:cNvPr>
          <p:cNvCxnSpPr>
            <a:cxnSpLocks/>
          </p:cNvCxnSpPr>
          <p:nvPr/>
        </p:nvCxnSpPr>
        <p:spPr>
          <a:xfrm>
            <a:off x="9051476" y="1835136"/>
            <a:ext cx="192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E8EB51E-BB2F-45FA-AA10-0E5290E3A4C5}"/>
              </a:ext>
            </a:extLst>
          </p:cNvPr>
          <p:cNvCxnSpPr>
            <a:cxnSpLocks/>
          </p:cNvCxnSpPr>
          <p:nvPr/>
        </p:nvCxnSpPr>
        <p:spPr>
          <a:xfrm>
            <a:off x="6588369" y="2357515"/>
            <a:ext cx="130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6DB3F6A-FED9-44DB-AB6D-339B58DC1E7D}"/>
              </a:ext>
            </a:extLst>
          </p:cNvPr>
          <p:cNvCxnSpPr/>
          <p:nvPr/>
        </p:nvCxnSpPr>
        <p:spPr>
          <a:xfrm flipV="1">
            <a:off x="4973232" y="2998267"/>
            <a:ext cx="1200214" cy="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A4B8065-9F1D-47D0-AC16-96F9C5C8CAB9}"/>
              </a:ext>
            </a:extLst>
          </p:cNvPr>
          <p:cNvCxnSpPr>
            <a:cxnSpLocks/>
          </p:cNvCxnSpPr>
          <p:nvPr/>
        </p:nvCxnSpPr>
        <p:spPr>
          <a:xfrm>
            <a:off x="6366875" y="2980618"/>
            <a:ext cx="1919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E363B24-B9C5-4D7B-A8A1-36661E377603}"/>
              </a:ext>
            </a:extLst>
          </p:cNvPr>
          <p:cNvCxnSpPr>
            <a:cxnSpLocks/>
          </p:cNvCxnSpPr>
          <p:nvPr/>
        </p:nvCxnSpPr>
        <p:spPr>
          <a:xfrm>
            <a:off x="6122646" y="5301884"/>
            <a:ext cx="2005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097893" y="5896872"/>
            <a:ext cx="1478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030DC33E-0CBD-4C59-9C15-76914A9204E3}"/>
              </a:ext>
            </a:extLst>
          </p:cNvPr>
          <p:cNvCxnSpPr>
            <a:cxnSpLocks/>
          </p:cNvCxnSpPr>
          <p:nvPr/>
        </p:nvCxnSpPr>
        <p:spPr>
          <a:xfrm>
            <a:off x="6692173" y="3537143"/>
            <a:ext cx="1078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2" y="438913"/>
            <a:ext cx="11823032" cy="6419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577516" y="1123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FDFCB1-A2DB-4915-904B-19771004DD92}"/>
              </a:ext>
            </a:extLst>
          </p:cNvPr>
          <p:cNvSpPr txBox="1"/>
          <p:nvPr/>
        </p:nvSpPr>
        <p:spPr>
          <a:xfrm>
            <a:off x="8182624" y="110578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4DA100-5091-4CAD-A085-2F75E6A23ECF}"/>
              </a:ext>
            </a:extLst>
          </p:cNvPr>
          <p:cNvSpPr txBox="1"/>
          <p:nvPr/>
        </p:nvSpPr>
        <p:spPr>
          <a:xfrm>
            <a:off x="168442" y="16799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244B15-2C89-4F02-8D9B-07307208478C}"/>
              </a:ext>
            </a:extLst>
          </p:cNvPr>
          <p:cNvSpPr txBox="1"/>
          <p:nvPr/>
        </p:nvSpPr>
        <p:spPr>
          <a:xfrm>
            <a:off x="4019169" y="1563197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6FD3B1-D85D-4D5D-985A-C06CC156C77A}"/>
              </a:ext>
            </a:extLst>
          </p:cNvPr>
          <p:cNvSpPr txBox="1"/>
          <p:nvPr/>
        </p:nvSpPr>
        <p:spPr>
          <a:xfrm>
            <a:off x="7933181" y="1566754"/>
            <a:ext cx="208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0A4784-204F-4872-A5CB-C7474C0F71E9}"/>
              </a:ext>
            </a:extLst>
          </p:cNvPr>
          <p:cNvSpPr txBox="1"/>
          <p:nvPr/>
        </p:nvSpPr>
        <p:spPr>
          <a:xfrm>
            <a:off x="48126" y="230093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DF8A835-42A5-4FE3-BA74-A781822BC538}"/>
              </a:ext>
            </a:extLst>
          </p:cNvPr>
          <p:cNvSpPr txBox="1"/>
          <p:nvPr/>
        </p:nvSpPr>
        <p:spPr>
          <a:xfrm>
            <a:off x="577516" y="283351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BD2A95-53C9-45E4-9E2F-28C86A64C5E7}"/>
              </a:ext>
            </a:extLst>
          </p:cNvPr>
          <p:cNvSpPr txBox="1"/>
          <p:nvPr/>
        </p:nvSpPr>
        <p:spPr>
          <a:xfrm>
            <a:off x="543426" y="342607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42DC42-0EE7-426A-951B-F2A9F3BDF18A}"/>
              </a:ext>
            </a:extLst>
          </p:cNvPr>
          <p:cNvSpPr txBox="1"/>
          <p:nvPr/>
        </p:nvSpPr>
        <p:spPr>
          <a:xfrm>
            <a:off x="3420978" y="3461256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B20124-B8AE-4A7B-A393-4B6DC70C8566}"/>
              </a:ext>
            </a:extLst>
          </p:cNvPr>
          <p:cNvSpPr txBox="1"/>
          <p:nvPr/>
        </p:nvSpPr>
        <p:spPr>
          <a:xfrm>
            <a:off x="374316" y="469146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5A4B3D-3D57-40BE-B75D-F1D5180AD614}"/>
              </a:ext>
            </a:extLst>
          </p:cNvPr>
          <p:cNvSpPr txBox="1"/>
          <p:nvPr/>
        </p:nvSpPr>
        <p:spPr>
          <a:xfrm>
            <a:off x="340226" y="524752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438913"/>
            <a:ext cx="11874500" cy="64190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9756F1B-6A51-40D3-B40B-83F63C3093D6}"/>
              </a:ext>
            </a:extLst>
          </p:cNvPr>
          <p:cNvSpPr/>
          <p:nvPr/>
        </p:nvSpPr>
        <p:spPr>
          <a:xfrm>
            <a:off x="294372" y="1283049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79D1217-AE98-4CB9-AF1F-57C6B5D0D961}"/>
              </a:ext>
            </a:extLst>
          </p:cNvPr>
          <p:cNvSpPr/>
          <p:nvPr/>
        </p:nvSpPr>
        <p:spPr>
          <a:xfrm>
            <a:off x="294372" y="4865972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37C7C58E-B42F-4A74-ABFB-D25E2D0AF525}"/>
              </a:ext>
            </a:extLst>
          </p:cNvPr>
          <p:cNvSpPr/>
          <p:nvPr/>
        </p:nvSpPr>
        <p:spPr>
          <a:xfrm>
            <a:off x="294372" y="3012440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6023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38913"/>
            <a:ext cx="115951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8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419100"/>
            <a:ext cx="11188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61540" y="6076156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363372" y="1019894"/>
            <a:ext cx="7371471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Phuong Tay" panose="04040805070802020D02" pitchFamily="82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9325" y="210317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</a:t>
            </a:r>
            <a:r>
              <a:rPr kumimoji="0" lang="en-US" sz="5400" b="1" i="0" u="none" strike="noStrike" kern="120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TRỨNG KÌ DIỆU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4726089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="" xmlns:a16="http://schemas.microsoft.com/office/drawing/2014/main" id="{655F9E5C-1358-4C33-BDB5-9362DFC96F2C}"/>
              </a:ext>
            </a:extLst>
          </p:cNvPr>
          <p:cNvSpPr/>
          <p:nvPr/>
        </p:nvSpPr>
        <p:spPr>
          <a:xfrm rot="480208">
            <a:off x="2685018" y="2284635"/>
            <a:ext cx="7155288" cy="3130940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888" y="663482"/>
            <a:ext cx="43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từ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6396" y="3265248"/>
            <a:ext cx="6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đêm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khuya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khoắt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21BC08-4B69-43BE-A474-F14878BD8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576A4C-1368-45EB-9A68-4A3293D1E5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="" xmlns:a16="http://schemas.microsoft.com/office/drawing/2014/main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63E3F87E-F2D7-4817-95D7-DBD4E75FA4F9}"/>
              </a:ext>
            </a:extLst>
          </p:cNvPr>
          <p:cNvSpPr/>
          <p:nvPr/>
        </p:nvSpPr>
        <p:spPr>
          <a:xfrm>
            <a:off x="1435593" y="2632721"/>
            <a:ext cx="10756407" cy="2780527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55" y="676178"/>
            <a:ext cx="441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8629" y="3460652"/>
            <a:ext cx="9995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xoăn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ngoắt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ngoặt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14D4064-CA21-4171-B447-1088289251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" t="988" r="834" b="957"/>
          <a:stretch/>
        </p:blipFill>
        <p:spPr>
          <a:xfrm>
            <a:off x="0" y="419100"/>
            <a:ext cx="12192000" cy="6438900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C74E6C-D6BF-4427-A9CB-FC86CCFA5C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" t="1137" r="1"/>
          <a:stretch/>
        </p:blipFill>
        <p:spPr>
          <a:xfrm>
            <a:off x="0" y="393414"/>
            <a:ext cx="12192000" cy="64645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="" xmlns:a16="http://schemas.microsoft.com/office/drawing/2014/main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="" xmlns:a16="http://schemas.microsoft.com/office/drawing/2014/main" id="{CACCF029-D2CF-4209-B896-3B3765127CC6}"/>
              </a:ext>
            </a:extLst>
          </p:cNvPr>
          <p:cNvSpPr/>
          <p:nvPr/>
        </p:nvSpPr>
        <p:spPr>
          <a:xfrm>
            <a:off x="1668153" y="2819613"/>
            <a:ext cx="10523847" cy="3063441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711" y="3630207"/>
            <a:ext cx="9758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00"/>
                </a:solidFill>
                <a:latin typeface="UTM Avo"/>
              </a:rPr>
              <a:t>Ngân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đi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nhanh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thoăn</a:t>
            </a:r>
            <a:r>
              <a:rPr lang="en-US" sz="54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/>
              </a:rPr>
              <a:t>thoắt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383" y="608247"/>
            <a:ext cx="630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Em đọc câu sau: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135</Words>
  <Application>Microsoft Office PowerPoint</Application>
  <PresentationFormat>Custom</PresentationFormat>
  <Paragraphs>75</Paragraphs>
  <Slides>27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2021-12-19T16:42:59Z</dcterms:created>
  <dcterms:modified xsi:type="dcterms:W3CDTF">2026-03-10T09:12:32Z</dcterms:modified>
</cp:coreProperties>
</file>