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2" r:id="rId2"/>
  </p:sldMasterIdLst>
  <p:notesMasterIdLst>
    <p:notesMasterId r:id="rId28"/>
  </p:notesMasterIdLst>
  <p:sldIdLst>
    <p:sldId id="332" r:id="rId3"/>
    <p:sldId id="268" r:id="rId4"/>
    <p:sldId id="354" r:id="rId5"/>
    <p:sldId id="275" r:id="rId6"/>
    <p:sldId id="326" r:id="rId7"/>
    <p:sldId id="327" r:id="rId8"/>
    <p:sldId id="328" r:id="rId9"/>
    <p:sldId id="329" r:id="rId10"/>
    <p:sldId id="279" r:id="rId11"/>
    <p:sldId id="342" r:id="rId12"/>
    <p:sldId id="277" r:id="rId13"/>
    <p:sldId id="330" r:id="rId14"/>
    <p:sldId id="324" r:id="rId15"/>
    <p:sldId id="343" r:id="rId16"/>
    <p:sldId id="350" r:id="rId17"/>
    <p:sldId id="351" r:id="rId18"/>
    <p:sldId id="352" r:id="rId19"/>
    <p:sldId id="278" r:id="rId20"/>
    <p:sldId id="345" r:id="rId21"/>
    <p:sldId id="336" r:id="rId22"/>
    <p:sldId id="338" r:id="rId23"/>
    <p:sldId id="346" r:id="rId24"/>
    <p:sldId id="339" r:id="rId25"/>
    <p:sldId id="276" r:id="rId26"/>
    <p:sldId id="270" r:id="rId27"/>
  </p:sldIdLst>
  <p:sldSz cx="12192000" cy="6858000"/>
  <p:notesSz cx="6858000" cy="9144000"/>
  <p:embeddedFontLst>
    <p:embeddedFont>
      <p:font typeface="UTM Avo" panose="020406030505060202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404040"/>
    <a:srgbClr val="FF7707"/>
    <a:srgbClr val="FF8119"/>
    <a:srgbClr val="FFAF6C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341" autoAdjust="0"/>
  </p:normalViewPr>
  <p:slideViewPr>
    <p:cSldViewPr snapToGrid="0">
      <p:cViewPr varScale="1">
        <p:scale>
          <a:sx n="103" d="100"/>
          <a:sy n="103" d="100"/>
        </p:scale>
        <p:origin x="2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443996-90F1-4BF3-818C-344EC13186AB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2B2B7-50BC-4995-8A43-27D250D9E8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71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07DC733-9851-41DF-9B92-78BC7B3C216D}"/>
              </a:ext>
            </a:extLst>
          </p:cNvPr>
          <p:cNvSpPr/>
          <p:nvPr userDrawn="1"/>
        </p:nvSpPr>
        <p:spPr>
          <a:xfrm>
            <a:off x="11172825" y="95250"/>
            <a:ext cx="1133475" cy="135255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71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642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428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384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07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78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529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635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895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77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35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61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193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32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9136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50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71399" cy="706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BDE2781-F3E9-4170-8967-D44D9F4E4793}"/>
              </a:ext>
            </a:extLst>
          </p:cNvPr>
          <p:cNvSpPr/>
          <p:nvPr userDrawn="1"/>
        </p:nvSpPr>
        <p:spPr>
          <a:xfrm>
            <a:off x="11058525" y="90490"/>
            <a:ext cx="1133475" cy="135255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7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05-Dec-24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49" r:id="rId7"/>
    <p:sldLayoutId id="2147483650" r:id="rId8"/>
    <p:sldLayoutId id="2147483685" r:id="rId9"/>
    <p:sldLayoutId id="214748365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25511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jpg"/><Relationship Id="rId4" Type="http://schemas.openxmlformats.org/officeDocument/2006/relationships/hyperlink" Target="https://www.youtube.com/@hoc1biet10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fXHB3WgrLC8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273195" y="1658131"/>
            <a:ext cx="5875326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387771" y="0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960316" y="579270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797E565-F303-4333-87F4-34E15A7F5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4356" r="2185" b="11305"/>
          <a:stretch/>
        </p:blipFill>
        <p:spPr>
          <a:xfrm>
            <a:off x="1364973" y="558018"/>
            <a:ext cx="10344329" cy="611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4933409" y="4206453"/>
            <a:ext cx="4969564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 i="1" kern="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8A5236-F02F-4B1E-80ED-D46AB2E6A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695" y="3594358"/>
            <a:ext cx="1578920" cy="17762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1E3993-30DC-4101-A815-1423F1541B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3" t="25798" r="50692" b="35169"/>
          <a:stretch/>
        </p:blipFill>
        <p:spPr>
          <a:xfrm>
            <a:off x="8848310" y="0"/>
            <a:ext cx="3343690" cy="20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891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F8C4BD-5DFA-47D0-ABC6-51DEC3FBD0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1"/>
          <a:stretch/>
        </p:blipFill>
        <p:spPr>
          <a:xfrm>
            <a:off x="2358887" y="1231371"/>
            <a:ext cx="8541026" cy="54797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3F167-425B-4DCA-84C6-4BB63B4DD4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t="3187" r="32713" b="89330"/>
          <a:stretch/>
        </p:blipFill>
        <p:spPr>
          <a:xfrm>
            <a:off x="2358887" y="516886"/>
            <a:ext cx="8375374" cy="714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193706-D514-49A5-956B-454468F98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87" y="442972"/>
            <a:ext cx="1124279" cy="1124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D3127C-CAF6-4E17-8A3F-94EC2D954A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886"/>
            <a:ext cx="1685843" cy="1612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19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73B09E3-C65F-433A-BDD7-F4933C514F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4" t="55819" r="5601" b="2517"/>
          <a:stretch/>
        </p:blipFill>
        <p:spPr>
          <a:xfrm>
            <a:off x="10331292" y="4008825"/>
            <a:ext cx="1738118" cy="22529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2EA03E-86F0-4753-9D90-74DD925B04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" t="9491" r="67876" b="47273"/>
          <a:stretch/>
        </p:blipFill>
        <p:spPr>
          <a:xfrm>
            <a:off x="53757" y="4051089"/>
            <a:ext cx="2007055" cy="23179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97D8F8F-EDE3-4A91-AB08-64A6FF3FF1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57" t="14443" r="38992" b="47273"/>
          <a:stretch/>
        </p:blipFill>
        <p:spPr>
          <a:xfrm>
            <a:off x="1956427" y="4339988"/>
            <a:ext cx="1597117" cy="2030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784731-439A-4A88-9CC1-4F584AE6F6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315" y="-73557"/>
            <a:ext cx="1124279" cy="1124279"/>
          </a:xfrm>
          <a:prstGeom prst="rect">
            <a:avLst/>
          </a:prstGeom>
        </p:spPr>
      </p:pic>
      <p:pic>
        <p:nvPicPr>
          <p:cNvPr id="19" name="11566775_funny-kids_by_andrew_g_preview (1) cut">
            <a:hlinkClick r:id="" action="ppaction://media"/>
            <a:extLst>
              <a:ext uri="{FF2B5EF4-FFF2-40B4-BE49-F238E27FC236}">
                <a16:creationId xmlns:a16="http://schemas.microsoft.com/office/drawing/2014/main" id="{3E8575A6-E48A-4235-AE5C-8FE3920A5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5551" y="-609600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7D998E-2C24-4CA5-83B3-EE3F9446A1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36" y="0"/>
            <a:ext cx="2144233" cy="20515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D92C180-6ECE-4F85-834D-83D98B9759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" t="54289" r="65573" b="2475"/>
          <a:stretch/>
        </p:blipFill>
        <p:spPr>
          <a:xfrm>
            <a:off x="6226338" y="4221128"/>
            <a:ext cx="2144234" cy="22529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9F943A-F7BA-4B8A-9A7D-802B825B7A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8" t="61101" r="36702" b="3359"/>
          <a:stretch/>
        </p:blipFill>
        <p:spPr>
          <a:xfrm>
            <a:off x="8603796" y="4339988"/>
            <a:ext cx="1709410" cy="1921763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B00CF0C-4FA3-4EE2-BBF3-E4EBBECA9035}"/>
              </a:ext>
            </a:extLst>
          </p:cNvPr>
          <p:cNvSpPr/>
          <p:nvPr/>
        </p:nvSpPr>
        <p:spPr>
          <a:xfrm>
            <a:off x="1109865" y="488991"/>
            <a:ext cx="3132529" cy="131251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ông</a:t>
            </a:r>
            <a:endParaRPr lang="en-US" sz="5400" i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2E08B6-8A93-491E-BB82-8E3E80C4243B}"/>
              </a:ext>
            </a:extLst>
          </p:cNvPr>
          <p:cNvSpPr/>
          <p:nvPr/>
        </p:nvSpPr>
        <p:spPr>
          <a:xfrm>
            <a:off x="8603796" y="441223"/>
            <a:ext cx="3132530" cy="14080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ôc</a:t>
            </a:r>
            <a:endParaRPr lang="en-US" sz="5400" i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24EA0A6-E02C-4823-9C80-A89AF68B8F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47" t="11585" r="5516" b="47588"/>
          <a:stretch/>
        </p:blipFill>
        <p:spPr>
          <a:xfrm>
            <a:off x="4039737" y="4188631"/>
            <a:ext cx="2056263" cy="233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21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11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00495 -0.3974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0.40768 -0.4817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78" y="-2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17592 -0.3398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-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7037E-7 L 2.29167E-6 -0.17037 C 2.29167E-6 -0.2463 0.04518 -0.33982 0.08229 -0.33982 L 0.16458 -0.33982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1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33333E-6 L 0.14258 -0.3379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9 -0.31366 C 0.00859 -0.28542 0.03021 -0.25764 0.03932 -0.22199 C 0.04883 -0.18264 0.05352 -0.13657 0.05846 -0.09051 C 0.06328 -0.04467 0.05846 -0.00486 0.05352 0.03773 C 0.04883 0.07616 0.0418 0.11921 0.02513 0.1544 C 0.01107 0.18982 -0.01276 0.21852 -0.03854 0.23982 C -0.06237 0.26111 -0.09063 0.27523 -0.11901 0.28241 C -0.14753 0.28935 -0.17617 0.28935 -0.20195 0.28241 C -0.23047 0.27523 -0.25651 0.25764 -0.27786 0.22894 C -0.29922 0.2044 -0.31784 0.17245 -0.32747 0.1331 C -0.33958 0.09745 -0.34427 0.04815 -0.34427 0.00903 C -0.34674 -0.03009 -0.34427 -0.07662 -0.33203 -0.11528 C -0.32031 -0.15069 -0.29922 -0.1794 -0.2707 -0.19329 C -0.24245 -0.20393 -0.2138 -0.18981 -0.19505 -0.16528 C -0.17839 -0.13981 -0.16667 -0.10139 -0.16419 -0.05532 C -0.16419 -0.00833 -0.16667 0.03357 -0.17839 0.06991 C -0.19036 0.10509 -0.18789 0.11158 -0.23529 0.15833 C -0.27786 0.20764 -0.32031 0.19375 -0.34674 0.19722 C -0.37253 0.19722 -0.39388 0.1831 -0.42005 0.16921 C -0.44831 0.15093 -0.47214 0.11921 -0.48841 0.09028 C -0.50508 0.06227 -0.51224 0.02685 -0.52174 -0.03009 C -0.52865 -0.08727 -0.52865 -0.11528 -0.52865 -0.1581 C -0.52865 -0.20069 -0.52865 -0.24329 -0.52865 -0.28542 " pathEditMode="relative" rAng="0" ptsTypes="AAAAAAAAAAAAAAAAAAAAAAA"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83" y="3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732A1A8-28B3-4A1E-99EE-35774071D1C0}"/>
              </a:ext>
            </a:extLst>
          </p:cNvPr>
          <p:cNvSpPr txBox="1">
            <a:spLocks/>
          </p:cNvSpPr>
          <p:nvPr/>
        </p:nvSpPr>
        <p:spPr>
          <a:xfrm>
            <a:off x="1323834" y="477469"/>
            <a:ext cx="9116704" cy="926548"/>
          </a:xfrm>
          <a:prstGeom prst="rect">
            <a:avLst/>
          </a:prstGeom>
          <a:ln w="57150"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i="1" dirty="0" err="1"/>
              <a:t>Mở</a:t>
            </a:r>
            <a:r>
              <a:rPr lang="en-US" sz="4400" i="1" dirty="0"/>
              <a:t> </a:t>
            </a:r>
            <a:r>
              <a:rPr lang="en-US" sz="4400" i="1" dirty="0" err="1"/>
              <a:t>rộng</a:t>
            </a:r>
            <a:r>
              <a:rPr lang="en-US" sz="4400" i="1" dirty="0"/>
              <a:t> </a:t>
            </a:r>
            <a:r>
              <a:rPr lang="en-US" sz="4400" i="1" dirty="0" err="1"/>
              <a:t>tiếng</a:t>
            </a:r>
            <a:r>
              <a:rPr lang="en-US" sz="4400" i="1" dirty="0"/>
              <a:t> </a:t>
            </a:r>
            <a:r>
              <a:rPr lang="en-US" sz="4400" i="1" dirty="0" err="1"/>
              <a:t>có</a:t>
            </a:r>
            <a:r>
              <a:rPr lang="en-US" sz="4400" i="1" dirty="0"/>
              <a:t> </a:t>
            </a:r>
            <a:r>
              <a:rPr lang="en-US" sz="4400" i="1" dirty="0" err="1"/>
              <a:t>vần</a:t>
            </a:r>
            <a:r>
              <a:rPr lang="en-US" i="1" dirty="0"/>
              <a:t>: </a:t>
            </a:r>
            <a:r>
              <a:rPr lang="en-US" sz="4800" i="1" dirty="0" err="1">
                <a:solidFill>
                  <a:srgbClr val="FF0000"/>
                </a:solidFill>
              </a:rPr>
              <a:t>ông</a:t>
            </a:r>
            <a:r>
              <a:rPr lang="en-US" sz="4800" i="1" dirty="0">
                <a:solidFill>
                  <a:srgbClr val="FF0000"/>
                </a:solidFill>
              </a:rPr>
              <a:t> - </a:t>
            </a:r>
            <a:r>
              <a:rPr lang="en-US" sz="4800" i="1" dirty="0" err="1">
                <a:solidFill>
                  <a:srgbClr val="FF0000"/>
                </a:solidFill>
              </a:rPr>
              <a:t>ôc</a:t>
            </a:r>
            <a:endParaRPr lang="en-US" sz="4800" i="1" dirty="0">
              <a:solidFill>
                <a:srgbClr val="FF0000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834A272-5AC4-4A6E-B48B-71DBC9A7DA3A}"/>
              </a:ext>
            </a:extLst>
          </p:cNvPr>
          <p:cNvGrpSpPr/>
          <p:nvPr/>
        </p:nvGrpSpPr>
        <p:grpSpPr>
          <a:xfrm>
            <a:off x="5012047" y="1535374"/>
            <a:ext cx="7079869" cy="4264926"/>
            <a:chOff x="5012047" y="1535374"/>
            <a:chExt cx="7079869" cy="4264926"/>
          </a:xfrm>
        </p:grpSpPr>
        <p:sp>
          <p:nvSpPr>
            <p:cNvPr id="10" name="Thought Bubble: Cloud 9">
              <a:extLst>
                <a:ext uri="{FF2B5EF4-FFF2-40B4-BE49-F238E27FC236}">
                  <a16:creationId xmlns:a16="http://schemas.microsoft.com/office/drawing/2014/main" id="{70C3252C-A6A6-43B5-A6A1-A20601A68C42}"/>
                </a:ext>
              </a:extLst>
            </p:cNvPr>
            <p:cNvSpPr/>
            <p:nvPr/>
          </p:nvSpPr>
          <p:spPr>
            <a:xfrm>
              <a:off x="5012047" y="1535374"/>
              <a:ext cx="7079869" cy="4264926"/>
            </a:xfrm>
            <a:prstGeom prst="cloudCallout">
              <a:avLst>
                <a:gd name="adj1" fmla="val -57821"/>
                <a:gd name="adj2" fmla="val 19620"/>
              </a:avLst>
            </a:prstGeom>
            <a:ln w="76200"/>
            <a:effectLst>
              <a:glow rad="1397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9A4E912-C316-400D-BF1E-ABB3DADFDA15}"/>
                </a:ext>
              </a:extLst>
            </p:cNvPr>
            <p:cNvSpPr txBox="1"/>
            <p:nvPr/>
          </p:nvSpPr>
          <p:spPr>
            <a:xfrm>
              <a:off x="5664002" y="2390564"/>
              <a:ext cx="577595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i="1" dirty="0" err="1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ông</a:t>
              </a:r>
              <a:r>
                <a:rPr lang="en-US" sz="4000" i="1" dirty="0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:</a:t>
              </a:r>
              <a:r>
                <a:rPr lang="en-US" sz="4000" i="1" dirty="0">
                  <a:latin typeface="+mj-lt"/>
                  <a:cs typeface="Calibri" panose="020F0502020204030204" pitchFamily="34" charset="0"/>
                </a:rPr>
                <a:t>…………………….........................................</a:t>
              </a:r>
            </a:p>
            <a:p>
              <a:r>
                <a:rPr lang="en-US" sz="4000" i="1" dirty="0" err="1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ôc</a:t>
              </a:r>
              <a:r>
                <a:rPr lang="en-US" sz="4000" i="1" dirty="0">
                  <a:solidFill>
                    <a:srgbClr val="FF0000"/>
                  </a:solidFill>
                  <a:latin typeface="+mj-lt"/>
                  <a:cs typeface="Calibri" panose="020F0502020204030204" pitchFamily="34" charset="0"/>
                </a:rPr>
                <a:t>: </a:t>
              </a:r>
              <a:r>
                <a:rPr lang="en-US" sz="4000" i="1" dirty="0">
                  <a:latin typeface="+mj-lt"/>
                  <a:cs typeface="Calibri" panose="020F0502020204030204" pitchFamily="34" charset="0"/>
                </a:rPr>
                <a:t>………………………</a:t>
              </a:r>
            </a:p>
            <a:p>
              <a:r>
                <a:rPr lang="en-US" sz="4000" i="1" dirty="0">
                  <a:latin typeface="+mj-lt"/>
                  <a:cs typeface="Calibri" panose="020F0502020204030204" pitchFamily="34" charset="0"/>
                </a:rPr>
                <a:t>……………………………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CD9CACB-AD73-4599-9CE3-74E6F31612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5" r="4189" b="13928"/>
          <a:stretch/>
        </p:blipFill>
        <p:spPr>
          <a:xfrm>
            <a:off x="-86025" y="2144624"/>
            <a:ext cx="4764787" cy="464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8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797E565-F303-4333-87F4-34E15A7F5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4356" r="2185" b="11305"/>
          <a:stretch/>
        </p:blipFill>
        <p:spPr>
          <a:xfrm>
            <a:off x="1364973" y="558018"/>
            <a:ext cx="10344329" cy="611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130171" y="4041352"/>
            <a:ext cx="5029829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 i="1" kern="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8A5236-F02F-4B1E-80ED-D46AB2E6A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695" y="3594358"/>
            <a:ext cx="1578920" cy="17762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1E3993-30DC-4101-A815-1423F1541B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3" t="25798" r="50692" b="35169"/>
          <a:stretch/>
        </p:blipFill>
        <p:spPr>
          <a:xfrm>
            <a:off x="8848310" y="0"/>
            <a:ext cx="3343690" cy="20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0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C9DB3B-ABAF-456F-B0E3-09242D6B9B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6399" r="2463" b="5769"/>
          <a:stretch/>
        </p:blipFill>
        <p:spPr>
          <a:xfrm>
            <a:off x="2300078" y="407502"/>
            <a:ext cx="9314625" cy="6417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5734BA-FC5A-4846-8A88-D4EB9768F1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" t="60095" r="7056" b="12159"/>
          <a:stretch/>
        </p:blipFill>
        <p:spPr>
          <a:xfrm>
            <a:off x="304799" y="2379798"/>
            <a:ext cx="11582401" cy="276379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69EBD6-D234-4617-8BB5-5DB614AF6A50}"/>
              </a:ext>
            </a:extLst>
          </p:cNvPr>
          <p:cNvCxnSpPr>
            <a:cxnSpLocks/>
          </p:cNvCxnSpPr>
          <p:nvPr/>
        </p:nvCxnSpPr>
        <p:spPr>
          <a:xfrm>
            <a:off x="5632174" y="1472024"/>
            <a:ext cx="7951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C22D01-4308-46C8-898D-78F1DD95C055}"/>
              </a:ext>
            </a:extLst>
          </p:cNvPr>
          <p:cNvCxnSpPr>
            <a:cxnSpLocks/>
          </p:cNvCxnSpPr>
          <p:nvPr/>
        </p:nvCxnSpPr>
        <p:spPr>
          <a:xfrm>
            <a:off x="6612834" y="1472024"/>
            <a:ext cx="1669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920240-BC7D-49B1-AB89-E638446ED45A}"/>
              </a:ext>
            </a:extLst>
          </p:cNvPr>
          <p:cNvCxnSpPr>
            <a:cxnSpLocks/>
          </p:cNvCxnSpPr>
          <p:nvPr/>
        </p:nvCxnSpPr>
        <p:spPr>
          <a:xfrm>
            <a:off x="3578085" y="1955729"/>
            <a:ext cx="1239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F474A7-D3BA-4464-87A7-9A4B7D160B99}"/>
              </a:ext>
            </a:extLst>
          </p:cNvPr>
          <p:cNvCxnSpPr>
            <a:cxnSpLocks/>
          </p:cNvCxnSpPr>
          <p:nvPr/>
        </p:nvCxnSpPr>
        <p:spPr>
          <a:xfrm>
            <a:off x="3816626" y="2379798"/>
            <a:ext cx="15770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1364ED-1895-4047-871F-866F6472005B}"/>
              </a:ext>
            </a:extLst>
          </p:cNvPr>
          <p:cNvCxnSpPr>
            <a:cxnSpLocks/>
          </p:cNvCxnSpPr>
          <p:nvPr/>
        </p:nvCxnSpPr>
        <p:spPr>
          <a:xfrm>
            <a:off x="9998766" y="2414995"/>
            <a:ext cx="10667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AFB21D-CF88-465A-9EC5-63FD4F29EDB1}"/>
              </a:ext>
            </a:extLst>
          </p:cNvPr>
          <p:cNvCxnSpPr>
            <a:cxnSpLocks/>
          </p:cNvCxnSpPr>
          <p:nvPr/>
        </p:nvCxnSpPr>
        <p:spPr>
          <a:xfrm>
            <a:off x="6096000" y="3333953"/>
            <a:ext cx="12854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FBBDB1-B97A-49E9-AC8E-838B43CD8A8B}"/>
              </a:ext>
            </a:extLst>
          </p:cNvPr>
          <p:cNvCxnSpPr>
            <a:cxnSpLocks/>
          </p:cNvCxnSpPr>
          <p:nvPr/>
        </p:nvCxnSpPr>
        <p:spPr>
          <a:xfrm>
            <a:off x="2696816" y="3785563"/>
            <a:ext cx="11463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02F3E4-CAE9-44D3-8C17-12D01942B220}"/>
              </a:ext>
            </a:extLst>
          </p:cNvPr>
          <p:cNvCxnSpPr>
            <a:cxnSpLocks/>
          </p:cNvCxnSpPr>
          <p:nvPr/>
        </p:nvCxnSpPr>
        <p:spPr>
          <a:xfrm>
            <a:off x="4562058" y="3745807"/>
            <a:ext cx="11761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86038E-EE22-425E-995D-E82B994334AA}"/>
              </a:ext>
            </a:extLst>
          </p:cNvPr>
          <p:cNvCxnSpPr>
            <a:cxnSpLocks/>
          </p:cNvCxnSpPr>
          <p:nvPr/>
        </p:nvCxnSpPr>
        <p:spPr>
          <a:xfrm>
            <a:off x="3432311" y="4214292"/>
            <a:ext cx="19613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E6A53F4-6FD2-4BF8-930B-FDF0FBCF5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r="5593"/>
          <a:stretch/>
        </p:blipFill>
        <p:spPr>
          <a:xfrm>
            <a:off x="147515" y="443853"/>
            <a:ext cx="2014704" cy="591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924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6FFEA69-B71D-4D08-86A1-28513A3D78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6399" r="2463" b="5769"/>
          <a:stretch/>
        </p:blipFill>
        <p:spPr>
          <a:xfrm>
            <a:off x="1916614" y="342830"/>
            <a:ext cx="9314625" cy="6417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Cloud 28">
            <a:extLst>
              <a:ext uri="{FF2B5EF4-FFF2-40B4-BE49-F238E27FC236}">
                <a16:creationId xmlns:a16="http://schemas.microsoft.com/office/drawing/2014/main" id="{0F420AAF-1FC7-4DF4-8ABF-CB5E7F19CFEE}"/>
              </a:ext>
            </a:extLst>
          </p:cNvPr>
          <p:cNvSpPr/>
          <p:nvPr/>
        </p:nvSpPr>
        <p:spPr>
          <a:xfrm>
            <a:off x="2360894" y="836468"/>
            <a:ext cx="424234" cy="256044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B3514896-2725-4E1D-B13A-6F169AA4DF4F}"/>
              </a:ext>
            </a:extLst>
          </p:cNvPr>
          <p:cNvSpPr/>
          <p:nvPr/>
        </p:nvSpPr>
        <p:spPr>
          <a:xfrm>
            <a:off x="7946189" y="703946"/>
            <a:ext cx="424234" cy="340354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9A3D3428-D27A-47BF-9906-36A6F4430435}"/>
              </a:ext>
            </a:extLst>
          </p:cNvPr>
          <p:cNvSpPr/>
          <p:nvPr/>
        </p:nvSpPr>
        <p:spPr>
          <a:xfrm>
            <a:off x="2327433" y="1912654"/>
            <a:ext cx="424233" cy="256044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7AD03773-1192-4828-9755-02A6DBF0897E}"/>
              </a:ext>
            </a:extLst>
          </p:cNvPr>
          <p:cNvSpPr/>
          <p:nvPr/>
        </p:nvSpPr>
        <p:spPr>
          <a:xfrm>
            <a:off x="6418129" y="1823092"/>
            <a:ext cx="424234" cy="207832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A05A8134-DBDB-45CF-81AA-E8E5C6EB954F}"/>
              </a:ext>
            </a:extLst>
          </p:cNvPr>
          <p:cNvSpPr/>
          <p:nvPr/>
        </p:nvSpPr>
        <p:spPr>
          <a:xfrm>
            <a:off x="2751666" y="2330127"/>
            <a:ext cx="371056" cy="207832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185AF2DD-F4AF-4832-9F71-AE48668B1AC1}"/>
              </a:ext>
            </a:extLst>
          </p:cNvPr>
          <p:cNvSpPr/>
          <p:nvPr/>
        </p:nvSpPr>
        <p:spPr>
          <a:xfrm>
            <a:off x="4269034" y="2305462"/>
            <a:ext cx="424234" cy="257161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35" name="Cloud 34">
            <a:extLst>
              <a:ext uri="{FF2B5EF4-FFF2-40B4-BE49-F238E27FC236}">
                <a16:creationId xmlns:a16="http://schemas.microsoft.com/office/drawing/2014/main" id="{7708DF85-6750-49D7-81B1-954FA2C2B6D7}"/>
              </a:ext>
            </a:extLst>
          </p:cNvPr>
          <p:cNvSpPr/>
          <p:nvPr/>
        </p:nvSpPr>
        <p:spPr>
          <a:xfrm>
            <a:off x="2381013" y="2768321"/>
            <a:ext cx="424234" cy="257161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DAB2B44E-054E-4CB4-9A4F-A161E074FBD0}"/>
              </a:ext>
            </a:extLst>
          </p:cNvPr>
          <p:cNvSpPr/>
          <p:nvPr/>
        </p:nvSpPr>
        <p:spPr>
          <a:xfrm>
            <a:off x="6972891" y="2720492"/>
            <a:ext cx="424234" cy="257161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B3BD51AD-17D6-4178-9577-B57DD2D84A2B}"/>
              </a:ext>
            </a:extLst>
          </p:cNvPr>
          <p:cNvSpPr/>
          <p:nvPr/>
        </p:nvSpPr>
        <p:spPr>
          <a:xfrm>
            <a:off x="9927038" y="2704063"/>
            <a:ext cx="424234" cy="257161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9</a:t>
            </a:r>
          </a:p>
        </p:txBody>
      </p:sp>
      <p:sp>
        <p:nvSpPr>
          <p:cNvPr id="38" name="Cloud 37">
            <a:extLst>
              <a:ext uri="{FF2B5EF4-FFF2-40B4-BE49-F238E27FC236}">
                <a16:creationId xmlns:a16="http://schemas.microsoft.com/office/drawing/2014/main" id="{C3EEA00F-C2F2-47D3-8857-87D24EEAF301}"/>
              </a:ext>
            </a:extLst>
          </p:cNvPr>
          <p:cNvSpPr/>
          <p:nvPr/>
        </p:nvSpPr>
        <p:spPr>
          <a:xfrm>
            <a:off x="3354739" y="3151609"/>
            <a:ext cx="808279" cy="250887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0070C0"/>
                </a:solidFill>
              </a:rPr>
              <a:t>10</a:t>
            </a:r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A1C57DA5-F6B8-46BF-8BC8-266BA0ADBA02}"/>
              </a:ext>
            </a:extLst>
          </p:cNvPr>
          <p:cNvSpPr/>
          <p:nvPr/>
        </p:nvSpPr>
        <p:spPr>
          <a:xfrm>
            <a:off x="9502805" y="3178113"/>
            <a:ext cx="684996" cy="242330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/>
                <a:solidFill>
                  <a:srgbClr val="0070C0"/>
                </a:solidFill>
              </a:rPr>
              <a:t>11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7240C5-2111-451F-A4AB-34E478BB30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r="5593"/>
          <a:stretch/>
        </p:blipFill>
        <p:spPr>
          <a:xfrm>
            <a:off x="0" y="442730"/>
            <a:ext cx="2014704" cy="591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868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A6589D-E332-4201-B513-9D55E11689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6399" r="2463" b="5769"/>
          <a:stretch/>
        </p:blipFill>
        <p:spPr>
          <a:xfrm>
            <a:off x="2108425" y="348695"/>
            <a:ext cx="9314625" cy="6417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07EDE083-38E4-4EC0-BF03-7D3098B7BC97}"/>
              </a:ext>
            </a:extLst>
          </p:cNvPr>
          <p:cNvSpPr/>
          <p:nvPr/>
        </p:nvSpPr>
        <p:spPr>
          <a:xfrm>
            <a:off x="1369370" y="2115766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FDF1B259-DD05-4E5A-AC2C-3429434A8BCA}"/>
              </a:ext>
            </a:extLst>
          </p:cNvPr>
          <p:cNvSpPr/>
          <p:nvPr/>
        </p:nvSpPr>
        <p:spPr>
          <a:xfrm>
            <a:off x="1369370" y="2991676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E7BAB72F-89BC-4C97-896B-B2EE025E425C}"/>
              </a:ext>
            </a:extLst>
          </p:cNvPr>
          <p:cNvSpPr/>
          <p:nvPr/>
        </p:nvSpPr>
        <p:spPr>
          <a:xfrm>
            <a:off x="1369370" y="1041706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AC4F00-B98C-453A-980C-EF4E01808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r="5593"/>
          <a:stretch/>
        </p:blipFill>
        <p:spPr>
          <a:xfrm>
            <a:off x="147515" y="443853"/>
            <a:ext cx="2014704" cy="591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518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481D0F-A951-4A19-B199-11C90DD69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1300" y="939800"/>
            <a:ext cx="12192000" cy="457199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5B81F1E-466A-4587-989A-115F45D258E5}"/>
              </a:ext>
            </a:extLst>
          </p:cNvPr>
          <p:cNvCxnSpPr>
            <a:cxnSpLocks/>
          </p:cNvCxnSpPr>
          <p:nvPr/>
        </p:nvCxnSpPr>
        <p:spPr>
          <a:xfrm>
            <a:off x="5509344" y="2968730"/>
            <a:ext cx="1259946" cy="13303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5B3953-E5B3-4F25-905D-0480434F4856}"/>
              </a:ext>
            </a:extLst>
          </p:cNvPr>
          <p:cNvCxnSpPr>
            <a:cxnSpLocks/>
          </p:cNvCxnSpPr>
          <p:nvPr/>
        </p:nvCxnSpPr>
        <p:spPr>
          <a:xfrm flipV="1">
            <a:off x="5509344" y="2968730"/>
            <a:ext cx="1041581" cy="16650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044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797E565-F303-4333-87F4-34E15A7F5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4356" r="2185" b="11305"/>
          <a:stretch/>
        </p:blipFill>
        <p:spPr>
          <a:xfrm>
            <a:off x="1364973" y="558018"/>
            <a:ext cx="10344329" cy="611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130171" y="4041352"/>
            <a:ext cx="4087179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 i="1" kern="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4. TẬP VIẾT</a:t>
            </a:r>
            <a:endParaRPr sz="5400" b="1" i="1" kern="0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8A5236-F02F-4B1E-80ED-D46AB2E6A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695" y="3594358"/>
            <a:ext cx="1578920" cy="17762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1E3993-30DC-4101-A815-1423F1541B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3" t="25798" r="50692" b="35169"/>
          <a:stretch/>
        </p:blipFill>
        <p:spPr>
          <a:xfrm>
            <a:off x="8848310" y="0"/>
            <a:ext cx="3343690" cy="20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AA8193-00A2-426B-905A-81F91C0427A3}"/>
              </a:ext>
            </a:extLst>
          </p:cNvPr>
          <p:cNvSpPr/>
          <p:nvPr/>
        </p:nvSpPr>
        <p:spPr>
          <a:xfrm>
            <a:off x="3580030" y="942789"/>
            <a:ext cx="5143558" cy="318267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ĐỘNG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09878D-6BC0-4A79-A698-C97ADD1C9FE4}"/>
              </a:ext>
            </a:extLst>
          </p:cNvPr>
          <p:cNvSpPr txBox="1"/>
          <p:nvPr/>
        </p:nvSpPr>
        <p:spPr>
          <a:xfrm>
            <a:off x="1198578" y="2774480"/>
            <a:ext cx="9794844" cy="1938992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Trò</a:t>
            </a:r>
            <a:r>
              <a:rPr lang="en-US" sz="54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chơi</a:t>
            </a:r>
            <a:r>
              <a:rPr lang="en-US" sz="54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en-US" sz="6600" b="1" i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Đuổi</a:t>
            </a:r>
            <a:r>
              <a:rPr lang="en-US" sz="6600" b="1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1" i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6600" b="1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1" i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bắt</a:t>
            </a:r>
            <a:r>
              <a:rPr lang="en-US" sz="6600" b="1" i="1" dirty="0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6600" b="1" i="1" dirty="0" err="1">
                <a:ln w="0"/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chữ</a:t>
            </a:r>
            <a:endParaRPr lang="en-US" sz="6600" b="1" i="1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DA4137-AF3F-4DF7-AB42-B68B944C1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84" y="942789"/>
            <a:ext cx="2647651" cy="167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6">
            <a:hlinkClick r:id="" action="ppaction://media"/>
            <a:extLst>
              <a:ext uri="{FF2B5EF4-FFF2-40B4-BE49-F238E27FC236}">
                <a16:creationId xmlns:a16="http://schemas.microsoft.com/office/drawing/2014/main" id="{FEDCB1FF-EBB3-8ECC-1E54-9D635F0C61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6453" y="601823"/>
            <a:ext cx="10939094" cy="61628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FBFD86-5072-413F-A25D-89FDBD82BF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7" t="9735" r="69433" b="63832"/>
          <a:stretch/>
        </p:blipFill>
        <p:spPr>
          <a:xfrm>
            <a:off x="1315566" y="498633"/>
            <a:ext cx="2137160" cy="781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9365AD-2168-4981-AA9E-A82CF3CFAD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279" y="311715"/>
            <a:ext cx="1155721" cy="115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69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33">
            <a:extLst>
              <a:ext uri="{FF2B5EF4-FFF2-40B4-BE49-F238E27FC236}">
                <a16:creationId xmlns:a16="http://schemas.microsoft.com/office/drawing/2014/main" id="{39F7801D-01BC-41F8-A3EF-56F891F1B01C}"/>
              </a:ext>
            </a:extLst>
          </p:cNvPr>
          <p:cNvSpPr/>
          <p:nvPr/>
        </p:nvSpPr>
        <p:spPr>
          <a:xfrm>
            <a:off x="3672137" y="592348"/>
            <a:ext cx="4847725" cy="728405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BẢNG CON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258B98-E255-41F6-ABAC-DA95C25115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690" y="309624"/>
            <a:ext cx="1460310" cy="1460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7459FB-7F5C-4CED-9DEC-6E626749C2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33010" y="4515949"/>
            <a:ext cx="3087330" cy="1302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05F09D-E4F3-4E85-AAEA-AE7560E58A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010" y="1892462"/>
            <a:ext cx="3018408" cy="2072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AFE9CC-B994-4B08-84C3-B0935BB594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88" t="20193" r="6031" b="20116"/>
          <a:stretch/>
        </p:blipFill>
        <p:spPr>
          <a:xfrm>
            <a:off x="551512" y="1960472"/>
            <a:ext cx="6421702" cy="40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38A5236-F02F-4B1E-80ED-D46AB2E6A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2" y="3188693"/>
            <a:ext cx="3012913" cy="3389527"/>
          </a:xfrm>
          <a:prstGeom prst="rect">
            <a:avLst/>
          </a:prstGeom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5F27012A-759A-4909-8EDA-B791B466485B}"/>
              </a:ext>
            </a:extLst>
          </p:cNvPr>
          <p:cNvSpPr/>
          <p:nvPr/>
        </p:nvSpPr>
        <p:spPr>
          <a:xfrm rot="281539">
            <a:off x="3284463" y="1317041"/>
            <a:ext cx="6138186" cy="3806769"/>
          </a:xfrm>
          <a:prstGeom prst="cloudCallout">
            <a:avLst>
              <a:gd name="adj1" fmla="val -50846"/>
              <a:gd name="adj2" fmla="val 54892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233">
            <a:extLst>
              <a:ext uri="{FF2B5EF4-FFF2-40B4-BE49-F238E27FC236}">
                <a16:creationId xmlns:a16="http://schemas.microsoft.com/office/drawing/2014/main" id="{A82AA788-0D30-40D3-AB07-B03316EEA7E9}"/>
              </a:ext>
            </a:extLst>
          </p:cNvPr>
          <p:cNvSpPr/>
          <p:nvPr/>
        </p:nvSpPr>
        <p:spPr>
          <a:xfrm>
            <a:off x="3408252" y="2144709"/>
            <a:ext cx="5487407" cy="1707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8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 DÒ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88F80A-A84D-47BD-918D-7433C49C17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9" t="25798" r="270" b="38725"/>
          <a:stretch/>
        </p:blipFill>
        <p:spPr>
          <a:xfrm>
            <a:off x="8276282" y="0"/>
            <a:ext cx="3915718" cy="214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1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64FB5C0-84D6-455C-939A-EDF7211BA3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" r="821"/>
          <a:stretch/>
        </p:blipFill>
        <p:spPr>
          <a:xfrm>
            <a:off x="54592" y="1228298"/>
            <a:ext cx="12091916" cy="5629701"/>
          </a:xfrm>
          <a:prstGeom prst="rect">
            <a:avLst/>
          </a:prstGeom>
        </p:spPr>
      </p:pic>
      <p:sp>
        <p:nvSpPr>
          <p:cNvPr id="9" name="Shape 233">
            <a:extLst>
              <a:ext uri="{FF2B5EF4-FFF2-40B4-BE49-F238E27FC236}">
                <a16:creationId xmlns:a16="http://schemas.microsoft.com/office/drawing/2014/main" id="{39F7801D-01BC-41F8-A3EF-56F891F1B01C}"/>
              </a:ext>
            </a:extLst>
          </p:cNvPr>
          <p:cNvSpPr/>
          <p:nvPr/>
        </p:nvSpPr>
        <p:spPr>
          <a:xfrm>
            <a:off x="1363983" y="500167"/>
            <a:ext cx="4374207" cy="728405"/>
          </a:xfrm>
          <a:prstGeom prst="rect">
            <a:avLst/>
          </a:prstGeom>
          <a:ln w="28575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</a:t>
            </a:r>
            <a:r>
              <a:rPr lang="en-US" sz="4400" b="1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400" b="1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vào</a:t>
            </a:r>
            <a:r>
              <a:rPr lang="en-US" sz="4400" b="1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400" b="1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vở</a:t>
            </a:r>
            <a:endParaRPr sz="4400" b="1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11" name="Shape 233">
            <a:extLst>
              <a:ext uri="{FF2B5EF4-FFF2-40B4-BE49-F238E27FC236}">
                <a16:creationId xmlns:a16="http://schemas.microsoft.com/office/drawing/2014/main" id="{5E84211F-C12C-4BBE-9C07-3C1C6C0607F3}"/>
              </a:ext>
            </a:extLst>
          </p:cNvPr>
          <p:cNvSpPr/>
          <p:nvPr/>
        </p:nvSpPr>
        <p:spPr>
          <a:xfrm>
            <a:off x="5977256" y="500167"/>
            <a:ext cx="5050861" cy="728405"/>
          </a:xfrm>
          <a:prstGeom prst="rect">
            <a:avLst/>
          </a:prstGeom>
          <a:ln w="28575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Đọc</a:t>
            </a:r>
            <a:r>
              <a:rPr lang="en-US" sz="4400" b="1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400" b="1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lại</a:t>
            </a:r>
            <a:r>
              <a:rPr lang="en-US" sz="4400" b="1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400" b="1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bài</a:t>
            </a:r>
            <a:r>
              <a:rPr lang="en-US" sz="4400" b="1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84</a:t>
            </a:r>
            <a:endParaRPr sz="4400" b="1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A12196-4725-4E61-8C96-DCED405863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2" y="428896"/>
            <a:ext cx="977562" cy="97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2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qr cod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0C2D6A12-42FC-6EEB-211F-6EFE707163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ng">
            <a:extLst>
              <a:ext uri="{FF2B5EF4-FFF2-40B4-BE49-F238E27FC236}">
                <a16:creationId xmlns:a16="http://schemas.microsoft.com/office/drawing/2014/main" id="{531827ED-9AC3-4D1C-A80D-6119AE3F9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01" y="1324790"/>
            <a:ext cx="3126123" cy="158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õng Du Lịch Vải Bố 7 Màu Kèm Túi | Đồ Dã Ngoại">
            <a:extLst>
              <a:ext uri="{FF2B5EF4-FFF2-40B4-BE49-F238E27FC236}">
                <a16:creationId xmlns:a16="http://schemas.microsoft.com/office/drawing/2014/main" id="{CE56146F-6456-4637-8DF1-3A9CA6AC0A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8" t="26685" r="1359" b="25475"/>
          <a:stretch/>
        </p:blipFill>
        <p:spPr bwMode="auto">
          <a:xfrm>
            <a:off x="8611495" y="1736564"/>
            <a:ext cx="2757232" cy="1448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5ADEE4-1A84-488A-8D4B-3BC5E65377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9199" y="3828041"/>
            <a:ext cx="3662460" cy="2292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5583B8-09C5-4045-9819-B702BC2EF6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135" y="3709769"/>
            <a:ext cx="2757233" cy="22355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39703D-0078-41C7-B41A-AE38CE3952C4}"/>
              </a:ext>
            </a:extLst>
          </p:cNvPr>
          <p:cNvSpPr txBox="1"/>
          <p:nvPr/>
        </p:nvSpPr>
        <p:spPr>
          <a:xfrm>
            <a:off x="4457237" y="155077"/>
            <a:ext cx="6843817" cy="1121846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Quan </a:t>
            </a:r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sát</a:t>
            </a:r>
            <a:r>
              <a:rPr lang="en-US" sz="24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hình</a:t>
            </a:r>
            <a:r>
              <a:rPr lang="en-US" sz="24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ảnh</a:t>
            </a:r>
            <a:r>
              <a:rPr lang="en-US" sz="24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và</a:t>
            </a:r>
            <a:r>
              <a:rPr lang="en-US" sz="24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gọi</a:t>
            </a:r>
            <a:r>
              <a:rPr lang="en-US" sz="24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tên</a:t>
            </a:r>
            <a:r>
              <a:rPr lang="en-US" sz="24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các</a:t>
            </a:r>
            <a:r>
              <a:rPr lang="en-US" sz="24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con </a:t>
            </a:r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vật</a:t>
            </a:r>
            <a:r>
              <a:rPr lang="en-US" sz="24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 </a:t>
            </a:r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sự</a:t>
            </a:r>
            <a:r>
              <a:rPr lang="en-US" sz="24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vật</a:t>
            </a:r>
            <a:r>
              <a:rPr lang="en-US" sz="24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 </a:t>
            </a:r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hành</a:t>
            </a:r>
            <a:r>
              <a:rPr lang="en-US" sz="24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động</a:t>
            </a:r>
            <a:r>
              <a:rPr lang="en-US" sz="24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dưới</a:t>
            </a:r>
            <a:r>
              <a:rPr lang="en-US" sz="24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i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đây</a:t>
            </a:r>
            <a:r>
              <a:rPr lang="en-US" sz="2400" i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</a:t>
            </a:r>
            <a:endParaRPr lang="en-US" sz="3200" i="1" dirty="0">
              <a:ln w="0"/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283263-B716-4936-9206-ED4149F2B95D}"/>
              </a:ext>
            </a:extLst>
          </p:cNvPr>
          <p:cNvSpPr txBox="1"/>
          <p:nvPr/>
        </p:nvSpPr>
        <p:spPr>
          <a:xfrm>
            <a:off x="1479144" y="5960753"/>
            <a:ext cx="26234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sóng</a:t>
            </a:r>
            <a:endParaRPr lang="en-US" sz="4000" i="1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CE1D29-4C6B-4C11-8F4B-6628EC3A10CF}"/>
              </a:ext>
            </a:extLst>
          </p:cNvPr>
          <p:cNvSpPr txBox="1"/>
          <p:nvPr/>
        </p:nvSpPr>
        <p:spPr>
          <a:xfrm>
            <a:off x="1443173" y="2701749"/>
            <a:ext cx="2123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ong</a:t>
            </a:r>
            <a:endParaRPr lang="en-US" sz="4000" i="1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42DCED-D479-4A1F-AACC-E3836DE3AB01}"/>
              </a:ext>
            </a:extLst>
          </p:cNvPr>
          <p:cNvSpPr txBox="1"/>
          <p:nvPr/>
        </p:nvSpPr>
        <p:spPr>
          <a:xfrm>
            <a:off x="5089478" y="3409635"/>
            <a:ext cx="2348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cóc</a:t>
            </a:r>
            <a:endParaRPr lang="en-US" sz="4000" i="1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11F12C-799A-4192-A0F7-7B55473DEF2B}"/>
              </a:ext>
            </a:extLst>
          </p:cNvPr>
          <p:cNvSpPr txBox="1"/>
          <p:nvPr/>
        </p:nvSpPr>
        <p:spPr>
          <a:xfrm>
            <a:off x="8814058" y="3210950"/>
            <a:ext cx="2247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võng</a:t>
            </a:r>
            <a:endParaRPr lang="en-US" sz="4000" i="1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229D1D-73D4-4F45-991C-B0A733F02816}"/>
              </a:ext>
            </a:extLst>
          </p:cNvPr>
          <p:cNvSpPr txBox="1"/>
          <p:nvPr/>
        </p:nvSpPr>
        <p:spPr>
          <a:xfrm>
            <a:off x="6788920" y="5934981"/>
            <a:ext cx="2516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khóc</a:t>
            </a:r>
            <a:endParaRPr lang="en-US" sz="4000" i="1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C6E912-DF7A-43FF-9040-B15F938122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276" y="1467428"/>
            <a:ext cx="3039196" cy="2026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346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>
            <a:extLst>
              <a:ext uri="{FF2B5EF4-FFF2-40B4-BE49-F238E27FC236}">
                <a16:creationId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3028314" y="971532"/>
            <a:ext cx="6725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i="1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5400" b="1" i="1" dirty="0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85:  </a:t>
            </a:r>
            <a:r>
              <a:rPr lang="en-US" altLang="zh-CN" sz="5400" b="1" i="1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ông</a:t>
            </a:r>
            <a:r>
              <a:rPr lang="en-US" altLang="zh-CN" sz="5400" b="1" i="1" dirty="0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- </a:t>
            </a:r>
            <a:r>
              <a:rPr lang="en-US" altLang="zh-CN" sz="5400" b="1" i="1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ôc</a:t>
            </a:r>
            <a:endParaRPr lang="zh-CN" altLang="en-US" sz="5400" b="1" i="1" dirty="0">
              <a:solidFill>
                <a:srgbClr val="FF0000"/>
              </a:solidFill>
              <a:latin typeface="+mj-lt"/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62073A-F55F-48F2-B6E5-25178B08D7B4}"/>
              </a:ext>
            </a:extLst>
          </p:cNvPr>
          <p:cNvSpPr/>
          <p:nvPr/>
        </p:nvSpPr>
        <p:spPr>
          <a:xfrm>
            <a:off x="2125850" y="2537224"/>
            <a:ext cx="3469489" cy="24259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b="1" i="1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ông</a:t>
            </a:r>
            <a:endParaRPr lang="en-US" sz="7200" b="1" i="1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097422-5FFB-41C0-9157-D7EF9C936974}"/>
              </a:ext>
            </a:extLst>
          </p:cNvPr>
          <p:cNvSpPr/>
          <p:nvPr/>
        </p:nvSpPr>
        <p:spPr>
          <a:xfrm>
            <a:off x="7137602" y="2537223"/>
            <a:ext cx="3469489" cy="24259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b="1" i="1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ôc</a:t>
            </a:r>
            <a:endParaRPr lang="en-US" sz="7200" b="1" i="1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797E565-F303-4333-87F4-34E15A7F5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4356" r="2185" b="11305"/>
          <a:stretch/>
        </p:blipFill>
        <p:spPr>
          <a:xfrm>
            <a:off x="1364973" y="558018"/>
            <a:ext cx="10344329" cy="6113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4824631" y="4130253"/>
            <a:ext cx="4969564" cy="882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 i="1" kern="0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LÀM QUEN</a:t>
            </a:r>
            <a:endParaRPr sz="5400" b="1" i="1" kern="0" dirty="0">
              <a:ln>
                <a:solidFill>
                  <a:schemeClr val="bg1"/>
                </a:solidFill>
              </a:ln>
              <a:solidFill>
                <a:srgbClr val="00206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8A5236-F02F-4B1E-80ED-D46AB2E6A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695" y="3594358"/>
            <a:ext cx="1578920" cy="17762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1E3993-30DC-4101-A815-1423F1541B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3" t="25798" r="50692" b="35169"/>
          <a:stretch/>
        </p:blipFill>
        <p:spPr>
          <a:xfrm>
            <a:off x="8848310" y="0"/>
            <a:ext cx="3343690" cy="201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CB8A21-2471-41CB-90F9-48CAE3BA2522}"/>
              </a:ext>
            </a:extLst>
          </p:cNvPr>
          <p:cNvSpPr txBox="1"/>
          <p:nvPr/>
        </p:nvSpPr>
        <p:spPr>
          <a:xfrm>
            <a:off x="556590" y="5151038"/>
            <a:ext cx="5724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dòng</a:t>
            </a:r>
            <a:r>
              <a:rPr lang="en-US" sz="6000" i="1" dirty="0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6000" i="1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sông</a:t>
            </a:r>
            <a:endParaRPr lang="en-US" sz="6000" i="1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4591D1-7A05-4C06-BFE7-BAB72C2AEADB}"/>
              </a:ext>
            </a:extLst>
          </p:cNvPr>
          <p:cNvSpPr txBox="1"/>
          <p:nvPr/>
        </p:nvSpPr>
        <p:spPr>
          <a:xfrm>
            <a:off x="3068971" y="5154565"/>
            <a:ext cx="21308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ông</a:t>
            </a:r>
            <a:endParaRPr lang="en-US" sz="6000" i="1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C45E85-5CD2-4506-B6A9-1FFF192D3E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4" t="9573" r="28387" b="24202"/>
          <a:stretch/>
        </p:blipFill>
        <p:spPr>
          <a:xfrm>
            <a:off x="242694" y="1199130"/>
            <a:ext cx="5323220" cy="3716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N4DjllzjqQPssEFedmgkU8pb3zIFRUlK">
            <a:hlinkClick r:id="" action="ppaction://media"/>
            <a:extLst>
              <a:ext uri="{FF2B5EF4-FFF2-40B4-BE49-F238E27FC236}">
                <a16:creationId xmlns:a16="http://schemas.microsoft.com/office/drawing/2014/main" id="{3F6B9392-FCAD-4D32-8485-56DA75D5AB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1" end="5200.6666"/>
                </p14:media>
              </p:ext>
            </p:extLst>
          </p:nvPr>
        </p:nvPicPr>
        <p:blipFill rotWithShape="1">
          <a:blip r:embed="rId5"/>
          <a:srcRect l="26664" t="19373" r="22231" b="2856"/>
          <a:stretch>
            <a:fillRect/>
          </a:stretch>
        </p:blipFill>
        <p:spPr>
          <a:xfrm>
            <a:off x="5782102" y="598069"/>
            <a:ext cx="6230945" cy="533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8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3CA7C0-3F46-4584-BC1E-7FF0581BA891}"/>
              </a:ext>
            </a:extLst>
          </p:cNvPr>
          <p:cNvSpPr txBox="1"/>
          <p:nvPr/>
        </p:nvSpPr>
        <p:spPr>
          <a:xfrm>
            <a:off x="1179550" y="4910647"/>
            <a:ext cx="38974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gốc</a:t>
            </a:r>
            <a:r>
              <a:rPr lang="en-US" sz="6600" i="1" dirty="0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đa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C48900-A110-4AAE-AA60-9FA33B4DAB8B}"/>
              </a:ext>
            </a:extLst>
          </p:cNvPr>
          <p:cNvSpPr txBox="1"/>
          <p:nvPr/>
        </p:nvSpPr>
        <p:spPr>
          <a:xfrm>
            <a:off x="1741277" y="4910647"/>
            <a:ext cx="17934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ôc</a:t>
            </a:r>
            <a:endParaRPr lang="en-US" sz="6600" i="1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8AC4FB-C659-4EF4-9A8E-06F081A73A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6" t="7766" r="28760" b="24800"/>
          <a:stretch/>
        </p:blipFill>
        <p:spPr>
          <a:xfrm>
            <a:off x="727893" y="1037295"/>
            <a:ext cx="5050055" cy="36000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YRHgPTuW3unIAbq45Qo2CuIbLPUTcvxp">
            <a:hlinkClick r:id="" action="ppaction://media"/>
            <a:extLst>
              <a:ext uri="{FF2B5EF4-FFF2-40B4-BE49-F238E27FC236}">
                <a16:creationId xmlns:a16="http://schemas.microsoft.com/office/drawing/2014/main" id="{94E518D0-C107-4254-A9BC-AE9F5AB0EA9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6" end="5938.6666"/>
                </p14:media>
              </p:ext>
            </p:extLst>
          </p:nvPr>
        </p:nvPicPr>
        <p:blipFill rotWithShape="1">
          <a:blip r:embed="rId5"/>
          <a:srcRect l="29611" t="13131" r="22760" b="10338"/>
          <a:stretch>
            <a:fillRect/>
          </a:stretch>
        </p:blipFill>
        <p:spPr>
          <a:xfrm>
            <a:off x="6084273" y="925827"/>
            <a:ext cx="5538860" cy="5006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0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9" y="1334684"/>
            <a:ext cx="4482596" cy="493567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E8D6204-0A32-41F3-A0A1-D8B692318528}"/>
              </a:ext>
            </a:extLst>
          </p:cNvPr>
          <p:cNvSpPr txBox="1">
            <a:spLocks/>
          </p:cNvSpPr>
          <p:nvPr/>
        </p:nvSpPr>
        <p:spPr>
          <a:xfrm>
            <a:off x="4399721" y="117049"/>
            <a:ext cx="4220265" cy="9411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 i="1" dirty="0">
                <a:solidFill>
                  <a:srgbClr val="C00000"/>
                </a:solidFill>
                <a:latin typeface="UTM Avo" panose="02040603050506020204" pitchFamily="18" charset="0"/>
              </a:rPr>
              <a:t>BẢNG GÀI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43D71-B191-4F3D-B08A-24FD79A2C266}"/>
              </a:ext>
            </a:extLst>
          </p:cNvPr>
          <p:cNvSpPr txBox="1"/>
          <p:nvPr/>
        </p:nvSpPr>
        <p:spPr>
          <a:xfrm>
            <a:off x="8619986" y="2057970"/>
            <a:ext cx="27788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sông</a:t>
            </a:r>
            <a:endParaRPr lang="en-US" sz="6000" i="1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84198-90FA-4DA9-B6D7-6F858C3C3A18}"/>
              </a:ext>
            </a:extLst>
          </p:cNvPr>
          <p:cNvSpPr txBox="1"/>
          <p:nvPr/>
        </p:nvSpPr>
        <p:spPr>
          <a:xfrm>
            <a:off x="5906930" y="2056375"/>
            <a:ext cx="2557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ông</a:t>
            </a:r>
            <a:endParaRPr lang="en-US" sz="6000" b="1" i="1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5653B-D24B-4E88-B65D-359FE7BDCCC6}"/>
              </a:ext>
            </a:extLst>
          </p:cNvPr>
          <p:cNvSpPr txBox="1"/>
          <p:nvPr/>
        </p:nvSpPr>
        <p:spPr>
          <a:xfrm>
            <a:off x="8894170" y="4044675"/>
            <a:ext cx="24331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gốc</a:t>
            </a:r>
            <a:endParaRPr lang="en-US" sz="6000" i="1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39D54-AA1E-4223-8605-8E9CF7179B0C}"/>
              </a:ext>
            </a:extLst>
          </p:cNvPr>
          <p:cNvSpPr txBox="1"/>
          <p:nvPr/>
        </p:nvSpPr>
        <p:spPr>
          <a:xfrm>
            <a:off x="6306074" y="4044674"/>
            <a:ext cx="1572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ôc</a:t>
            </a:r>
            <a:endParaRPr lang="en-US" sz="6000" b="1" i="1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03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2"/>
      <p:bldP spid="7" grpId="0"/>
      <p:bldP spid="7" grpId="2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86D3B2E2-9F21-EBDC-85C8-263A32856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58" y="414778"/>
            <a:ext cx="10731484" cy="644322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02C4C6C-1E05-3FC3-1D6B-043E5EE55CC0}"/>
              </a:ext>
            </a:extLst>
          </p:cNvPr>
          <p:cNvSpPr txBox="1">
            <a:spLocks/>
          </p:cNvSpPr>
          <p:nvPr/>
        </p:nvSpPr>
        <p:spPr>
          <a:xfrm>
            <a:off x="0" y="4953786"/>
            <a:ext cx="12191999" cy="190421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tIns="182880"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GIẢI LAO</a:t>
            </a:r>
          </a:p>
          <a:p>
            <a:pPr algn="ctr"/>
            <a:r>
              <a:rPr lang="en-US" sz="5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</a:rPr>
              <a:t> BÀI HÁT: LÝ CÂY XANH</a:t>
            </a:r>
          </a:p>
        </p:txBody>
      </p:sp>
    </p:spTree>
    <p:extLst>
      <p:ext uri="{BB962C8B-B14F-4D97-AF65-F5344CB8AC3E}">
        <p14:creationId xmlns:p14="http://schemas.microsoft.com/office/powerpoint/2010/main" val="174297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3265</TotalTime>
  <Words>135</Words>
  <Application>Microsoft Office PowerPoint</Application>
  <PresentationFormat>Widescreen</PresentationFormat>
  <Paragraphs>56</Paragraphs>
  <Slides>25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UTM Avo</vt:lpstr>
      <vt:lpstr>Arial</vt:lpstr>
      <vt:lpstr>Calibri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Monkey</cp:lastModifiedBy>
  <cp:revision>77</cp:revision>
  <dcterms:created xsi:type="dcterms:W3CDTF">2021-11-01T08:16:43Z</dcterms:created>
  <dcterms:modified xsi:type="dcterms:W3CDTF">2024-12-05T09:53:20Z</dcterms:modified>
</cp:coreProperties>
</file>