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1" r:id="rId2"/>
  </p:sldMasterIdLst>
  <p:notesMasterIdLst>
    <p:notesMasterId r:id="rId34"/>
  </p:notesMasterIdLst>
  <p:handoutMasterIdLst>
    <p:handoutMasterId r:id="rId35"/>
  </p:handoutMasterIdLst>
  <p:sldIdLst>
    <p:sldId id="277" r:id="rId3"/>
    <p:sldId id="280" r:id="rId4"/>
    <p:sldId id="286" r:id="rId5"/>
    <p:sldId id="465" r:id="rId6"/>
    <p:sldId id="466" r:id="rId7"/>
    <p:sldId id="467" r:id="rId8"/>
    <p:sldId id="444" r:id="rId9"/>
    <p:sldId id="445" r:id="rId10"/>
    <p:sldId id="446" r:id="rId11"/>
    <p:sldId id="287" r:id="rId12"/>
    <p:sldId id="348" r:id="rId13"/>
    <p:sldId id="357" r:id="rId14"/>
    <p:sldId id="309" r:id="rId15"/>
    <p:sldId id="283" r:id="rId16"/>
    <p:sldId id="281" r:id="rId17"/>
    <p:sldId id="282" r:id="rId18"/>
    <p:sldId id="447" r:id="rId19"/>
    <p:sldId id="448" r:id="rId20"/>
    <p:sldId id="449" r:id="rId21"/>
    <p:sldId id="450" r:id="rId22"/>
    <p:sldId id="451" r:id="rId23"/>
    <p:sldId id="452" r:id="rId24"/>
    <p:sldId id="453" r:id="rId25"/>
    <p:sldId id="454" r:id="rId26"/>
    <p:sldId id="455" r:id="rId27"/>
    <p:sldId id="464" r:id="rId28"/>
    <p:sldId id="456" r:id="rId29"/>
    <p:sldId id="457" r:id="rId30"/>
    <p:sldId id="461" r:id="rId31"/>
    <p:sldId id="462" r:id="rId32"/>
    <p:sldId id="463" r:id="rId33"/>
  </p:sldIdLst>
  <p:sldSz cx="1218882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888">
          <p15:clr>
            <a:srgbClr val="A4A3A4"/>
          </p15:clr>
        </p15:guide>
        <p15:guide id="3" orient="horz" pos="1152">
          <p15:clr>
            <a:srgbClr val="A4A3A4"/>
          </p15:clr>
        </p15:guide>
        <p15:guide id="4" orient="horz" pos="960">
          <p15:clr>
            <a:srgbClr val="A4A3A4"/>
          </p15:clr>
        </p15:guide>
        <p15:guide id="5" orient="horz" pos="2976">
          <p15:clr>
            <a:srgbClr val="A4A3A4"/>
          </p15:clr>
        </p15:guide>
        <p15:guide id="6" orient="horz" pos="432">
          <p15:clr>
            <a:srgbClr val="A4A3A4"/>
          </p15:clr>
        </p15:guide>
        <p15:guide id="7" orient="horz" pos="3600">
          <p15:clr>
            <a:srgbClr val="A4A3A4"/>
          </p15:clr>
        </p15:guide>
        <p15:guide id="8" pos="3839">
          <p15:clr>
            <a:srgbClr val="A4A3A4"/>
          </p15:clr>
        </p15:guide>
        <p15:guide id="9" pos="815">
          <p15:clr>
            <a:srgbClr val="A4A3A4"/>
          </p15:clr>
        </p15:guide>
        <p15:guide id="10" pos="6623">
          <p15:clr>
            <a:srgbClr val="A4A3A4"/>
          </p15:clr>
        </p15:guide>
        <p15:guide id="11" pos="897">
          <p15:clr>
            <a:srgbClr val="A4A3A4"/>
          </p15:clr>
        </p15:guide>
        <p15:guide id="12" pos="6863">
          <p15:clr>
            <a:srgbClr val="A4A3A4"/>
          </p15:clr>
        </p15:guide>
        <p15:guide id="13" pos="7295">
          <p15:clr>
            <a:srgbClr val="A4A3A4"/>
          </p15:clr>
        </p15:guide>
        <p15:guide id="14" pos="3695">
          <p15:clr>
            <a:srgbClr val="A4A3A4"/>
          </p15:clr>
        </p15:guide>
        <p15:guide id="15" pos="2927">
          <p15:clr>
            <a:srgbClr val="A4A3A4"/>
          </p15:clr>
        </p15:guide>
        <p15:guide id="16" pos="383">
          <p15:clr>
            <a:srgbClr val="A4A3A4"/>
          </p15:clr>
        </p15:guide>
        <p15:guide id="17" pos="307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44" autoAdjust="0"/>
    <p:restoredTop sz="94660"/>
  </p:normalViewPr>
  <p:slideViewPr>
    <p:cSldViewPr>
      <p:cViewPr varScale="1">
        <p:scale>
          <a:sx n="69" d="100"/>
          <a:sy n="69" d="100"/>
        </p:scale>
        <p:origin x="579" y="42"/>
      </p:cViewPr>
      <p:guideLst>
        <p:guide orient="horz" pos="2160"/>
        <p:guide orient="horz" pos="3888"/>
        <p:guide orient="horz" pos="1152"/>
        <p:guide orient="horz" pos="960"/>
        <p:guide orient="horz" pos="2976"/>
        <p:guide orient="horz" pos="432"/>
        <p:guide orient="horz" pos="3600"/>
        <p:guide pos="3839"/>
        <p:guide pos="815"/>
        <p:guide pos="6623"/>
        <p:guide pos="897"/>
        <p:guide pos="6863"/>
        <p:guide pos="7295"/>
        <p:guide pos="3695"/>
        <p:guide pos="2927"/>
        <p:guide pos="383"/>
        <p:guide pos="3071"/>
      </p:guideLst>
    </p:cSldViewPr>
  </p:slideViewPr>
  <p:notesTextViewPr>
    <p:cViewPr>
      <p:scale>
        <a:sx n="1" d="1"/>
        <a:sy n="1" d="1"/>
      </p:scale>
      <p:origin x="0" y="0"/>
    </p:cViewPr>
  </p:notesTextViewPr>
  <p:sorterViewPr>
    <p:cViewPr varScale="1">
      <p:scale>
        <a:sx n="1" d="1"/>
        <a:sy n="1" d="1"/>
      </p:scale>
      <p:origin x="0" y="-1326"/>
    </p:cViewPr>
  </p:sorterViewPr>
  <p:notesViewPr>
    <p:cSldViewPr>
      <p:cViewPr varScale="1">
        <p:scale>
          <a:sx n="84" d="100"/>
          <a:sy n="84" d="100"/>
        </p:scale>
        <p:origin x="1002" y="6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6332"/>
          </a:xfrm>
          <a:prstGeom prst="rect">
            <a:avLst/>
          </a:prstGeom>
        </p:spPr>
        <p:txBody>
          <a:bodyPr vert="horz" lIns="91440" tIns="45720" rIns="91440" bIns="45720" rtlCol="0"/>
          <a:lstStyle>
            <a:lvl1pPr algn="l" latinLnBrk="0">
              <a:defRPr kumimoji="1" lang="ja-JP" sz="1200"/>
            </a:lvl1pPr>
          </a:lstStyle>
          <a:p>
            <a:endParaRPr kumimoji="1" lang="ja-JP"/>
          </a:p>
        </p:txBody>
      </p:sp>
      <p:sp>
        <p:nvSpPr>
          <p:cNvPr id="3" name="日付プレースホルダー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latinLnBrk="0">
              <a:defRPr kumimoji="1" lang="ja-JP" sz="1200"/>
            </a:lvl1pPr>
          </a:lstStyle>
          <a:p>
            <a:fld id="{1C482589-CB2F-4003-801D-095B67490E73}" type="datetimeFigureOut">
              <a:rPr kumimoji="1" lang="en-US" altLang="ja-JP"/>
              <a:t>8/15/2017</a:t>
            </a:fld>
            <a:endParaRPr kumimoji="1" lang="ja-JP"/>
          </a:p>
        </p:txBody>
      </p:sp>
      <p:sp>
        <p:nvSpPr>
          <p:cNvPr id="4" name="フッター プレースホルダー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latinLnBrk="0">
              <a:defRPr kumimoji="1" lang="ja-JP" sz="1200"/>
            </a:lvl1pPr>
          </a:lstStyle>
          <a:p>
            <a:endParaRPr kumimoji="1" lang="ja-JP"/>
          </a:p>
        </p:txBody>
      </p:sp>
      <p:sp>
        <p:nvSpPr>
          <p:cNvPr id="5" name="スライド番号プレースホルダー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latinLnBrk="0">
              <a:defRPr kumimoji="1" lang="ja-JP" sz="1200"/>
            </a:lvl1pPr>
          </a:lstStyle>
          <a:p>
            <a:fld id="{34A4844B-5D5D-4D8E-9E71-6B297DF4019B}" type="slidenum">
              <a:rPr kumimoji="1" lang="ja-JP"/>
              <a:t>‹#›</a:t>
            </a:fld>
            <a:endParaRPr kumimoji="1" lang="ja-JP"/>
          </a:p>
        </p:txBody>
      </p:sp>
    </p:spTree>
    <p:extLst>
      <p:ext uri="{BB962C8B-B14F-4D97-AF65-F5344CB8AC3E}">
        <p14:creationId xmlns:p14="http://schemas.microsoft.com/office/powerpoint/2010/main" val="3858986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6332"/>
          </a:xfrm>
          <a:prstGeom prst="rect">
            <a:avLst/>
          </a:prstGeom>
        </p:spPr>
        <p:txBody>
          <a:bodyPr vert="horz" lIns="91440" tIns="45720" rIns="91440" bIns="45720" rtlCol="0"/>
          <a:lstStyle>
            <a:lvl1pPr algn="l" latinLnBrk="0">
              <a:defRPr kumimoji="1" lang="ja-JP" sz="1200"/>
            </a:lvl1pPr>
          </a:lstStyle>
          <a:p>
            <a:endParaRPr kumimoji="1" lang="ja-JP"/>
          </a:p>
        </p:txBody>
      </p:sp>
      <p:sp>
        <p:nvSpPr>
          <p:cNvPr id="3" name="日付プレースホルダー 2"/>
          <p:cNvSpPr>
            <a:spLocks noGrp="1"/>
          </p:cNvSpPr>
          <p:nvPr>
            <p:ph type="dt" idx="1"/>
          </p:nvPr>
        </p:nvSpPr>
        <p:spPr>
          <a:xfrm>
            <a:off x="3850443" y="0"/>
            <a:ext cx="2945659" cy="496332"/>
          </a:xfrm>
          <a:prstGeom prst="rect">
            <a:avLst/>
          </a:prstGeom>
        </p:spPr>
        <p:txBody>
          <a:bodyPr vert="horz" lIns="91440" tIns="45720" rIns="91440" bIns="45720" rtlCol="0"/>
          <a:lstStyle>
            <a:lvl1pPr algn="r" latinLnBrk="0">
              <a:defRPr kumimoji="1" lang="ja-JP" sz="1200"/>
            </a:lvl1pPr>
          </a:lstStyle>
          <a:p>
            <a:fld id="{2A7D4DBF-746C-4C25-853D-8A1CBE8404F4}" type="datetimeFigureOut">
              <a:t>2017/8/15</a:t>
            </a:fld>
            <a:endParaRPr kumimoji="1" lang="ja-JP"/>
          </a:p>
        </p:txBody>
      </p:sp>
      <p:sp>
        <p:nvSpPr>
          <p:cNvPr id="4" name="スライド イメージ プレースホルダー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1440" tIns="45720" rIns="91440" bIns="45720" rtlCol="0" anchor="ctr"/>
          <a:lstStyle/>
          <a:p>
            <a:endParaRPr kumimoji="1" lang="ja-JP"/>
          </a:p>
        </p:txBody>
      </p:sp>
      <p:sp>
        <p:nvSpPr>
          <p:cNvPr id="5" name="メモ プレースホルダー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kumimoji="1" lang="ja-JP"/>
              <a:t>マスター テキストのスタイルを編集するには、ここをクリック</a:t>
            </a:r>
          </a:p>
          <a:p>
            <a:pPr lvl="1"/>
            <a:r>
              <a:rPr kumimoji="1" lang="ja-JP"/>
              <a:t>第 2 レベル</a:t>
            </a:r>
          </a:p>
          <a:p>
            <a:pPr lvl="2"/>
            <a:r>
              <a:rPr kumimoji="1" lang="ja-JP"/>
              <a:t>第 3 レベル</a:t>
            </a:r>
          </a:p>
          <a:p>
            <a:pPr lvl="3"/>
            <a:r>
              <a:rPr kumimoji="1" lang="ja-JP"/>
              <a:t>第 4 レベル</a:t>
            </a:r>
          </a:p>
          <a:p>
            <a:pPr lvl="4"/>
            <a:r>
              <a:rPr kumimoji="1" lang="ja-JP"/>
              <a:t>第 5 レベル</a:t>
            </a:r>
          </a:p>
        </p:txBody>
      </p:sp>
      <p:sp>
        <p:nvSpPr>
          <p:cNvPr id="6" name="フッター プレースホルダー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latinLnBrk="0">
              <a:defRPr kumimoji="1" lang="ja-JP" sz="1200"/>
            </a:lvl1pPr>
          </a:lstStyle>
          <a:p>
            <a:endParaRPr kumimoji="1" lang="ja-JP"/>
          </a:p>
        </p:txBody>
      </p:sp>
      <p:sp>
        <p:nvSpPr>
          <p:cNvPr id="7" name="スライド番号プレースホルダー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latinLnBrk="0">
              <a:defRPr kumimoji="1" lang="ja-JP" sz="1200"/>
            </a:lvl1pPr>
          </a:lstStyle>
          <a:p>
            <a:fld id="{8DE0FDE7-FE71-46E3-9512-437B13AD5F46}" type="slidenum">
              <a:t>‹#›</a:t>
            </a:fld>
            <a:endParaRPr kumimoji="1" lang="ja-JP"/>
          </a:p>
        </p:txBody>
      </p:sp>
    </p:spTree>
    <p:extLst>
      <p:ext uri="{BB962C8B-B14F-4D97-AF65-F5344CB8AC3E}">
        <p14:creationId xmlns:p14="http://schemas.microsoft.com/office/powerpoint/2010/main" val="356697948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lang="ja-JP" sz="1200" kern="1200">
        <a:solidFill>
          <a:schemeClr val="tx1"/>
        </a:solidFill>
        <a:latin typeface="+mn-lt"/>
        <a:ea typeface="+mn-ea"/>
        <a:cs typeface="+mn-cs"/>
      </a:defRPr>
    </a:lvl1pPr>
    <a:lvl2pPr marL="457200" algn="l" defTabSz="914400" rtl="0" eaLnBrk="1" latinLnBrk="0" hangingPunct="1">
      <a:defRPr kumimoji="1" lang="ja-JP" sz="1200" kern="1200">
        <a:solidFill>
          <a:schemeClr val="tx1"/>
        </a:solidFill>
        <a:latin typeface="+mn-lt"/>
        <a:ea typeface="+mn-ea"/>
        <a:cs typeface="+mn-cs"/>
      </a:defRPr>
    </a:lvl2pPr>
    <a:lvl3pPr marL="914400" algn="l" defTabSz="914400" rtl="0" eaLnBrk="1" latinLnBrk="0" hangingPunct="1">
      <a:defRPr kumimoji="1" lang="ja-JP" sz="1200" kern="1200">
        <a:solidFill>
          <a:schemeClr val="tx1"/>
        </a:solidFill>
        <a:latin typeface="+mn-lt"/>
        <a:ea typeface="+mn-ea"/>
        <a:cs typeface="+mn-cs"/>
      </a:defRPr>
    </a:lvl3pPr>
    <a:lvl4pPr marL="1371600" algn="l" defTabSz="914400" rtl="0" eaLnBrk="1" latinLnBrk="0" hangingPunct="1">
      <a:defRPr kumimoji="1" lang="ja-JP" sz="1200" kern="1200">
        <a:solidFill>
          <a:schemeClr val="tx1"/>
        </a:solidFill>
        <a:latin typeface="+mn-lt"/>
        <a:ea typeface="+mn-ea"/>
        <a:cs typeface="+mn-cs"/>
      </a:defRPr>
    </a:lvl4pPr>
    <a:lvl5pPr marL="1828800" algn="l" defTabSz="914400" rtl="0" eaLnBrk="1" latinLnBrk="0" hangingPunct="1">
      <a:defRPr kumimoji="1" lang="ja-JP" sz="1200" kern="1200">
        <a:solidFill>
          <a:schemeClr val="tx1"/>
        </a:solidFill>
        <a:latin typeface="+mn-lt"/>
        <a:ea typeface="+mn-ea"/>
        <a:cs typeface="+mn-cs"/>
      </a:defRPr>
    </a:lvl5pPr>
    <a:lvl6pPr marL="2286000" algn="l" defTabSz="914400" rtl="0" eaLnBrk="1" latinLnBrk="0" hangingPunct="1">
      <a:defRPr kumimoji="1" lang="ja-JP" sz="1200" kern="1200">
        <a:solidFill>
          <a:schemeClr val="tx1"/>
        </a:solidFill>
        <a:latin typeface="+mn-lt"/>
        <a:ea typeface="+mn-ea"/>
        <a:cs typeface="+mn-cs"/>
      </a:defRPr>
    </a:lvl6pPr>
    <a:lvl7pPr marL="2743200" algn="l" defTabSz="914400" rtl="0" eaLnBrk="1" latinLnBrk="0" hangingPunct="1">
      <a:defRPr kumimoji="1" lang="ja-JP" sz="1200" kern="1200">
        <a:solidFill>
          <a:schemeClr val="tx1"/>
        </a:solidFill>
        <a:latin typeface="+mn-lt"/>
        <a:ea typeface="+mn-ea"/>
        <a:cs typeface="+mn-cs"/>
      </a:defRPr>
    </a:lvl7pPr>
    <a:lvl8pPr marL="3200400" algn="l" defTabSz="914400" rtl="0" eaLnBrk="1" latinLnBrk="0" hangingPunct="1">
      <a:defRPr kumimoji="1" lang="ja-JP" sz="1200" kern="1200">
        <a:solidFill>
          <a:schemeClr val="tx1"/>
        </a:solidFill>
        <a:latin typeface="+mn-lt"/>
        <a:ea typeface="+mn-ea"/>
        <a:cs typeface="+mn-cs"/>
      </a:defRPr>
    </a:lvl8pPr>
    <a:lvl9pPr marL="3657600" algn="l" defTabSz="914400" rtl="0" eaLnBrk="1" latinLnBrk="0" hangingPunct="1">
      <a:defRPr kumimoji="1" lang="ja-JP"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altLang="en-US" sz="1400" b="1" noProof="0" dirty="0">
                <a:ea typeface="MS Gothic" pitchFamily="49" charset="-128"/>
              </a:rPr>
              <a:t>色変更されフィルム粒子の効果でぼかされた図</a:t>
            </a:r>
          </a:p>
          <a:p>
            <a:r>
              <a:rPr lang="en-US" altLang="ja-JP" sz="1400" noProof="0" dirty="0">
                <a:ea typeface="MS Gothic" pitchFamily="49" charset="-128"/>
              </a:rPr>
              <a:t>(</a:t>
            </a:r>
            <a:r>
              <a:rPr lang="ja-JP" altLang="en-US" sz="1400" noProof="0" dirty="0">
                <a:ea typeface="MS Gothic" pitchFamily="49" charset="-128"/>
              </a:rPr>
              <a:t>上級</a:t>
            </a:r>
            <a:r>
              <a:rPr lang="en-US" altLang="ja-JP" sz="1400" noProof="0" dirty="0">
                <a:ea typeface="MS Gothic" pitchFamily="49" charset="-128"/>
              </a:rPr>
              <a:t>)</a:t>
            </a:r>
          </a:p>
          <a:p>
            <a:endParaRPr lang="ja-JP" altLang="en-US" noProof="0" dirty="0">
              <a:ea typeface="MS Gothic" pitchFamily="49" charset="-128"/>
            </a:endParaRPr>
          </a:p>
          <a:p>
            <a:r>
              <a:rPr lang="ja-JP" altLang="en-US" baseline="0" noProof="0" dirty="0">
                <a:ea typeface="MS Gothic" pitchFamily="49" charset="-128"/>
              </a:rPr>
              <a:t>このスライドの図の効果を再現するには、次の操作を行います。</a:t>
            </a:r>
            <a:endParaRPr lang="ja-JP" altLang="en-US" noProof="0" dirty="0">
              <a:ea typeface="MS Gothic" pitchFamily="49" charset="-128"/>
            </a:endParaRPr>
          </a:p>
          <a:p>
            <a:pPr marL="228600" indent="-228600">
              <a:buAutoNum type="arabicPeriod"/>
            </a:pPr>
            <a:r>
              <a:rPr lang="en-US" altLang="ja-JP" b="0" noProof="0" dirty="0">
                <a:ea typeface="MS Gothic" pitchFamily="49" charset="-128"/>
              </a:rPr>
              <a:t>[</a:t>
            </a:r>
            <a:r>
              <a:rPr lang="ja-JP" altLang="en-US" b="0" noProof="0" dirty="0">
                <a:ea typeface="MS Gothic" pitchFamily="49" charset="-128"/>
              </a:rPr>
              <a:t>ホーム</a:t>
            </a:r>
            <a:r>
              <a:rPr lang="en-US" altLang="ja-JP" b="0" noProof="0" dirty="0">
                <a:ea typeface="MS Gothic" pitchFamily="49" charset="-128"/>
              </a:rPr>
              <a:t>] </a:t>
            </a:r>
            <a:r>
              <a:rPr lang="ja-JP" altLang="en-US" b="0" noProof="0" dirty="0">
                <a:ea typeface="MS Gothic" pitchFamily="49" charset="-128"/>
              </a:rPr>
              <a:t>タブの </a:t>
            </a:r>
            <a:r>
              <a:rPr lang="en-US" altLang="ja-JP" b="0" noProof="0" dirty="0">
                <a:ea typeface="MS Gothic" pitchFamily="49" charset="-128"/>
              </a:rPr>
              <a:t>[</a:t>
            </a:r>
            <a:r>
              <a:rPr lang="ja-JP" altLang="en-US" b="0" noProof="0" dirty="0">
                <a:ea typeface="MS Gothic" pitchFamily="49" charset="-128"/>
              </a:rPr>
              <a:t>スライド</a:t>
            </a:r>
            <a:r>
              <a:rPr lang="en-US" altLang="ja-JP" b="0" noProof="0" dirty="0">
                <a:ea typeface="MS Gothic" pitchFamily="49" charset="-128"/>
              </a:rPr>
              <a:t>] </a:t>
            </a:r>
            <a:r>
              <a:rPr lang="ja-JP" altLang="en-US" b="0" noProof="0" dirty="0">
                <a:ea typeface="MS Gothic" pitchFamily="49" charset="-128"/>
              </a:rPr>
              <a:t>で </a:t>
            </a:r>
            <a:r>
              <a:rPr lang="en-US" altLang="ja-JP" b="0" noProof="0" dirty="0">
                <a:ea typeface="MS Gothic" pitchFamily="49" charset="-128"/>
              </a:rPr>
              <a:t>[</a:t>
            </a:r>
            <a:r>
              <a:rPr lang="ja-JP" altLang="en-US" b="0" noProof="0" dirty="0">
                <a:ea typeface="MS Gothic" pitchFamily="49" charset="-128"/>
              </a:rPr>
              <a:t>レイアウト</a:t>
            </a:r>
            <a:r>
              <a:rPr lang="en-US" altLang="ja-JP" b="0" noProof="0" dirty="0">
                <a:ea typeface="MS Gothic" pitchFamily="49" charset="-128"/>
              </a:rPr>
              <a:t>] </a:t>
            </a:r>
            <a:r>
              <a:rPr lang="ja-JP" altLang="en-US" b="0" noProof="0" dirty="0">
                <a:ea typeface="MS Gothic" pitchFamily="49" charset="-128"/>
              </a:rPr>
              <a:t>をクリックし、</a:t>
            </a:r>
            <a:r>
              <a:rPr lang="en-US" altLang="ja-JP" b="0" noProof="0" dirty="0">
                <a:ea typeface="MS Gothic" pitchFamily="49" charset="-128"/>
              </a:rPr>
              <a:t>[</a:t>
            </a:r>
            <a:r>
              <a:rPr lang="ja-JP" altLang="en-US" b="0" noProof="0" dirty="0">
                <a:ea typeface="MS Gothic" pitchFamily="49" charset="-128"/>
              </a:rPr>
              <a:t>白紙</a:t>
            </a:r>
            <a:r>
              <a:rPr lang="en-US" altLang="ja-JP" b="0" noProof="0" dirty="0">
                <a:ea typeface="MS Gothic" pitchFamily="49" charset="-128"/>
              </a:rPr>
              <a:t>] </a:t>
            </a:r>
            <a:r>
              <a:rPr lang="ja-JP" altLang="en-US" b="0" noProof="0" dirty="0">
                <a:ea typeface="MS Gothic" pitchFamily="49" charset="-128"/>
              </a:rPr>
              <a:t>をクリックします。</a:t>
            </a:r>
          </a:p>
          <a:p>
            <a:pPr marL="228600" indent="-228600">
              <a:buAutoNum type="arabicPeriod"/>
            </a:pPr>
            <a:r>
              <a:rPr lang="en-US" altLang="ja-JP" b="0" noProof="0" dirty="0">
                <a:ea typeface="MS Gothic" pitchFamily="49" charset="-128"/>
              </a:rPr>
              <a:t>[</a:t>
            </a:r>
            <a:r>
              <a:rPr lang="ja-JP" altLang="en-US" b="0" noProof="0" dirty="0">
                <a:ea typeface="MS Gothic" pitchFamily="49" charset="-128"/>
              </a:rPr>
              <a:t>挿入</a:t>
            </a:r>
            <a:r>
              <a:rPr lang="en-US" altLang="ja-JP" b="0" noProof="0" dirty="0">
                <a:ea typeface="MS Gothic" pitchFamily="49" charset="-128"/>
              </a:rPr>
              <a:t>] </a:t>
            </a:r>
            <a:r>
              <a:rPr lang="ja-JP" altLang="en-US" b="0" noProof="0" dirty="0">
                <a:ea typeface="MS Gothic" pitchFamily="49" charset="-128"/>
              </a:rPr>
              <a:t>タブの </a:t>
            </a:r>
            <a:r>
              <a:rPr lang="en-US" altLang="ja-JP" b="0" noProof="0" dirty="0">
                <a:ea typeface="MS Gothic" pitchFamily="49" charset="-128"/>
              </a:rPr>
              <a:t>[</a:t>
            </a:r>
            <a:r>
              <a:rPr lang="ja-JP" altLang="en-US" b="0" noProof="0" dirty="0">
                <a:ea typeface="MS Gothic" pitchFamily="49" charset="-128"/>
              </a:rPr>
              <a:t>画像</a:t>
            </a:r>
            <a:r>
              <a:rPr lang="en-US" altLang="ja-JP" b="0" noProof="0" dirty="0">
                <a:ea typeface="MS Gothic" pitchFamily="49" charset="-128"/>
              </a:rPr>
              <a:t>] </a:t>
            </a:r>
            <a:r>
              <a:rPr lang="ja-JP" altLang="en-US" b="0" noProof="0" dirty="0">
                <a:ea typeface="MS Gothic" pitchFamily="49" charset="-128"/>
              </a:rPr>
              <a:t>で </a:t>
            </a:r>
            <a:r>
              <a:rPr lang="en-US" altLang="ja-JP" b="0" noProof="0" dirty="0">
                <a:ea typeface="MS Gothic" pitchFamily="49" charset="-128"/>
              </a:rPr>
              <a:t>[</a:t>
            </a:r>
            <a:r>
              <a:rPr lang="ja-JP" altLang="en-US" b="0" noProof="0" dirty="0">
                <a:ea typeface="MS Gothic" pitchFamily="49" charset="-128"/>
              </a:rPr>
              <a:t>図</a:t>
            </a:r>
            <a:r>
              <a:rPr lang="en-US" altLang="ja-JP" b="0" noProof="0" dirty="0">
                <a:ea typeface="MS Gothic" pitchFamily="49" charset="-128"/>
              </a:rPr>
              <a:t>] </a:t>
            </a:r>
            <a:r>
              <a:rPr lang="ja-JP" altLang="en-US" b="0" noProof="0" dirty="0">
                <a:ea typeface="MS Gothic" pitchFamily="49" charset="-128"/>
              </a:rPr>
              <a:t>をクリックします。</a:t>
            </a:r>
            <a:r>
              <a:rPr lang="ja-JP" altLang="en-US" b="0" baseline="0" noProof="0" dirty="0">
                <a:ea typeface="MS Gothic" pitchFamily="49" charset="-128"/>
              </a:rPr>
              <a:t> </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図の挿入</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ダイアログ ボックスで、図を選択し、</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挿入</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をクリックします。</a:t>
            </a:r>
          </a:p>
          <a:p>
            <a:pPr marL="228600" indent="-228600">
              <a:buAutoNum type="arabicPeriod"/>
            </a:pPr>
            <a:r>
              <a:rPr lang="ja-JP" altLang="en-US" b="0" spc="-20" baseline="0" noProof="0" dirty="0">
                <a:ea typeface="MS Gothic" pitchFamily="49" charset="-128"/>
              </a:rPr>
              <a:t>図を選択します。 </a:t>
            </a:r>
            <a:r>
              <a:rPr lang="en-US" altLang="ja-JP" b="0" spc="-20" baseline="0" noProof="0" dirty="0">
                <a:ea typeface="MS Gothic" pitchFamily="49" charset="-128"/>
              </a:rPr>
              <a:t>[</a:t>
            </a:r>
            <a:r>
              <a:rPr lang="ja-JP" altLang="en-US" b="0" spc="-20" baseline="0" noProof="0" dirty="0">
                <a:ea typeface="MS Gothic" pitchFamily="49" charset="-128"/>
              </a:rPr>
              <a:t>図ツール</a:t>
            </a:r>
            <a:r>
              <a:rPr lang="en-US" altLang="ja-JP" b="0" spc="-20" baseline="0" noProof="0" dirty="0">
                <a:ea typeface="MS Gothic" pitchFamily="49" charset="-128"/>
              </a:rPr>
              <a:t>] </a:t>
            </a:r>
            <a:r>
              <a:rPr lang="ja-JP" altLang="en-US" b="0" spc="-20" baseline="0" noProof="0" dirty="0">
                <a:ea typeface="MS Gothic" pitchFamily="49" charset="-128"/>
              </a:rPr>
              <a:t>の </a:t>
            </a:r>
            <a:r>
              <a:rPr lang="en-US" altLang="ja-JP" b="0" spc="-20" baseline="0" noProof="0" dirty="0">
                <a:ea typeface="MS Gothic" pitchFamily="49" charset="-128"/>
              </a:rPr>
              <a:t>[</a:t>
            </a:r>
            <a:r>
              <a:rPr lang="ja-JP" altLang="en-US" b="0" spc="-20" baseline="0" noProof="0" dirty="0">
                <a:ea typeface="MS Gothic" pitchFamily="49" charset="-128"/>
              </a:rPr>
              <a:t>書式</a:t>
            </a:r>
            <a:r>
              <a:rPr lang="en-US" altLang="ja-JP" b="0" spc="-20" baseline="0" noProof="0" dirty="0">
                <a:ea typeface="MS Gothic" pitchFamily="49" charset="-128"/>
              </a:rPr>
              <a:t>] </a:t>
            </a:r>
            <a:r>
              <a:rPr lang="ja-JP" altLang="en-US" b="0" spc="-20" baseline="0" noProof="0" dirty="0">
                <a:ea typeface="MS Gothic" pitchFamily="49" charset="-128"/>
              </a:rPr>
              <a:t>タブの </a:t>
            </a:r>
            <a:r>
              <a:rPr lang="en-US" altLang="ja-JP" b="0" spc="-20" baseline="0" noProof="0" dirty="0">
                <a:ea typeface="MS Gothic" pitchFamily="49" charset="-128"/>
              </a:rPr>
              <a:t>[</a:t>
            </a:r>
            <a:r>
              <a:rPr lang="ja-JP" altLang="en-US" b="0" spc="-20" baseline="0" noProof="0" dirty="0">
                <a:ea typeface="MS Gothic" pitchFamily="49" charset="-128"/>
              </a:rPr>
              <a:t>サイズ</a:t>
            </a:r>
            <a:r>
              <a:rPr lang="en-US" altLang="ja-JP" b="0" spc="-20" baseline="0" noProof="0" dirty="0">
                <a:ea typeface="MS Gothic" pitchFamily="49" charset="-128"/>
              </a:rPr>
              <a:t>] </a:t>
            </a:r>
            <a:r>
              <a:rPr lang="ja-JP" altLang="en-US" b="0" spc="-20" baseline="0" noProof="0" dirty="0">
                <a:ea typeface="MS Gothic" pitchFamily="49" charset="-128"/>
              </a:rPr>
              <a:t>で、</a:t>
            </a:r>
            <a:r>
              <a:rPr lang="en-US" altLang="ja-JP" b="0" spc="-20" baseline="0" noProof="0" dirty="0">
                <a:ea typeface="MS Gothic" pitchFamily="49" charset="-128"/>
              </a:rPr>
              <a:t>[</a:t>
            </a:r>
            <a:r>
              <a:rPr lang="ja-JP" altLang="en-US" b="0" spc="-20" baseline="0" noProof="0" dirty="0">
                <a:ea typeface="MS Gothic" pitchFamily="49" charset="-128"/>
              </a:rPr>
              <a:t>配置とサイズ</a:t>
            </a:r>
            <a:r>
              <a:rPr lang="en-US" altLang="ja-JP" b="0" spc="-20" baseline="0" noProof="0" dirty="0">
                <a:ea typeface="MS Gothic" pitchFamily="49" charset="-128"/>
              </a:rPr>
              <a:t>] </a:t>
            </a:r>
            <a:r>
              <a:rPr lang="ja-JP" altLang="en-US" spc="-20" baseline="0" noProof="0" dirty="0">
                <a:ea typeface="MS Gothic" pitchFamily="49" charset="-128"/>
              </a:rPr>
              <a:t>ダイアログ ボックス起動ツールをクリックします。 </a:t>
            </a:r>
            <a:r>
              <a:rPr lang="en-US" altLang="ja-JP" spc="-20" baseline="0" noProof="0" dirty="0">
                <a:ea typeface="MS Gothic" pitchFamily="49" charset="-128"/>
              </a:rPr>
              <a:t>[</a:t>
            </a:r>
            <a:r>
              <a:rPr lang="ja-JP" altLang="en-US" spc="-20" baseline="0" noProof="0" dirty="0">
                <a:ea typeface="MS Gothic" pitchFamily="49" charset="-128"/>
              </a:rPr>
              <a:t>図の書式設定</a:t>
            </a:r>
            <a:r>
              <a:rPr lang="en-US" altLang="ja-JP" spc="-20" baseline="0" noProof="0" dirty="0">
                <a:ea typeface="MS Gothic" pitchFamily="49" charset="-128"/>
              </a:rPr>
              <a:t>] </a:t>
            </a:r>
            <a:r>
              <a:rPr lang="ja-JP" altLang="en-US" baseline="0" noProof="0" dirty="0">
                <a:ea typeface="MS Gothic" pitchFamily="49" charset="-128"/>
              </a:rPr>
              <a:t>ダイアログ ボックスで、イメージのサイズを変更するかトリミングします。高さは「</a:t>
            </a:r>
            <a:r>
              <a:rPr lang="en-US" altLang="ja-JP" b="1" baseline="0" noProof="0" dirty="0">
                <a:ea typeface="MS Gothic" pitchFamily="49" charset="-128"/>
              </a:rPr>
              <a:t>7.5"</a:t>
            </a:r>
            <a:r>
              <a:rPr lang="ja-JP" altLang="en-US" baseline="0" noProof="0" dirty="0">
                <a:ea typeface="MS Gothic" pitchFamily="49" charset="-128"/>
              </a:rPr>
              <a:t>」に、幅は「</a:t>
            </a:r>
            <a:r>
              <a:rPr lang="en-US" altLang="ja-JP" b="1" baseline="0" noProof="0" dirty="0">
                <a:ea typeface="MS Gothic" pitchFamily="49" charset="-128"/>
              </a:rPr>
              <a:t>10"</a:t>
            </a:r>
            <a:r>
              <a:rPr lang="ja-JP" altLang="en-US" baseline="0" noProof="0" dirty="0">
                <a:ea typeface="MS Gothic" pitchFamily="49" charset="-128"/>
              </a:rPr>
              <a:t>」に設定してください。 </a:t>
            </a:r>
            <a:r>
              <a:rPr lang="ja-JP" altLang="en-US" sz="1200" kern="1200" noProof="0" dirty="0">
                <a:solidFill>
                  <a:schemeClr val="tx1"/>
                </a:solidFill>
                <a:effectLst/>
                <a:latin typeface="+mn-lt"/>
                <a:ea typeface="MS Gothic" pitchFamily="49" charset="-128"/>
                <a:cs typeface="+mn-cs"/>
              </a:rPr>
              <a:t>図をトリミングするには、左側のウィンドウで </a:t>
            </a:r>
            <a:r>
              <a:rPr lang="en-US" altLang="ja-JP" sz="120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トリミング</a:t>
            </a:r>
            <a:r>
              <a:rPr lang="en-US" altLang="ja-JP" sz="1200" kern="1200" noProof="0" dirty="0">
                <a:solidFill>
                  <a:schemeClr val="tx1"/>
                </a:solidFill>
                <a:effectLst/>
                <a:latin typeface="+mn-lt"/>
                <a:ea typeface="MS Gothic" pitchFamily="49" charset="-128"/>
                <a:cs typeface="+mn-cs"/>
              </a:rPr>
              <a:t>] </a:t>
            </a:r>
            <a:r>
              <a:rPr lang="ja-JP" altLang="en-US" sz="1200" kern="1200" noProof="0" dirty="0">
                <a:solidFill>
                  <a:schemeClr val="tx1"/>
                </a:solidFill>
                <a:effectLst/>
                <a:latin typeface="+mn-lt"/>
                <a:ea typeface="MS Gothic" pitchFamily="49" charset="-128"/>
                <a:cs typeface="+mn-cs"/>
              </a:rPr>
              <a:t>をクリックし、右側のウィンドウ</a:t>
            </a:r>
            <a:r>
              <a:rPr lang="ja-JP" altLang="en-US" sz="1200" b="0" kern="1200" noProof="0" dirty="0">
                <a:solidFill>
                  <a:schemeClr val="tx1"/>
                </a:solidFill>
                <a:effectLst/>
                <a:latin typeface="+mn-lt"/>
                <a:ea typeface="MS Gothic" pitchFamily="49" charset="-128"/>
                <a:cs typeface="+mn-cs"/>
              </a:rPr>
              <a:t>の </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トリミング位置</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で、</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高さ</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幅</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左</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、および </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上</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の各ボックスに値を入力します。 図のサイズを変更するには、左側のウィンドウで </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サイズ</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をクリックし、右側のウィンドウの </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サイズと角度</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で、</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高さ</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および </a:t>
            </a:r>
            <a:r>
              <a:rPr lang="en-US" altLang="ja-JP" sz="1200" b="0" kern="1200" noProof="0" dirty="0">
                <a:solidFill>
                  <a:schemeClr val="tx1"/>
                </a:solidFill>
                <a:effectLst/>
                <a:latin typeface="+mn-lt"/>
                <a:ea typeface="MS Gothic" pitchFamily="49" charset="-128"/>
                <a:cs typeface="+mn-cs"/>
              </a:rPr>
              <a:t>[</a:t>
            </a:r>
            <a:r>
              <a:rPr lang="ja-JP" altLang="en-US" sz="1200" b="0" kern="1200" noProof="0" dirty="0">
                <a:solidFill>
                  <a:schemeClr val="tx1"/>
                </a:solidFill>
                <a:effectLst/>
                <a:latin typeface="+mn-lt"/>
                <a:ea typeface="MS Gothic" pitchFamily="49" charset="-128"/>
                <a:cs typeface="+mn-cs"/>
              </a:rPr>
              <a:t>幅</a:t>
            </a:r>
            <a:r>
              <a:rPr lang="en-US" altLang="ja-JP" sz="1200" b="0" kern="1200" noProof="0" dirty="0">
                <a:solidFill>
                  <a:schemeClr val="tx1"/>
                </a:solidFill>
                <a:effectLst/>
                <a:latin typeface="+mn-lt"/>
                <a:ea typeface="MS Gothic" pitchFamily="49" charset="-128"/>
                <a:cs typeface="+mn-cs"/>
              </a:rPr>
              <a:t>] </a:t>
            </a:r>
            <a:r>
              <a:rPr lang="ja-JP" altLang="en-US" sz="1200" b="0" kern="1200" noProof="0" dirty="0">
                <a:solidFill>
                  <a:schemeClr val="tx1"/>
                </a:solidFill>
                <a:effectLst/>
                <a:latin typeface="+mn-lt"/>
                <a:ea typeface="MS Gothic" pitchFamily="49" charset="-128"/>
                <a:cs typeface="+mn-cs"/>
              </a:rPr>
              <a:t>ボックスに値を入力します。</a:t>
            </a:r>
          </a:p>
          <a:p>
            <a:pPr marL="228600" indent="-228600">
              <a:buAutoNum type="arabicPeriod"/>
            </a:pPr>
            <a:r>
              <a:rPr lang="en-US" altLang="ja-JP" b="0" baseline="0" noProof="0" dirty="0">
                <a:ea typeface="MS Gothic" pitchFamily="49" charset="-128"/>
              </a:rPr>
              <a:t>[</a:t>
            </a:r>
            <a:r>
              <a:rPr lang="ja-JP" altLang="en-US" b="0" baseline="0" noProof="0" dirty="0">
                <a:ea typeface="MS Gothic" pitchFamily="49" charset="-128"/>
              </a:rPr>
              <a:t>図ツール</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書式</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調整</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アート効果</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アート効果のオプション</a:t>
            </a:r>
            <a:r>
              <a:rPr lang="en-US" altLang="ja-JP" b="0" baseline="0" noProof="0" dirty="0">
                <a:ea typeface="MS Gothic" pitchFamily="49" charset="-128"/>
              </a:rPr>
              <a:t>] </a:t>
            </a:r>
            <a:r>
              <a:rPr lang="ja-JP" altLang="en-US" b="0" baseline="0" noProof="0" dirty="0">
                <a:ea typeface="MS Gothic" pitchFamily="49" charset="-128"/>
              </a:rPr>
              <a:t>をクリックします。 </a:t>
            </a:r>
            <a:r>
              <a:rPr lang="en-US" altLang="ja-JP" b="0" baseline="0" noProof="0" dirty="0">
                <a:ea typeface="MS Gothic" pitchFamily="49" charset="-128"/>
              </a:rPr>
              <a:t>[</a:t>
            </a:r>
            <a:r>
              <a:rPr lang="ja-JP" altLang="en-US" b="0" baseline="0" noProof="0" dirty="0">
                <a:ea typeface="MS Gothic" pitchFamily="49" charset="-128"/>
              </a:rPr>
              <a:t>図の書式設定</a:t>
            </a:r>
            <a:r>
              <a:rPr lang="en-US" altLang="ja-JP" b="0" baseline="0" noProof="0" dirty="0">
                <a:ea typeface="MS Gothic" pitchFamily="49" charset="-128"/>
              </a:rPr>
              <a:t>] </a:t>
            </a:r>
            <a:r>
              <a:rPr lang="ja-JP" altLang="en-US" b="0" baseline="0" noProof="0" dirty="0">
                <a:ea typeface="MS Gothic" pitchFamily="49" charset="-128"/>
              </a:rPr>
              <a:t>ダイアログ ボックスの左側のウィンドウで </a:t>
            </a:r>
            <a:r>
              <a:rPr lang="en-US" altLang="ja-JP" b="0" baseline="0" noProof="0" dirty="0">
                <a:ea typeface="MS Gothic" pitchFamily="49" charset="-128"/>
              </a:rPr>
              <a:t>[</a:t>
            </a:r>
            <a:r>
              <a:rPr lang="ja-JP" altLang="en-US" b="0" baseline="0" noProof="0" dirty="0">
                <a:ea typeface="MS Gothic" pitchFamily="49" charset="-128"/>
              </a:rPr>
              <a:t>アート効果</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アート効果</a:t>
            </a:r>
            <a:r>
              <a:rPr lang="en-US" altLang="ja-JP" b="0" baseline="0" noProof="0" dirty="0">
                <a:ea typeface="MS Gothic" pitchFamily="49" charset="-128"/>
              </a:rPr>
              <a:t>] </a:t>
            </a:r>
            <a:r>
              <a:rPr lang="ja-JP" altLang="en-US" b="0" baseline="0" noProof="0" dirty="0">
                <a:ea typeface="MS Gothic" pitchFamily="49" charset="-128"/>
              </a:rPr>
              <a:t>ウィンドウで、次の操作を行います。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アート効果</a:t>
            </a:r>
            <a:r>
              <a:rPr lang="en-US" altLang="ja-JP" b="0" baseline="0" noProof="0" dirty="0">
                <a:ea typeface="MS Gothic" pitchFamily="49" charset="-128"/>
              </a:rPr>
              <a:t>] </a:t>
            </a:r>
            <a:r>
              <a:rPr lang="ja-JP" altLang="en-US" b="0" baseline="0" noProof="0" dirty="0">
                <a:ea typeface="MS Gothic" pitchFamily="49" charset="-128"/>
              </a:rPr>
              <a:t>の横のボタンをクリックし、</a:t>
            </a:r>
            <a:r>
              <a:rPr lang="en-US" altLang="ja-JP" b="0" baseline="0" noProof="0" dirty="0">
                <a:ea typeface="MS Gothic" pitchFamily="49" charset="-128"/>
              </a:rPr>
              <a:t>[</a:t>
            </a:r>
            <a:r>
              <a:rPr lang="ja-JP" altLang="en-US" b="0" baseline="0" noProof="0" dirty="0">
                <a:ea typeface="MS Gothic" pitchFamily="49" charset="-128"/>
              </a:rPr>
              <a:t>ぼかし</a:t>
            </a:r>
            <a:r>
              <a:rPr lang="en-US" altLang="ja-JP" b="0" baseline="0" noProof="0" dirty="0">
                <a:ea typeface="MS Gothic" pitchFamily="49" charset="-128"/>
              </a:rPr>
              <a:t>] (2 </a:t>
            </a:r>
            <a:r>
              <a:rPr lang="ja-JP" altLang="en-US" b="0" baseline="0" noProof="0" dirty="0">
                <a:ea typeface="MS Gothic" pitchFamily="49" charset="-128"/>
              </a:rPr>
              <a:t>段目、左から </a:t>
            </a:r>
            <a:r>
              <a:rPr lang="en-US" altLang="ja-JP" b="0" baseline="0" noProof="0" dirty="0">
                <a:ea typeface="MS Gothic" pitchFamily="49" charset="-128"/>
              </a:rPr>
              <a:t>5 </a:t>
            </a:r>
            <a:r>
              <a:rPr lang="ja-JP" altLang="en-US" b="0" baseline="0" noProof="0" dirty="0">
                <a:ea typeface="MS Gothic" pitchFamily="49" charset="-128"/>
              </a:rPr>
              <a:t>つ目</a:t>
            </a:r>
            <a:r>
              <a:rPr lang="en-US" altLang="ja-JP" b="0" baseline="0" noProof="0" dirty="0">
                <a:ea typeface="MS Gothic" pitchFamily="49" charset="-128"/>
              </a:rPr>
              <a:t>) </a:t>
            </a:r>
            <a:r>
              <a:rPr lang="ja-JP" altLang="en-US" b="0" baseline="0" noProof="0" dirty="0">
                <a:ea typeface="MS Gothic" pitchFamily="49" charset="-128"/>
              </a:rPr>
              <a:t>をクリックします。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半径</a:t>
            </a:r>
            <a:r>
              <a:rPr lang="en-US" altLang="ja-JP" b="0"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60</a:t>
            </a:r>
            <a:r>
              <a:rPr lang="ja-JP" altLang="en-US" baseline="0" noProof="0" dirty="0">
                <a:ea typeface="MS Gothic" pitchFamily="49" charset="-128"/>
              </a:rPr>
              <a:t>」と入力します。 </a:t>
            </a:r>
          </a:p>
          <a:p>
            <a:pPr marL="228600" lvl="0" indent="-228600">
              <a:buAutoNum type="arabicPeriod"/>
            </a:pPr>
            <a:r>
              <a:rPr lang="en-US" altLang="ja-JP" b="0" baseline="0" noProof="0" dirty="0">
                <a:ea typeface="MS Gothic" pitchFamily="49" charset="-128"/>
              </a:rPr>
              <a:t>[</a:t>
            </a:r>
            <a:r>
              <a:rPr lang="ja-JP" altLang="en-US" b="0" baseline="0" noProof="0" dirty="0">
                <a:ea typeface="MS Gothic" pitchFamily="49" charset="-128"/>
              </a:rPr>
              <a:t>図の書式設定</a:t>
            </a:r>
            <a:r>
              <a:rPr lang="en-US" altLang="ja-JP" b="0" baseline="0" noProof="0" dirty="0">
                <a:ea typeface="MS Gothic" pitchFamily="49" charset="-128"/>
              </a:rPr>
              <a:t>] </a:t>
            </a:r>
            <a:r>
              <a:rPr lang="ja-JP" altLang="en-US" b="0" baseline="0" noProof="0" dirty="0">
                <a:ea typeface="MS Gothic" pitchFamily="49" charset="-128"/>
              </a:rPr>
              <a:t>ダイアログ ボックスの左側のウィンドウで </a:t>
            </a:r>
            <a:r>
              <a:rPr lang="en-US" altLang="ja-JP" b="0" baseline="0" noProof="0" dirty="0">
                <a:ea typeface="MS Gothic" pitchFamily="49" charset="-128"/>
              </a:rPr>
              <a:t>[</a:t>
            </a:r>
            <a:r>
              <a:rPr lang="ja-JP" altLang="en-US" b="0" baseline="0" noProof="0" dirty="0">
                <a:ea typeface="MS Gothic" pitchFamily="49" charset="-128"/>
              </a:rPr>
              <a:t>図の色</a:t>
            </a:r>
            <a:r>
              <a:rPr lang="en-US" altLang="ja-JP" b="0" baseline="0" noProof="0" dirty="0">
                <a:ea typeface="MS Gothic" pitchFamily="49" charset="-128"/>
              </a:rPr>
              <a:t>] </a:t>
            </a:r>
            <a:r>
              <a:rPr lang="ja-JP" altLang="en-US" b="0" baseline="0" noProof="0" dirty="0">
                <a:ea typeface="MS Gothic" pitchFamily="49" charset="-128"/>
              </a:rPr>
              <a:t>をクリックします。 </a:t>
            </a:r>
            <a:r>
              <a:rPr lang="en-US" altLang="ja-JP" b="0" baseline="0" noProof="0" dirty="0">
                <a:ea typeface="MS Gothic" pitchFamily="49" charset="-128"/>
              </a:rPr>
              <a:t>[</a:t>
            </a:r>
            <a:r>
              <a:rPr lang="ja-JP" altLang="en-US" b="0" baseline="0" noProof="0" dirty="0">
                <a:ea typeface="MS Gothic" pitchFamily="49" charset="-128"/>
              </a:rPr>
              <a:t>色の変更</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標準スタイル</a:t>
            </a:r>
            <a:r>
              <a:rPr lang="en-US" altLang="ja-JP" b="0" baseline="0" noProof="0" dirty="0">
                <a:ea typeface="MS Gothic" pitchFamily="49" charset="-128"/>
              </a:rPr>
              <a:t>] </a:t>
            </a:r>
            <a:r>
              <a:rPr lang="ja-JP" altLang="en-US" b="0" baseline="0" noProof="0" dirty="0">
                <a:ea typeface="MS Gothic" pitchFamily="49" charset="-128"/>
              </a:rPr>
              <a:t>の横のボタンをクリックし、</a:t>
            </a:r>
            <a:r>
              <a:rPr lang="en-US" altLang="ja-JP" b="0" baseline="0" noProof="0" dirty="0">
                <a:ea typeface="MS Gothic" pitchFamily="49" charset="-128"/>
              </a:rPr>
              <a:t>[</a:t>
            </a:r>
            <a:r>
              <a:rPr lang="ja-JP" altLang="en-US" b="0" baseline="0" noProof="0" dirty="0">
                <a:ea typeface="MS Gothic" pitchFamily="49" charset="-128"/>
              </a:rPr>
              <a:t>青、アクセント </a:t>
            </a:r>
            <a:r>
              <a:rPr lang="en-US" altLang="ja-JP" b="0" baseline="0" noProof="0" dirty="0">
                <a:ea typeface="MS Gothic" pitchFamily="49" charset="-128"/>
              </a:rPr>
              <a:t>1 (</a:t>
            </a:r>
            <a:r>
              <a:rPr lang="ja-JP" altLang="en-US" b="0" baseline="0" noProof="0" dirty="0">
                <a:ea typeface="MS Gothic" pitchFamily="49" charset="-128"/>
              </a:rPr>
              <a:t>濃</a:t>
            </a:r>
            <a:r>
              <a:rPr lang="en-US" altLang="ja-JP" b="0" baseline="0" noProof="0" dirty="0">
                <a:ea typeface="MS Gothic" pitchFamily="49" charset="-128"/>
              </a:rPr>
              <a:t>)] (2 </a:t>
            </a:r>
            <a:r>
              <a:rPr lang="ja-JP" altLang="en-US" b="0" baseline="0" noProof="0" dirty="0">
                <a:ea typeface="MS Gothic" pitchFamily="49" charset="-128"/>
              </a:rPr>
              <a:t>段目</a:t>
            </a:r>
            <a:r>
              <a:rPr lang="en-US" altLang="ja-JP" b="0" baseline="0" noProof="0" dirty="0">
                <a:ea typeface="MS Gothic" pitchFamily="49" charset="-128"/>
              </a:rPr>
              <a:t>) </a:t>
            </a:r>
            <a:r>
              <a:rPr lang="ja-JP" altLang="en-US" b="0" baseline="0" noProof="0" dirty="0">
                <a:ea typeface="MS Gothic" pitchFamily="49" charset="-128"/>
              </a:rPr>
              <a:t>をクリックします。</a:t>
            </a:r>
          </a:p>
          <a:p>
            <a:pPr marL="228600" indent="-228600">
              <a:buAutoNum type="arabicPeriod"/>
            </a:pPr>
            <a:r>
              <a:rPr lang="ja-JP" altLang="en-US" b="0" baseline="0" noProof="0" dirty="0">
                <a:ea typeface="MS Gothic" pitchFamily="49" charset="-128"/>
              </a:rPr>
              <a:t>図を選択します。 </a:t>
            </a:r>
            <a:r>
              <a:rPr lang="en-US" altLang="ja-JP" b="0" baseline="0" noProof="0" dirty="0">
                <a:ea typeface="MS Gothic" pitchFamily="49" charset="-128"/>
              </a:rPr>
              <a:t>[</a:t>
            </a:r>
            <a:r>
              <a:rPr lang="ja-JP" altLang="en-US" b="0" baseline="0" noProof="0" dirty="0">
                <a:ea typeface="MS Gothic" pitchFamily="49" charset="-128"/>
              </a:rPr>
              <a:t>ホーム</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クリップボード</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コピー</a:t>
            </a:r>
            <a:r>
              <a:rPr lang="en-US" altLang="ja-JP" b="0" baseline="0" noProof="0" dirty="0">
                <a:ea typeface="MS Gothic" pitchFamily="49" charset="-128"/>
              </a:rPr>
              <a:t>] </a:t>
            </a:r>
            <a:r>
              <a:rPr lang="ja-JP" altLang="en-US" b="0" baseline="0" noProof="0" dirty="0">
                <a:ea typeface="MS Gothic" pitchFamily="49" charset="-128"/>
              </a:rPr>
              <a:t>をクリックします。 </a:t>
            </a:r>
          </a:p>
          <a:p>
            <a:pPr marL="228600" indent="-228600">
              <a:buAutoNum type="arabicPeriod"/>
            </a:pPr>
            <a:r>
              <a:rPr lang="en-US" altLang="ja-JP" b="0" baseline="0" noProof="0" dirty="0">
                <a:ea typeface="MS Gothic" pitchFamily="49" charset="-128"/>
              </a:rPr>
              <a:t>Del </a:t>
            </a:r>
            <a:r>
              <a:rPr lang="ja-JP" altLang="en-US" b="0" baseline="0" noProof="0" dirty="0">
                <a:ea typeface="MS Gothic" pitchFamily="49" charset="-128"/>
              </a:rPr>
              <a:t>キーを押して、スライド上の図を削除します。</a:t>
            </a:r>
          </a:p>
          <a:p>
            <a:pPr marL="228600" indent="-228600">
              <a:buAutoNum type="arabicPeriod"/>
            </a:pPr>
            <a:r>
              <a:rPr lang="en-US" altLang="ja-JP" b="0" baseline="0" noProof="0" dirty="0">
                <a:ea typeface="MS Gothic" pitchFamily="49" charset="-128"/>
              </a:rPr>
              <a:t>[</a:t>
            </a:r>
            <a:r>
              <a:rPr lang="ja-JP" altLang="en-US" b="0" baseline="0" noProof="0" dirty="0">
                <a:ea typeface="MS Gothic" pitchFamily="49" charset="-128"/>
              </a:rPr>
              <a:t>ホーム</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クリップボード</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貼り付け</a:t>
            </a:r>
            <a:r>
              <a:rPr lang="en-US" altLang="ja-JP" b="0" baseline="0" noProof="0" dirty="0">
                <a:ea typeface="MS Gothic" pitchFamily="49" charset="-128"/>
              </a:rPr>
              <a:t>] </a:t>
            </a:r>
            <a:r>
              <a:rPr lang="ja-JP" altLang="en-US" b="0" baseline="0" noProof="0" dirty="0">
                <a:ea typeface="MS Gothic" pitchFamily="49" charset="-128"/>
              </a:rPr>
              <a:t>の下の矢印をクリックし、</a:t>
            </a:r>
            <a:r>
              <a:rPr lang="en-US" altLang="ja-JP" b="0" baseline="0" noProof="0" dirty="0">
                <a:ea typeface="MS Gothic" pitchFamily="49" charset="-128"/>
              </a:rPr>
              <a:t>[</a:t>
            </a:r>
            <a:r>
              <a:rPr lang="ja-JP" altLang="en-US" b="0" baseline="0" noProof="0" dirty="0">
                <a:ea typeface="MS Gothic" pitchFamily="49" charset="-128"/>
              </a:rPr>
              <a:t>形式を選択して貼り付け</a:t>
            </a:r>
            <a:r>
              <a:rPr lang="en-US" altLang="ja-JP" b="0" baseline="0" noProof="0" dirty="0">
                <a:ea typeface="MS Gothic" pitchFamily="49" charset="-128"/>
              </a:rPr>
              <a:t>] </a:t>
            </a:r>
            <a:r>
              <a:rPr lang="ja-JP" altLang="en-US" b="0" baseline="0" noProof="0" dirty="0">
                <a:ea typeface="MS Gothic" pitchFamily="49" charset="-128"/>
              </a:rPr>
              <a:t>をクリックします。  </a:t>
            </a:r>
            <a:r>
              <a:rPr lang="en-US" altLang="ja-JP" b="0" baseline="0" noProof="0" dirty="0">
                <a:ea typeface="MS Gothic" pitchFamily="49" charset="-128"/>
              </a:rPr>
              <a:t>[</a:t>
            </a:r>
            <a:r>
              <a:rPr lang="ja-JP" altLang="en-US" b="0" baseline="0" noProof="0" dirty="0">
                <a:ea typeface="MS Gothic" pitchFamily="49" charset="-128"/>
              </a:rPr>
              <a:t>形式を選択して貼り付け</a:t>
            </a:r>
            <a:r>
              <a:rPr lang="en-US" altLang="ja-JP" b="0" baseline="0" noProof="0" dirty="0">
                <a:ea typeface="MS Gothic" pitchFamily="49" charset="-128"/>
              </a:rPr>
              <a:t>] </a:t>
            </a:r>
            <a:r>
              <a:rPr lang="ja-JP" altLang="en-US" b="0" baseline="0" noProof="0" dirty="0">
                <a:ea typeface="MS Gothic" pitchFamily="49" charset="-128"/>
              </a:rPr>
              <a:t>ダイアログ ボックスで、</a:t>
            </a:r>
            <a:r>
              <a:rPr lang="en-US" altLang="ja-JP" b="0" baseline="0" noProof="0" dirty="0">
                <a:ea typeface="MS Gothic" pitchFamily="49" charset="-128"/>
              </a:rPr>
              <a:t>[</a:t>
            </a:r>
            <a:r>
              <a:rPr lang="ja-JP" altLang="en-US" b="0" baseline="0" noProof="0" dirty="0">
                <a:ea typeface="MS Gothic" pitchFamily="49" charset="-128"/>
              </a:rPr>
              <a:t>貼り付け</a:t>
            </a:r>
            <a:r>
              <a:rPr lang="en-US" altLang="ja-JP" b="0" baseline="0" noProof="0" dirty="0">
                <a:ea typeface="MS Gothic" pitchFamily="49" charset="-128"/>
              </a:rPr>
              <a:t>] </a:t>
            </a:r>
            <a:r>
              <a:rPr lang="ja-JP" altLang="en-US" b="0" baseline="0" noProof="0" dirty="0">
                <a:ea typeface="MS Gothic" pitchFamily="49" charset="-128"/>
              </a:rPr>
              <a:t>を選択し、</a:t>
            </a:r>
            <a:r>
              <a:rPr lang="en-US" altLang="ja-JP" b="0" baseline="0" noProof="0" dirty="0">
                <a:ea typeface="MS Gothic" pitchFamily="49" charset="-128"/>
              </a:rPr>
              <a:t>[</a:t>
            </a:r>
            <a:r>
              <a:rPr lang="ja-JP" altLang="en-US" b="0" baseline="0" noProof="0" dirty="0">
                <a:ea typeface="MS Gothic" pitchFamily="49" charset="-128"/>
              </a:rPr>
              <a:t>貼り付ける形式</a:t>
            </a:r>
            <a:r>
              <a:rPr lang="en-US" altLang="ja-JP" b="0" baseline="0" noProof="0" dirty="0">
                <a:ea typeface="MS Gothic" pitchFamily="49" charset="-128"/>
              </a:rPr>
              <a:t>] </a:t>
            </a:r>
            <a:r>
              <a:rPr lang="ja-JP" altLang="en-US" b="0" baseline="0" noProof="0" dirty="0">
                <a:ea typeface="MS Gothic" pitchFamily="49" charset="-128"/>
              </a:rPr>
              <a:t>から </a:t>
            </a:r>
            <a:r>
              <a:rPr lang="en-US" altLang="ja-JP" b="0" baseline="0" noProof="0" dirty="0">
                <a:ea typeface="MS Gothic" pitchFamily="49" charset="-128"/>
              </a:rPr>
              <a:t>[</a:t>
            </a:r>
            <a:r>
              <a:rPr lang="ja-JP" altLang="en-US" b="0" baseline="0" noProof="0" dirty="0">
                <a:ea typeface="MS Gothic" pitchFamily="49" charset="-128"/>
              </a:rPr>
              <a:t>図 </a:t>
            </a:r>
            <a:r>
              <a:rPr lang="en-US" altLang="ja-JP" b="0" baseline="0" noProof="0" dirty="0">
                <a:ea typeface="MS Gothic" pitchFamily="49" charset="-128"/>
              </a:rPr>
              <a:t>(PNG)] </a:t>
            </a:r>
            <a:r>
              <a:rPr lang="ja-JP" altLang="en-US" b="0" baseline="0" noProof="0" dirty="0">
                <a:ea typeface="MS Gothic" pitchFamily="49" charset="-128"/>
              </a:rPr>
              <a:t>を選択します。 </a:t>
            </a:r>
          </a:p>
          <a:p>
            <a:pPr marL="228600" indent="-228600">
              <a:buAutoNum type="arabicPeriod"/>
            </a:pPr>
            <a:r>
              <a:rPr lang="ja-JP" altLang="en-US" b="0" baseline="0" noProof="0" dirty="0">
                <a:ea typeface="MS Gothic" pitchFamily="49" charset="-128"/>
              </a:rPr>
              <a:t>図を選択します。 </a:t>
            </a:r>
            <a:r>
              <a:rPr lang="en-US" altLang="ja-JP" b="0" baseline="0" noProof="0" dirty="0">
                <a:ea typeface="MS Gothic" pitchFamily="49" charset="-128"/>
              </a:rPr>
              <a:t>[</a:t>
            </a:r>
            <a:r>
              <a:rPr lang="ja-JP" altLang="en-US" b="0" baseline="0" noProof="0" dirty="0">
                <a:ea typeface="MS Gothic" pitchFamily="49" charset="-128"/>
              </a:rPr>
              <a:t>図ツール</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書式</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サイズ</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高さ</a:t>
            </a:r>
            <a:r>
              <a:rPr lang="en-US" altLang="ja-JP" b="0"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7.5"</a:t>
            </a:r>
            <a:r>
              <a:rPr lang="ja-JP" altLang="en-US" baseline="0" noProof="0" dirty="0">
                <a:ea typeface="MS Gothic" pitchFamily="49" charset="-128"/>
              </a:rPr>
              <a:t>」を、</a:t>
            </a:r>
            <a:r>
              <a:rPr lang="en-US" altLang="ja-JP" baseline="0" noProof="0" dirty="0">
                <a:ea typeface="MS Gothic" pitchFamily="49" charset="-128"/>
              </a:rPr>
              <a:t>[</a:t>
            </a:r>
            <a:r>
              <a:rPr lang="ja-JP" altLang="en-US" b="0" baseline="0" noProof="0" dirty="0">
                <a:ea typeface="MS Gothic" pitchFamily="49" charset="-128"/>
              </a:rPr>
              <a:t>幅</a:t>
            </a:r>
            <a:r>
              <a:rPr lang="en-US" altLang="ja-JP"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10"</a:t>
            </a:r>
            <a:r>
              <a:rPr lang="ja-JP" altLang="en-US" baseline="0" noProof="0" dirty="0">
                <a:ea typeface="MS Gothic" pitchFamily="49" charset="-128"/>
              </a:rPr>
              <a:t>」を入力します。</a:t>
            </a:r>
          </a:p>
          <a:p>
            <a:pPr marL="228600" indent="-228600">
              <a:buAutoNum type="arabicPeriod"/>
            </a:pPr>
            <a:r>
              <a:rPr lang="en-US" altLang="ja-JP" b="0" baseline="0" noProof="0" dirty="0">
                <a:ea typeface="MS Gothic" pitchFamily="49" charset="-128"/>
              </a:rPr>
              <a:t>[</a:t>
            </a:r>
            <a:r>
              <a:rPr lang="ja-JP" altLang="en-US" b="0" baseline="0" noProof="0" dirty="0">
                <a:ea typeface="MS Gothic" pitchFamily="49" charset="-128"/>
              </a:rPr>
              <a:t>図ツール</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書式</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調整</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アート効果</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アート効果のオプション</a:t>
            </a:r>
            <a:r>
              <a:rPr lang="en-US" altLang="ja-JP" b="0" baseline="0" noProof="0" dirty="0">
                <a:ea typeface="MS Gothic" pitchFamily="49" charset="-128"/>
              </a:rPr>
              <a:t>] </a:t>
            </a:r>
            <a:r>
              <a:rPr lang="ja-JP" altLang="en-US" b="0" baseline="0" noProof="0" dirty="0">
                <a:ea typeface="MS Gothic" pitchFamily="49" charset="-128"/>
              </a:rPr>
              <a:t>をクリックします。 </a:t>
            </a:r>
            <a:r>
              <a:rPr lang="en-US" altLang="ja-JP" b="0" baseline="0" noProof="0" dirty="0">
                <a:ea typeface="MS Gothic" pitchFamily="49" charset="-128"/>
              </a:rPr>
              <a:t>[</a:t>
            </a:r>
            <a:r>
              <a:rPr lang="ja-JP" altLang="en-US" b="0" baseline="0" noProof="0" dirty="0">
                <a:ea typeface="MS Gothic" pitchFamily="49" charset="-128"/>
              </a:rPr>
              <a:t>図の書式設定</a:t>
            </a:r>
            <a:r>
              <a:rPr lang="en-US" altLang="ja-JP" b="0" baseline="0" noProof="0" dirty="0">
                <a:ea typeface="MS Gothic" pitchFamily="49" charset="-128"/>
              </a:rPr>
              <a:t>] </a:t>
            </a:r>
            <a:r>
              <a:rPr lang="ja-JP" altLang="en-US" b="0" baseline="0" noProof="0" dirty="0">
                <a:ea typeface="MS Gothic" pitchFamily="49" charset="-128"/>
              </a:rPr>
              <a:t>ダイアログ ボックスの左側のウィンドウで </a:t>
            </a:r>
            <a:r>
              <a:rPr lang="en-US" altLang="ja-JP" b="0" baseline="0" noProof="0" dirty="0">
                <a:ea typeface="MS Gothic" pitchFamily="49" charset="-128"/>
              </a:rPr>
              <a:t>[</a:t>
            </a:r>
            <a:r>
              <a:rPr lang="ja-JP" altLang="en-US" b="0" baseline="0" noProof="0" dirty="0">
                <a:ea typeface="MS Gothic" pitchFamily="49" charset="-128"/>
              </a:rPr>
              <a:t>アート効果</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アート効果</a:t>
            </a:r>
            <a:r>
              <a:rPr lang="en-US" altLang="ja-JP" b="0" baseline="0" noProof="0" dirty="0">
                <a:ea typeface="MS Gothic" pitchFamily="49" charset="-128"/>
              </a:rPr>
              <a:t>] </a:t>
            </a:r>
            <a:r>
              <a:rPr lang="ja-JP" altLang="en-US" b="0" baseline="0" noProof="0" dirty="0">
                <a:ea typeface="MS Gothic" pitchFamily="49" charset="-128"/>
              </a:rPr>
              <a:t>ウィンドウで、次の操作を行います。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標準スタイル</a:t>
            </a:r>
            <a:r>
              <a:rPr lang="en-US" altLang="ja-JP" b="0" baseline="0" noProof="0" dirty="0">
                <a:ea typeface="MS Gothic" pitchFamily="49" charset="-128"/>
              </a:rPr>
              <a:t>] </a:t>
            </a:r>
            <a:r>
              <a:rPr lang="ja-JP" altLang="en-US" b="0" baseline="0" noProof="0" dirty="0">
                <a:ea typeface="MS Gothic" pitchFamily="49" charset="-128"/>
              </a:rPr>
              <a:t>の横のボタンをクリックし、</a:t>
            </a:r>
            <a:r>
              <a:rPr lang="en-US" altLang="ja-JP" b="0" baseline="0" noProof="0" dirty="0">
                <a:ea typeface="MS Gothic" pitchFamily="49" charset="-128"/>
              </a:rPr>
              <a:t>[</a:t>
            </a:r>
            <a:r>
              <a:rPr lang="ja-JP" altLang="en-US" b="0" baseline="0" noProof="0" dirty="0">
                <a:ea typeface="MS Gothic" pitchFamily="49" charset="-128"/>
              </a:rPr>
              <a:t>フィルム粒子</a:t>
            </a:r>
            <a:r>
              <a:rPr lang="en-US" altLang="ja-JP" b="0" baseline="0" noProof="0" dirty="0">
                <a:ea typeface="MS Gothic" pitchFamily="49" charset="-128"/>
              </a:rPr>
              <a:t>] (3 </a:t>
            </a:r>
            <a:r>
              <a:rPr lang="ja-JP" altLang="en-US" b="0" baseline="0" noProof="0" dirty="0">
                <a:ea typeface="MS Gothic" pitchFamily="49" charset="-128"/>
              </a:rPr>
              <a:t>段目</a:t>
            </a:r>
            <a:r>
              <a:rPr lang="en-US" altLang="ja-JP" b="0" baseline="0" noProof="0" dirty="0">
                <a:ea typeface="MS Gothic" pitchFamily="49" charset="-128"/>
              </a:rPr>
              <a:t>) </a:t>
            </a:r>
            <a:r>
              <a:rPr lang="ja-JP" altLang="en-US" b="0" baseline="0" noProof="0" dirty="0">
                <a:ea typeface="MS Gothic" pitchFamily="49" charset="-128"/>
              </a:rPr>
              <a:t>をクリックします。 </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透過性</a:t>
            </a:r>
            <a:r>
              <a:rPr lang="en-US" altLang="ja-JP" b="0" baseline="0" noProof="0" dirty="0">
                <a:ea typeface="MS Gothic" pitchFamily="49" charset="-128"/>
              </a:rPr>
              <a:t>]</a:t>
            </a:r>
            <a:r>
              <a:rPr lang="en-US" altLang="ja-JP"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30%</a:t>
            </a:r>
            <a:r>
              <a:rPr lang="ja-JP" altLang="en-US" baseline="0" noProof="0" dirty="0">
                <a:ea typeface="MS Gothic" pitchFamily="49" charset="-128"/>
              </a:rPr>
              <a:t>」と入力します。 </a:t>
            </a:r>
          </a:p>
          <a:p>
            <a:pPr marL="685800" lvl="1" indent="-228600">
              <a:buAutoNum type="arabicPeriod"/>
            </a:pPr>
            <a:r>
              <a:rPr lang="en-US" altLang="ja-JP" i="0" baseline="0" noProof="0" dirty="0">
                <a:ea typeface="MS Gothic" pitchFamily="49" charset="-128"/>
              </a:rPr>
              <a:t>[</a:t>
            </a:r>
            <a:r>
              <a:rPr lang="ja-JP" altLang="en-US" b="0" baseline="0" noProof="0" dirty="0">
                <a:ea typeface="MS Gothic" pitchFamily="49" charset="-128"/>
              </a:rPr>
              <a:t>粒度</a:t>
            </a:r>
            <a:r>
              <a:rPr lang="en-US" altLang="ja-JP"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40%</a:t>
            </a:r>
            <a:r>
              <a:rPr lang="ja-JP" altLang="en-US" baseline="0" noProof="0" dirty="0">
                <a:ea typeface="MS Gothic" pitchFamily="49" charset="-128"/>
              </a:rPr>
              <a:t>」と入力します。</a:t>
            </a:r>
          </a:p>
          <a:p>
            <a:pPr marL="0" indent="0">
              <a:buNone/>
            </a:pPr>
            <a:endParaRPr lang="ja-JP" altLang="en-US" baseline="0" noProof="0" dirty="0">
              <a:ea typeface="MS Gothic" pitchFamily="49" charset="-128"/>
            </a:endParaRPr>
          </a:p>
          <a:p>
            <a:pPr marL="0" indent="0">
              <a:buNone/>
            </a:pPr>
            <a:r>
              <a:rPr lang="ja-JP" altLang="en-US" baseline="0" noProof="0" dirty="0">
                <a:ea typeface="MS Gothic" pitchFamily="49" charset="-128"/>
              </a:rPr>
              <a:t>このスライドの図形の効果を再現するには、次の操作を行います。</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altLang="ja-JP" b="0" baseline="0" noProof="0" dirty="0">
                <a:ea typeface="MS Gothic" pitchFamily="49" charset="-128"/>
              </a:rPr>
              <a:t>[</a:t>
            </a:r>
            <a:r>
              <a:rPr lang="ja-JP" altLang="en-US" b="0" baseline="0" noProof="0" dirty="0">
                <a:ea typeface="MS Gothic" pitchFamily="49" charset="-128"/>
              </a:rPr>
              <a:t>ホーム</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図形描画</a:t>
            </a:r>
            <a:r>
              <a:rPr lang="en-US" altLang="ja-JP" b="0" baseline="0" noProof="0" dirty="0">
                <a:ea typeface="MS Gothic" pitchFamily="49" charset="-128"/>
              </a:rPr>
              <a:t>] </a:t>
            </a:r>
            <a:r>
              <a:rPr lang="ja-JP" altLang="en-US" b="0" baseline="0" noProof="0" dirty="0">
                <a:ea typeface="MS Gothic" pitchFamily="49" charset="-128"/>
              </a:rPr>
              <a:t>で </a:t>
            </a:r>
            <a:r>
              <a:rPr lang="en-US" altLang="ja-JP" b="0" baseline="0" noProof="0" dirty="0">
                <a:ea typeface="MS Gothic" pitchFamily="49" charset="-128"/>
              </a:rPr>
              <a:t>[</a:t>
            </a:r>
            <a:r>
              <a:rPr lang="ja-JP" altLang="en-US" b="0" baseline="0" noProof="0" dirty="0">
                <a:ea typeface="MS Gothic" pitchFamily="49" charset="-128"/>
              </a:rPr>
              <a:t>図形</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四角形</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正方形</a:t>
            </a:r>
            <a:r>
              <a:rPr lang="en-US" altLang="ja-JP" b="0" baseline="0" noProof="0" dirty="0">
                <a:ea typeface="MS Gothic" pitchFamily="49" charset="-128"/>
              </a:rPr>
              <a:t>/</a:t>
            </a:r>
            <a:r>
              <a:rPr lang="ja-JP" altLang="en-US" b="0" baseline="0" noProof="0" dirty="0">
                <a:ea typeface="MS Gothic" pitchFamily="49" charset="-128"/>
              </a:rPr>
              <a:t>長方形</a:t>
            </a:r>
            <a:r>
              <a:rPr lang="en-US" altLang="ja-JP" b="0" baseline="0" noProof="0" dirty="0">
                <a:ea typeface="MS Gothic" pitchFamily="49" charset="-128"/>
              </a:rPr>
              <a:t>] (1 </a:t>
            </a:r>
            <a:r>
              <a:rPr lang="ja-JP" altLang="en-US" b="0" baseline="0" noProof="0" dirty="0">
                <a:ea typeface="MS Gothic" pitchFamily="49" charset="-128"/>
              </a:rPr>
              <a:t>つ目</a:t>
            </a:r>
            <a:r>
              <a:rPr lang="en-US" altLang="ja-JP" b="0" baseline="0" noProof="0" dirty="0">
                <a:ea typeface="MS Gothic" pitchFamily="49" charset="-128"/>
              </a:rPr>
              <a:t>) </a:t>
            </a:r>
            <a:r>
              <a:rPr lang="ja-JP" altLang="en-US" b="0" baseline="0" noProof="0" dirty="0">
                <a:ea typeface="MS Gothic" pitchFamily="49" charset="-128"/>
              </a:rPr>
              <a:t>をクリックします。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ja-JP" altLang="en-US" b="0" baseline="0" noProof="0" dirty="0">
                <a:ea typeface="MS Gothic" pitchFamily="49" charset="-128"/>
              </a:rPr>
              <a:t>スライド上でドラッグして四角形を描画します。</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ja-JP" altLang="en-US" b="0" baseline="0" noProof="0" dirty="0">
                <a:ea typeface="MS Gothic" pitchFamily="49" charset="-128"/>
              </a:rPr>
              <a:t>四角形を選択します。 </a:t>
            </a:r>
            <a:r>
              <a:rPr lang="en-US" altLang="ja-JP" b="0" baseline="0" noProof="0" dirty="0">
                <a:ea typeface="MS Gothic" pitchFamily="49" charset="-128"/>
              </a:rPr>
              <a:t>[</a:t>
            </a:r>
            <a:r>
              <a:rPr lang="ja-JP" altLang="en-US" b="0" baseline="0" noProof="0" dirty="0">
                <a:ea typeface="MS Gothic" pitchFamily="49" charset="-128"/>
              </a:rPr>
              <a:t>描画ツール</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書式</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サイズ</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高さ</a:t>
            </a:r>
            <a:r>
              <a:rPr lang="en-US" altLang="ja-JP" b="0"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2.21"</a:t>
            </a:r>
            <a:r>
              <a:rPr lang="ja-JP" altLang="en-US" baseline="0" noProof="0" dirty="0">
                <a:ea typeface="MS Gothic" pitchFamily="49" charset="-128"/>
              </a:rPr>
              <a:t>」を、</a:t>
            </a:r>
            <a:r>
              <a:rPr lang="en-US" altLang="ja-JP" baseline="0" noProof="0" dirty="0">
                <a:ea typeface="MS Gothic" pitchFamily="49" charset="-128"/>
              </a:rPr>
              <a:t>[</a:t>
            </a:r>
            <a:r>
              <a:rPr lang="ja-JP" altLang="en-US" b="0" baseline="0" noProof="0" dirty="0">
                <a:ea typeface="MS Gothic" pitchFamily="49" charset="-128"/>
              </a:rPr>
              <a:t>幅</a:t>
            </a:r>
            <a:r>
              <a:rPr lang="en-US" altLang="ja-JP"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10"</a:t>
            </a:r>
            <a:r>
              <a:rPr lang="ja-JP" altLang="en-US" baseline="0" noProof="0" dirty="0">
                <a:ea typeface="MS Gothic" pitchFamily="49" charset="-128"/>
              </a:rPr>
              <a:t>」を入力します。</a:t>
            </a:r>
          </a:p>
          <a:p>
            <a:pPr marL="228600" indent="-228600">
              <a:buAutoNum type="arabicPeriod"/>
            </a:pPr>
            <a:r>
              <a:rPr lang="ja-JP" altLang="en-US" baseline="0" noProof="0" dirty="0">
                <a:ea typeface="MS Gothic" pitchFamily="49" charset="-128"/>
              </a:rPr>
              <a:t>四角形を右クリックし、</a:t>
            </a:r>
            <a:r>
              <a:rPr lang="en-US" altLang="ja-JP" baseline="0" noProof="0" dirty="0">
                <a:ea typeface="MS Gothic" pitchFamily="49" charset="-128"/>
              </a:rPr>
              <a:t>[</a:t>
            </a:r>
            <a:r>
              <a:rPr lang="ja-JP" altLang="en-US" b="0" baseline="0" noProof="0" dirty="0">
                <a:ea typeface="MS Gothic" pitchFamily="49" charset="-128"/>
              </a:rPr>
              <a:t>頂点の編集</a:t>
            </a:r>
            <a:r>
              <a:rPr lang="en-US" altLang="ja-JP" b="0" baseline="0" noProof="0" dirty="0">
                <a:ea typeface="MS Gothic" pitchFamily="49" charset="-128"/>
              </a:rPr>
              <a:t>] </a:t>
            </a:r>
            <a:r>
              <a:rPr lang="ja-JP" altLang="en-US" b="0" baseline="0" noProof="0" dirty="0">
                <a:ea typeface="MS Gothic" pitchFamily="49" charset="-128"/>
              </a:rPr>
              <a:t>を選択し、次の操作を行います。</a:t>
            </a:r>
          </a:p>
          <a:p>
            <a:pPr marL="685800" lvl="1" indent="-228600">
              <a:buFont typeface="Arial" pitchFamily="34" charset="0"/>
              <a:buChar char="•"/>
            </a:pPr>
            <a:r>
              <a:rPr lang="ja-JP" altLang="en-US" b="0" baseline="0" noProof="0" dirty="0">
                <a:ea typeface="MS Gothic" pitchFamily="49" charset="-128"/>
              </a:rPr>
              <a:t>四角形の左上隅の点を選択します。 </a:t>
            </a:r>
            <a:r>
              <a:rPr lang="ja-JP" altLang="en-US" baseline="0" noProof="0" dirty="0">
                <a:ea typeface="MS Gothic" pitchFamily="49" charset="-128"/>
              </a:rPr>
              <a:t>上の曲線ハンドル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を上に向かってドラッグします。</a:t>
            </a:r>
          </a:p>
          <a:p>
            <a:pPr marL="685800" lvl="1" indent="-228600">
              <a:buFont typeface="Arial" pitchFamily="34" charset="0"/>
              <a:buChar char="•"/>
            </a:pPr>
            <a:r>
              <a:rPr lang="ja-JP" altLang="en-US" baseline="0" noProof="0" dirty="0">
                <a:ea typeface="MS Gothic" pitchFamily="49" charset="-128"/>
              </a:rPr>
              <a:t>四角形の右上隅の点を選択します。 上の曲線ハンドル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を下に向かってドラッグします。</a:t>
            </a:r>
          </a:p>
          <a:p>
            <a:pPr marL="685800" lvl="1" indent="-228600">
              <a:buFont typeface="Arial" pitchFamily="34" charset="0"/>
              <a:buChar char="•"/>
            </a:pPr>
            <a:r>
              <a:rPr lang="ja-JP" altLang="en-US" baseline="0" noProof="0" dirty="0">
                <a:ea typeface="MS Gothic" pitchFamily="49" charset="-128"/>
              </a:rPr>
              <a:t>四角形の左下隅の点を選択します。 下の曲線ハンドル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を上に向かってドラッグします。</a:t>
            </a:r>
          </a:p>
          <a:p>
            <a:pPr marL="685800" lvl="1" indent="-228600">
              <a:buFont typeface="Arial" pitchFamily="34" charset="0"/>
              <a:buChar char="•"/>
            </a:pPr>
            <a:r>
              <a:rPr lang="ja-JP" altLang="en-US" baseline="0" noProof="0" dirty="0">
                <a:ea typeface="MS Gothic" pitchFamily="49" charset="-128"/>
              </a:rPr>
              <a:t>四角形の右下隅の点を選択します。 下の曲線ハンドル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を下に向かってドラッグします。</a:t>
            </a:r>
          </a:p>
          <a:p>
            <a:pPr marL="457200" marR="0" lvl="1" indent="0" algn="l" defTabSz="914400" rtl="0" eaLnBrk="1" fontAlgn="auto" latinLnBrk="0" hangingPunct="1">
              <a:lnSpc>
                <a:spcPct val="100000"/>
              </a:lnSpc>
              <a:spcBef>
                <a:spcPts val="0"/>
              </a:spcBef>
              <a:spcAft>
                <a:spcPts val="0"/>
              </a:spcAft>
              <a:buClrTx/>
              <a:buSzTx/>
              <a:buFont typeface="+mj-lt"/>
              <a:buNone/>
              <a:tabLst/>
              <a:defRPr/>
            </a:pPr>
            <a:r>
              <a:rPr lang="en-US" altLang="ja-JP" sz="1200" b="0" baseline="0" noProof="0" dirty="0">
                <a:latin typeface="+mn-lt"/>
                <a:ea typeface="MS Gothic" pitchFamily="49" charset="-128"/>
              </a:rPr>
              <a:t>(</a:t>
            </a:r>
            <a:r>
              <a:rPr lang="ja-JP" altLang="en-US" sz="1200" b="1" baseline="0" noProof="0" dirty="0">
                <a:latin typeface="+mn-lt"/>
                <a:ea typeface="MS Gothic" pitchFamily="49" charset="-128"/>
              </a:rPr>
              <a:t>注</a:t>
            </a:r>
            <a:r>
              <a:rPr lang="en-US" altLang="ja-JP" sz="1200" b="1" baseline="0" noProof="0" dirty="0">
                <a:latin typeface="+mn-lt"/>
                <a:ea typeface="MS Gothic" pitchFamily="49" charset="-128"/>
              </a:rPr>
              <a:t>: </a:t>
            </a:r>
            <a:r>
              <a:rPr lang="ja-JP" altLang="en-US" sz="1200" b="0" baseline="0" noProof="0" dirty="0">
                <a:latin typeface="+mn-lt"/>
                <a:ea typeface="MS Gothic" pitchFamily="49" charset="-128"/>
              </a:rPr>
              <a:t> 必ずしも上の例の図形と同じようにはなりません。</a:t>
            </a:r>
            <a:r>
              <a:rPr lang="en-US" altLang="ja-JP" sz="1200" b="0" baseline="0" noProof="0" dirty="0">
                <a:latin typeface="+mn-lt"/>
                <a:ea typeface="MS Gothic" pitchFamily="49" charset="-128"/>
              </a:rPr>
              <a:t>)</a:t>
            </a:r>
          </a:p>
          <a:p>
            <a:pPr marL="228600" indent="-228600">
              <a:buAutoNum type="arabicPeriod"/>
            </a:pPr>
            <a:r>
              <a:rPr lang="en-US" altLang="ja-JP" b="0" baseline="0" noProof="0" dirty="0">
                <a:ea typeface="MS Gothic" pitchFamily="49" charset="-128"/>
              </a:rPr>
              <a:t>[</a:t>
            </a:r>
            <a:r>
              <a:rPr lang="ja-JP" altLang="en-US" b="0" baseline="0" noProof="0" dirty="0">
                <a:ea typeface="MS Gothic" pitchFamily="49" charset="-128"/>
              </a:rPr>
              <a:t>ホーム</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クリップボード</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コピー</a:t>
            </a:r>
            <a:r>
              <a:rPr lang="en-US" altLang="ja-JP" b="0" baseline="0" noProof="0" dirty="0">
                <a:ea typeface="MS Gothic" pitchFamily="49" charset="-128"/>
              </a:rPr>
              <a:t>] </a:t>
            </a:r>
            <a:r>
              <a:rPr lang="ja-JP" altLang="en-US" b="0" baseline="0" noProof="0" dirty="0">
                <a:ea typeface="MS Gothic" pitchFamily="49" charset="-128"/>
              </a:rPr>
              <a:t>の横の矢印をクリックし、</a:t>
            </a:r>
            <a:r>
              <a:rPr lang="en-US" altLang="ja-JP" b="0" baseline="0" noProof="0" dirty="0">
                <a:ea typeface="MS Gothic" pitchFamily="49" charset="-128"/>
              </a:rPr>
              <a:t>[</a:t>
            </a:r>
            <a:r>
              <a:rPr lang="ja-JP" altLang="en-US" b="0" baseline="0" noProof="0" dirty="0">
                <a:ea typeface="MS Gothic" pitchFamily="49" charset="-128"/>
              </a:rPr>
              <a:t>複製</a:t>
            </a:r>
            <a:r>
              <a:rPr lang="en-US" altLang="ja-JP" b="0" baseline="0" noProof="0" dirty="0">
                <a:ea typeface="MS Gothic" pitchFamily="49" charset="-128"/>
              </a:rPr>
              <a:t>] </a:t>
            </a:r>
            <a:r>
              <a:rPr lang="ja-JP" altLang="en-US" b="0" baseline="0" noProof="0" dirty="0">
                <a:ea typeface="MS Gothic" pitchFamily="49" charset="-128"/>
              </a:rPr>
              <a:t>をクリックします</a:t>
            </a:r>
            <a:r>
              <a:rPr lang="ja-JP" altLang="en-US" baseline="0" noProof="0" dirty="0">
                <a:ea typeface="MS Gothic" pitchFamily="49" charset="-128"/>
              </a:rPr>
              <a:t>。</a:t>
            </a:r>
            <a:endParaRPr lang="ja-JP" altLang="en-US" noProof="0" dirty="0">
              <a:ea typeface="MS Gothic" pitchFamily="49" charset="-128"/>
            </a:endParaRPr>
          </a:p>
          <a:p>
            <a:pPr marL="228600" indent="-228600">
              <a:buAutoNum type="arabicPeriod"/>
            </a:pPr>
            <a:r>
              <a:rPr lang="en-US" altLang="ja-JP" noProof="0" dirty="0">
                <a:ea typeface="MS Gothic" pitchFamily="49" charset="-128"/>
              </a:rPr>
              <a:t>2 </a:t>
            </a:r>
            <a:r>
              <a:rPr lang="ja-JP" altLang="en-US" noProof="0" dirty="0">
                <a:ea typeface="MS Gothic" pitchFamily="49" charset="-128"/>
              </a:rPr>
              <a:t>つ目の図形を選択します。</a:t>
            </a:r>
            <a:r>
              <a:rPr lang="ja-JP" altLang="en-US" baseline="0" noProof="0" dirty="0">
                <a:ea typeface="MS Gothic" pitchFamily="49" charset="-128"/>
              </a:rPr>
              <a:t> 図形を右クリックし、</a:t>
            </a:r>
            <a:r>
              <a:rPr lang="en-US" altLang="ja-JP" baseline="0" noProof="0" dirty="0">
                <a:ea typeface="MS Gothic" pitchFamily="49" charset="-128"/>
              </a:rPr>
              <a:t>[</a:t>
            </a:r>
            <a:r>
              <a:rPr lang="ja-JP" altLang="en-US" b="0" baseline="0" noProof="0" dirty="0">
                <a:ea typeface="MS Gothic" pitchFamily="49" charset="-128"/>
              </a:rPr>
              <a:t>頂点の編集</a:t>
            </a:r>
            <a:r>
              <a:rPr lang="en-US" altLang="ja-JP" baseline="0" noProof="0" dirty="0">
                <a:ea typeface="MS Gothic" pitchFamily="49" charset="-128"/>
              </a:rPr>
              <a:t>] </a:t>
            </a:r>
            <a:r>
              <a:rPr lang="ja-JP" altLang="en-US" baseline="0" noProof="0" dirty="0">
                <a:ea typeface="MS Gothic" pitchFamily="49" charset="-128"/>
              </a:rPr>
              <a:t>を選択します。 下の点を選択し、上の点に向かってドラッグして、図形の高さを縮めます。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ja-JP" sz="1200" b="0" baseline="0" noProof="0" dirty="0">
                <a:latin typeface="+mn-lt"/>
                <a:ea typeface="MS Gothic" pitchFamily="49" charset="-128"/>
              </a:rPr>
              <a:t>(</a:t>
            </a:r>
            <a:r>
              <a:rPr lang="ja-JP" altLang="en-US" sz="1200" b="1" baseline="0" noProof="0" dirty="0">
                <a:latin typeface="+mn-lt"/>
                <a:ea typeface="MS Gothic" pitchFamily="49" charset="-128"/>
              </a:rPr>
              <a:t>注</a:t>
            </a:r>
            <a:r>
              <a:rPr lang="en-US" altLang="ja-JP" sz="1200" b="1" baseline="0" noProof="0" dirty="0">
                <a:latin typeface="+mn-lt"/>
                <a:ea typeface="MS Gothic" pitchFamily="49" charset="-128"/>
              </a:rPr>
              <a:t>: </a:t>
            </a:r>
            <a:r>
              <a:rPr lang="ja-JP" altLang="en-US" sz="1200" b="0" baseline="0" noProof="0" dirty="0">
                <a:latin typeface="+mn-lt"/>
                <a:ea typeface="MS Gothic" pitchFamily="49" charset="-128"/>
              </a:rPr>
              <a:t> 必ずしも上の例の図形と同じようにはなりません。</a:t>
            </a:r>
            <a:r>
              <a:rPr lang="en-US" altLang="ja-JP" sz="1200" b="0" baseline="0" noProof="0" dirty="0">
                <a:latin typeface="+mn-lt"/>
                <a:ea typeface="MS Gothic" pitchFamily="49" charset="-128"/>
              </a:rPr>
              <a:t>)</a:t>
            </a:r>
            <a:endParaRPr lang="ja-JP" altLang="en-US" baseline="0" noProof="0" dirty="0">
              <a:ea typeface="MS Gothic" pitchFamily="49" charset="-128"/>
            </a:endParaRP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ja-JP" altLang="en-US" baseline="0" noProof="0" dirty="0">
                <a:ea typeface="MS Gothic" pitchFamily="49" charset="-128"/>
              </a:rPr>
              <a:t>最初の図形を選択します。</a:t>
            </a:r>
            <a:r>
              <a:rPr lang="en-US" altLang="ja-JP" b="0" noProof="0" dirty="0">
                <a:ea typeface="MS Gothic" pitchFamily="49" charset="-128"/>
              </a:rPr>
              <a:t>[</a:t>
            </a:r>
            <a:r>
              <a:rPr lang="ja-JP" altLang="en-US" b="0" baseline="0" noProof="0" dirty="0">
                <a:ea typeface="MS Gothic" pitchFamily="49" charset="-128"/>
              </a:rPr>
              <a:t>ホーム</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クリップボード</a:t>
            </a:r>
            <a:r>
              <a:rPr lang="en-US" altLang="ja-JP" b="0" baseline="0" noProof="0" dirty="0">
                <a:ea typeface="MS Gothic" pitchFamily="49" charset="-128"/>
              </a:rPr>
              <a:t>] </a:t>
            </a:r>
            <a:r>
              <a:rPr lang="ja-JP" altLang="en-US" b="0" baseline="0" noProof="0" dirty="0">
                <a:ea typeface="MS Gothic" pitchFamily="49" charset="-128"/>
              </a:rPr>
              <a:t>で、</a:t>
            </a:r>
            <a:r>
              <a:rPr lang="en-US" altLang="ja-JP" b="0" baseline="0" noProof="0" dirty="0">
                <a:ea typeface="MS Gothic" pitchFamily="49" charset="-128"/>
              </a:rPr>
              <a:t>[</a:t>
            </a:r>
            <a:r>
              <a:rPr lang="ja-JP" altLang="en-US" b="0" baseline="0" noProof="0" dirty="0">
                <a:ea typeface="MS Gothic" pitchFamily="49" charset="-128"/>
              </a:rPr>
              <a:t>コピー</a:t>
            </a:r>
            <a:r>
              <a:rPr lang="en-US" altLang="ja-JP" b="0" baseline="0" noProof="0" dirty="0">
                <a:ea typeface="MS Gothic" pitchFamily="49" charset="-128"/>
              </a:rPr>
              <a:t>] </a:t>
            </a:r>
            <a:r>
              <a:rPr lang="ja-JP" altLang="en-US" b="0" baseline="0" noProof="0" dirty="0">
                <a:ea typeface="MS Gothic" pitchFamily="49" charset="-128"/>
              </a:rPr>
              <a:t>の横の矢印をクリックし、</a:t>
            </a:r>
            <a:r>
              <a:rPr lang="en-US" altLang="ja-JP" b="0" baseline="0" noProof="0" dirty="0">
                <a:ea typeface="MS Gothic" pitchFamily="49" charset="-128"/>
              </a:rPr>
              <a:t>[</a:t>
            </a:r>
            <a:r>
              <a:rPr lang="ja-JP" altLang="en-US" b="0" baseline="0" noProof="0" dirty="0">
                <a:ea typeface="MS Gothic" pitchFamily="49" charset="-128"/>
              </a:rPr>
              <a:t>複製</a:t>
            </a:r>
            <a:r>
              <a:rPr lang="en-US" altLang="ja-JP" b="0" baseline="0" noProof="0" dirty="0">
                <a:ea typeface="MS Gothic" pitchFamily="49" charset="-128"/>
              </a:rPr>
              <a:t>] </a:t>
            </a:r>
            <a:r>
              <a:rPr lang="ja-JP" altLang="en-US" b="0" baseline="0" noProof="0" dirty="0">
                <a:ea typeface="MS Gothic" pitchFamily="49" charset="-128"/>
              </a:rPr>
              <a:t>をクリックします。</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altLang="ja-JP" b="0" noProof="0" dirty="0">
                <a:ea typeface="MS Gothic" pitchFamily="49" charset="-128"/>
              </a:rPr>
              <a:t>3 </a:t>
            </a:r>
            <a:r>
              <a:rPr lang="ja-JP" altLang="en-US" b="0" noProof="0" dirty="0">
                <a:ea typeface="MS Gothic" pitchFamily="49" charset="-128"/>
              </a:rPr>
              <a:t>つ目の図形を選択します。</a:t>
            </a:r>
            <a:r>
              <a:rPr lang="ja-JP" altLang="en-US" b="0" baseline="0" noProof="0" dirty="0">
                <a:ea typeface="MS Gothic" pitchFamily="49" charset="-128"/>
              </a:rPr>
              <a:t> 四角形を右クリックし、</a:t>
            </a:r>
            <a:r>
              <a:rPr lang="en-US" altLang="ja-JP" b="0" baseline="0" noProof="0" dirty="0">
                <a:ea typeface="MS Gothic" pitchFamily="49" charset="-128"/>
              </a:rPr>
              <a:t>[</a:t>
            </a:r>
            <a:r>
              <a:rPr lang="ja-JP" altLang="en-US" b="0" baseline="0" noProof="0" dirty="0">
                <a:ea typeface="MS Gothic" pitchFamily="49" charset="-128"/>
              </a:rPr>
              <a:t>頂点の編集</a:t>
            </a:r>
            <a:r>
              <a:rPr lang="en-US" altLang="ja-JP" b="0" baseline="0" noProof="0" dirty="0">
                <a:ea typeface="MS Gothic" pitchFamily="49" charset="-128"/>
              </a:rPr>
              <a:t>] </a:t>
            </a:r>
            <a:r>
              <a:rPr lang="ja-JP" altLang="en-US" b="0" baseline="0" noProof="0" dirty="0">
                <a:ea typeface="MS Gothic" pitchFamily="49" charset="-128"/>
              </a:rPr>
              <a:t>を選択し、次の操作を行います。</a:t>
            </a:r>
          </a:p>
          <a:p>
            <a:pPr marL="685800" marR="0" lvl="1"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ja-JP" altLang="en-US" baseline="0" noProof="0" dirty="0">
                <a:ea typeface="MS Gothic" pitchFamily="49" charset="-128"/>
              </a:rPr>
              <a:t>下の点を選択し、上の点に向かってドラッグして、図形の高さを縮めます。 </a:t>
            </a:r>
          </a:p>
          <a:p>
            <a:pPr marL="685800" lvl="1" indent="-228600">
              <a:buFont typeface="Arial" pitchFamily="34" charset="0"/>
              <a:buChar char="•"/>
            </a:pPr>
            <a:r>
              <a:rPr lang="ja-JP" altLang="en-US" b="0" baseline="0" noProof="0" dirty="0">
                <a:ea typeface="MS Gothic" pitchFamily="49" charset="-128"/>
              </a:rPr>
              <a:t>四角形の左上隅の点を選択します。 </a:t>
            </a:r>
            <a:r>
              <a:rPr lang="ja-JP" altLang="en-US" baseline="0" noProof="0" dirty="0">
                <a:ea typeface="MS Gothic" pitchFamily="49" charset="-128"/>
              </a:rPr>
              <a:t>上の曲線ハンドル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を下に向かってドラッグします。</a:t>
            </a:r>
          </a:p>
          <a:p>
            <a:pPr marL="685800" lvl="1" indent="-228600">
              <a:buFont typeface="Arial" pitchFamily="34" charset="0"/>
              <a:buChar char="•"/>
            </a:pPr>
            <a:r>
              <a:rPr lang="ja-JP" altLang="en-US" baseline="0" noProof="0" dirty="0">
                <a:ea typeface="MS Gothic" pitchFamily="49" charset="-128"/>
              </a:rPr>
              <a:t>四角形の右上隅の点を選択します。 上の曲線ハンドル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を上に向かってドラッグします。</a:t>
            </a:r>
          </a:p>
          <a:p>
            <a:pPr marL="685800" lvl="1" indent="-228600">
              <a:buFont typeface="Arial" pitchFamily="34" charset="0"/>
              <a:buChar char="•"/>
            </a:pPr>
            <a:r>
              <a:rPr lang="ja-JP" altLang="en-US" baseline="0" noProof="0" dirty="0">
                <a:ea typeface="MS Gothic" pitchFamily="49" charset="-128"/>
              </a:rPr>
              <a:t>四角形の左下隅の点を選択します。 下の曲線ハンドル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を下に向かってドラッグします。</a:t>
            </a:r>
          </a:p>
          <a:p>
            <a:pPr marL="685800" lvl="1" indent="-228600">
              <a:buFont typeface="Arial" pitchFamily="34" charset="0"/>
              <a:buChar char="•"/>
            </a:pPr>
            <a:r>
              <a:rPr lang="ja-JP" altLang="en-US" baseline="0" noProof="0" dirty="0">
                <a:ea typeface="MS Gothic" pitchFamily="49" charset="-128"/>
              </a:rPr>
              <a:t>四角形の右下隅の点を選択します。 下の曲線ハンドル </a:t>
            </a:r>
            <a:r>
              <a:rPr lang="en-US" altLang="ja-JP" baseline="0" noProof="0" dirty="0">
                <a:ea typeface="MS Gothic" pitchFamily="49" charset="-128"/>
              </a:rPr>
              <a:t>(</a:t>
            </a:r>
            <a:r>
              <a:rPr lang="ja-JP" altLang="en-US" baseline="0" noProof="0" dirty="0">
                <a:ea typeface="MS Gothic" pitchFamily="49" charset="-128"/>
              </a:rPr>
              <a:t>青色の線</a:t>
            </a:r>
            <a:r>
              <a:rPr lang="en-US" altLang="ja-JP" baseline="0" noProof="0" dirty="0">
                <a:ea typeface="MS Gothic" pitchFamily="49" charset="-128"/>
              </a:rPr>
              <a:t>) </a:t>
            </a:r>
            <a:r>
              <a:rPr lang="ja-JP" altLang="en-US" baseline="0" noProof="0" dirty="0">
                <a:ea typeface="MS Gothic" pitchFamily="49" charset="-128"/>
              </a:rPr>
              <a:t>を上に向かってドラッグします。</a:t>
            </a:r>
          </a:p>
          <a:p>
            <a:pPr marL="45720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altLang="ja-JP" sz="1200" b="0" baseline="0" noProof="0" dirty="0">
                <a:latin typeface="+mn-lt"/>
                <a:ea typeface="MS Gothic" pitchFamily="49" charset="-128"/>
              </a:rPr>
              <a:t>(</a:t>
            </a:r>
            <a:r>
              <a:rPr lang="ja-JP" altLang="en-US" sz="1200" b="1" baseline="0" noProof="0" dirty="0">
                <a:latin typeface="+mn-lt"/>
                <a:ea typeface="MS Gothic" pitchFamily="49" charset="-128"/>
              </a:rPr>
              <a:t>注</a:t>
            </a:r>
            <a:r>
              <a:rPr lang="en-US" altLang="ja-JP" sz="1200" b="1" baseline="0" noProof="0" dirty="0">
                <a:latin typeface="+mn-lt"/>
                <a:ea typeface="MS Gothic" pitchFamily="49" charset="-128"/>
              </a:rPr>
              <a:t>: </a:t>
            </a:r>
            <a:r>
              <a:rPr lang="ja-JP" altLang="en-US" sz="1200" b="0" baseline="0" noProof="0" dirty="0">
                <a:latin typeface="+mn-lt"/>
                <a:ea typeface="MS Gothic" pitchFamily="49" charset="-128"/>
              </a:rPr>
              <a:t> 必ずしも上の例の図形と同じようにはなりません。</a:t>
            </a:r>
            <a:r>
              <a:rPr lang="en-US" altLang="ja-JP" sz="1200" b="0" baseline="0" noProof="0" dirty="0">
                <a:latin typeface="+mn-lt"/>
                <a:ea typeface="MS Gothic" pitchFamily="49" charset="-128"/>
              </a:rPr>
              <a:t>)</a:t>
            </a:r>
            <a:endParaRPr lang="ja-JP" altLang="en-US" baseline="0" noProof="0" dirty="0">
              <a:ea typeface="MS Gothic" pitchFamily="49" charset="-128"/>
            </a:endParaRPr>
          </a:p>
          <a:p>
            <a:pPr marL="228600" indent="-228600">
              <a:buAutoNum type="arabicPeriod"/>
            </a:pPr>
            <a:r>
              <a:rPr lang="en-US" altLang="ja-JP" baseline="0" noProof="0" dirty="0">
                <a:ea typeface="MS Gothic" pitchFamily="49" charset="-128"/>
              </a:rPr>
              <a:t>Ctrl </a:t>
            </a:r>
            <a:r>
              <a:rPr lang="ja-JP" altLang="en-US" baseline="0" noProof="0" dirty="0">
                <a:ea typeface="MS Gothic" pitchFamily="49" charset="-128"/>
              </a:rPr>
              <a:t>キーを押したまま、</a:t>
            </a:r>
            <a:r>
              <a:rPr lang="en-US" altLang="ja-JP" baseline="0" noProof="0" dirty="0">
                <a:ea typeface="MS Gothic" pitchFamily="49" charset="-128"/>
              </a:rPr>
              <a:t>3 </a:t>
            </a:r>
            <a:r>
              <a:rPr lang="ja-JP" altLang="en-US" baseline="0" noProof="0" dirty="0">
                <a:ea typeface="MS Gothic" pitchFamily="49" charset="-128"/>
              </a:rPr>
              <a:t>つの図形すべてを選択します</a:t>
            </a:r>
            <a:r>
              <a:rPr lang="ja-JP" altLang="en-US" b="0" baseline="0" noProof="0" dirty="0">
                <a:ea typeface="MS Gothic" pitchFamily="49" charset="-128"/>
              </a:rPr>
              <a:t>。 </a:t>
            </a:r>
            <a:r>
              <a:rPr lang="en-US" altLang="ja-JP" b="0" baseline="0" noProof="0" dirty="0">
                <a:ea typeface="MS Gothic" pitchFamily="49" charset="-128"/>
              </a:rPr>
              <a:t>[</a:t>
            </a:r>
            <a:r>
              <a:rPr lang="ja-JP" altLang="en-US" b="0" baseline="0" noProof="0" dirty="0">
                <a:ea typeface="MS Gothic" pitchFamily="49" charset="-128"/>
              </a:rPr>
              <a:t>描画ツール</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書式</a:t>
            </a:r>
            <a:r>
              <a:rPr lang="en-US" altLang="ja-JP" b="0" baseline="0" noProof="0" dirty="0">
                <a:ea typeface="MS Gothic" pitchFamily="49" charset="-128"/>
              </a:rPr>
              <a:t>] </a:t>
            </a:r>
            <a:r>
              <a:rPr lang="ja-JP" altLang="en-US" b="0" baseline="0" noProof="0" dirty="0">
                <a:ea typeface="MS Gothic" pitchFamily="49" charset="-128"/>
              </a:rPr>
              <a:t>タブで、</a:t>
            </a:r>
            <a:r>
              <a:rPr lang="en-US" altLang="ja-JP" b="0" baseline="0" noProof="0" dirty="0">
                <a:ea typeface="MS Gothic" pitchFamily="49" charset="-128"/>
              </a:rPr>
              <a:t>[</a:t>
            </a:r>
            <a:r>
              <a:rPr lang="ja-JP" altLang="en-US" b="0" baseline="0" noProof="0" dirty="0">
                <a:ea typeface="MS Gothic" pitchFamily="49" charset="-128"/>
              </a:rPr>
              <a:t>図形のスタイル</a:t>
            </a:r>
            <a:r>
              <a:rPr lang="en-US" altLang="ja-JP" b="0" baseline="0" noProof="0" dirty="0">
                <a:ea typeface="MS Gothic" pitchFamily="49" charset="-128"/>
              </a:rPr>
              <a:t>] </a:t>
            </a:r>
            <a:r>
              <a:rPr lang="ja-JP" altLang="en-US" b="0" baseline="0" noProof="0" dirty="0">
                <a:ea typeface="MS Gothic" pitchFamily="49" charset="-128"/>
              </a:rPr>
              <a:t>の </a:t>
            </a:r>
            <a:r>
              <a:rPr lang="en-US" altLang="ja-JP" b="0" baseline="0" noProof="0" dirty="0">
                <a:ea typeface="MS Gothic" pitchFamily="49" charset="-128"/>
              </a:rPr>
              <a:t>[</a:t>
            </a:r>
            <a:r>
              <a:rPr lang="ja-JP" altLang="en-US" b="0" baseline="0" noProof="0" dirty="0">
                <a:ea typeface="MS Gothic" pitchFamily="49" charset="-128"/>
              </a:rPr>
              <a:t>図形の書式設定</a:t>
            </a:r>
            <a:r>
              <a:rPr lang="en-US" altLang="ja-JP" b="0" baseline="0" noProof="0" dirty="0">
                <a:ea typeface="MS Gothic" pitchFamily="49" charset="-128"/>
              </a:rPr>
              <a:t>] </a:t>
            </a:r>
            <a:r>
              <a:rPr lang="ja-JP" altLang="en-US" b="0" baseline="0" noProof="0" dirty="0">
                <a:ea typeface="MS Gothic" pitchFamily="49" charset="-128"/>
              </a:rPr>
              <a:t>ダイアログ ボックス起動ツールをクリックします。 </a:t>
            </a:r>
            <a:r>
              <a:rPr lang="en-US" altLang="ja-JP" b="0" baseline="0" noProof="0" dirty="0">
                <a:ea typeface="MS Gothic" pitchFamily="49" charset="-128"/>
              </a:rPr>
              <a:t>[</a:t>
            </a:r>
            <a:r>
              <a:rPr lang="ja-JP" altLang="en-US" b="0" baseline="0" noProof="0" dirty="0">
                <a:ea typeface="MS Gothic" pitchFamily="49" charset="-128"/>
              </a:rPr>
              <a:t>図形の書式設定</a:t>
            </a:r>
            <a:r>
              <a:rPr lang="en-US" altLang="ja-JP" b="0" baseline="0" noProof="0" dirty="0">
                <a:ea typeface="MS Gothic" pitchFamily="49" charset="-128"/>
              </a:rPr>
              <a:t>] </a:t>
            </a:r>
            <a:r>
              <a:rPr lang="ja-JP" altLang="en-US" b="0" baseline="0" noProof="0" dirty="0">
                <a:ea typeface="MS Gothic" pitchFamily="49" charset="-128"/>
              </a:rPr>
              <a:t>ダイアログ ボックスの左側のウィンドウで </a:t>
            </a:r>
            <a:r>
              <a:rPr lang="en-US" altLang="ja-JP" b="0" baseline="0" noProof="0" dirty="0">
                <a:ea typeface="MS Gothic" pitchFamily="49" charset="-128"/>
              </a:rPr>
              <a:t>[</a:t>
            </a:r>
            <a:r>
              <a:rPr lang="ja-JP" altLang="en-US" b="0" baseline="0" noProof="0" dirty="0">
                <a:ea typeface="MS Gothic" pitchFamily="49" charset="-128"/>
              </a:rPr>
              <a:t>塗りつぶし</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塗りつぶし</a:t>
            </a:r>
            <a:r>
              <a:rPr lang="en-US" altLang="ja-JP" b="0" baseline="0" noProof="0" dirty="0">
                <a:ea typeface="MS Gothic" pitchFamily="49" charset="-128"/>
              </a:rPr>
              <a:t>] </a:t>
            </a:r>
            <a:r>
              <a:rPr lang="ja-JP" altLang="en-US" b="0" baseline="0" noProof="0" dirty="0">
                <a:ea typeface="MS Gothic" pitchFamily="49" charset="-128"/>
              </a:rPr>
              <a:t>ウィンドウで、次の操作を行います。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塗りつぶし </a:t>
            </a:r>
            <a:r>
              <a:rPr lang="en-US" altLang="ja-JP" b="0" baseline="0" noProof="0" dirty="0">
                <a:ea typeface="MS Gothic" pitchFamily="49" charset="-128"/>
              </a:rPr>
              <a:t>(</a:t>
            </a:r>
            <a:r>
              <a:rPr lang="ja-JP" altLang="en-US" b="0" baseline="0" noProof="0" dirty="0">
                <a:ea typeface="MS Gothic" pitchFamily="49" charset="-128"/>
              </a:rPr>
              <a:t>単色</a:t>
            </a:r>
            <a:r>
              <a:rPr lang="en-US" altLang="ja-JP" b="0" baseline="0" noProof="0" dirty="0">
                <a:ea typeface="MS Gothic" pitchFamily="49" charset="-128"/>
              </a:rPr>
              <a:t>)] </a:t>
            </a:r>
            <a:r>
              <a:rPr lang="ja-JP" altLang="en-US" b="0" baseline="0" noProof="0" dirty="0">
                <a:ea typeface="MS Gothic" pitchFamily="49" charset="-128"/>
              </a:rPr>
              <a:t>を選択します。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色</a:t>
            </a:r>
            <a:r>
              <a:rPr lang="en-US" altLang="ja-JP" b="0" baseline="0" noProof="0" dirty="0">
                <a:ea typeface="MS Gothic" pitchFamily="49" charset="-128"/>
              </a:rPr>
              <a:t>] </a:t>
            </a:r>
            <a:r>
              <a:rPr lang="ja-JP" altLang="en-US" b="0" baseline="0" noProof="0" dirty="0">
                <a:ea typeface="MS Gothic" pitchFamily="49" charset="-128"/>
              </a:rPr>
              <a:t>の横のボタンをクリックし、</a:t>
            </a:r>
            <a:r>
              <a:rPr lang="en-US" altLang="ja-JP" b="0" baseline="0" noProof="0" dirty="0">
                <a:ea typeface="MS Gothic" pitchFamily="49" charset="-128"/>
              </a:rPr>
              <a:t>[</a:t>
            </a:r>
            <a:r>
              <a:rPr lang="ja-JP" altLang="en-US" b="0" baseline="0" noProof="0" dirty="0">
                <a:ea typeface="MS Gothic" pitchFamily="49" charset="-128"/>
              </a:rPr>
              <a:t>黒、テキスト </a:t>
            </a:r>
            <a:r>
              <a:rPr lang="en-US" altLang="ja-JP" b="0" baseline="0" noProof="0" dirty="0">
                <a:ea typeface="MS Gothic" pitchFamily="49" charset="-128"/>
              </a:rPr>
              <a:t>1] (1 </a:t>
            </a:r>
            <a:r>
              <a:rPr lang="ja-JP" altLang="en-US" b="0" baseline="0" noProof="0" dirty="0">
                <a:ea typeface="MS Gothic" pitchFamily="49" charset="-128"/>
              </a:rPr>
              <a:t>段目、左から </a:t>
            </a:r>
            <a:r>
              <a:rPr lang="en-US" altLang="ja-JP" b="0" baseline="0" noProof="0" dirty="0">
                <a:ea typeface="MS Gothic" pitchFamily="49" charset="-128"/>
              </a:rPr>
              <a:t>2 </a:t>
            </a:r>
            <a:r>
              <a:rPr lang="ja-JP" altLang="en-US" b="0" baseline="0" noProof="0" dirty="0">
                <a:ea typeface="MS Gothic" pitchFamily="49" charset="-128"/>
              </a:rPr>
              <a:t>つ目</a:t>
            </a:r>
            <a:r>
              <a:rPr lang="en-US" altLang="ja-JP" b="0" baseline="0" noProof="0" dirty="0">
                <a:ea typeface="MS Gothic" pitchFamily="49" charset="-128"/>
              </a:rPr>
              <a:t>) </a:t>
            </a:r>
            <a:r>
              <a:rPr lang="ja-JP" altLang="en-US" b="0" baseline="0" noProof="0" dirty="0">
                <a:ea typeface="MS Gothic" pitchFamily="49" charset="-128"/>
              </a:rPr>
              <a:t>を選択します。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透過性</a:t>
            </a:r>
            <a:r>
              <a:rPr lang="en-US" altLang="ja-JP" b="0" baseline="0" noProof="0" dirty="0">
                <a:ea typeface="MS Gothic" pitchFamily="49" charset="-128"/>
              </a:rPr>
              <a:t>] </a:t>
            </a:r>
            <a:r>
              <a:rPr lang="ja-JP" altLang="en-US" baseline="0" noProof="0" dirty="0">
                <a:ea typeface="MS Gothic" pitchFamily="49" charset="-128"/>
              </a:rPr>
              <a:t>ボックスに「</a:t>
            </a:r>
            <a:r>
              <a:rPr lang="en-US" altLang="ja-JP" b="1" baseline="0" noProof="0" dirty="0">
                <a:ea typeface="MS Gothic" pitchFamily="49" charset="-128"/>
              </a:rPr>
              <a:t>90%</a:t>
            </a:r>
            <a:r>
              <a:rPr lang="ja-JP" altLang="en-US" baseline="0" noProof="0" dirty="0">
                <a:ea typeface="MS Gothic" pitchFamily="49" charset="-128"/>
              </a:rPr>
              <a:t>」と入力します。</a:t>
            </a:r>
          </a:p>
          <a:p>
            <a:pPr marL="228600" lvl="0" indent="-228600">
              <a:buAutoNum type="arabicPeriod"/>
            </a:pPr>
            <a:r>
              <a:rPr lang="en-US" altLang="ja-JP" b="0" baseline="0" noProof="0" dirty="0">
                <a:ea typeface="MS Gothic" pitchFamily="49" charset="-128"/>
              </a:rPr>
              <a:t>[</a:t>
            </a:r>
            <a:r>
              <a:rPr lang="ja-JP" altLang="en-US" b="0" baseline="0" noProof="0" dirty="0">
                <a:ea typeface="MS Gothic" pitchFamily="49" charset="-128"/>
              </a:rPr>
              <a:t>図形の書式設定</a:t>
            </a:r>
            <a:r>
              <a:rPr lang="en-US" altLang="ja-JP" b="0" baseline="0" noProof="0" dirty="0">
                <a:ea typeface="MS Gothic" pitchFamily="49" charset="-128"/>
              </a:rPr>
              <a:t>] </a:t>
            </a:r>
            <a:r>
              <a:rPr lang="ja-JP" altLang="en-US" b="0" baseline="0" noProof="0" dirty="0">
                <a:ea typeface="MS Gothic" pitchFamily="49" charset="-128"/>
              </a:rPr>
              <a:t>ダイアログ ボックスの </a:t>
            </a:r>
            <a:r>
              <a:rPr lang="en-US" altLang="ja-JP" b="0" baseline="0" noProof="0" dirty="0">
                <a:ea typeface="MS Gothic" pitchFamily="49" charset="-128"/>
              </a:rPr>
              <a:t>[</a:t>
            </a:r>
            <a:r>
              <a:rPr lang="ja-JP" altLang="en-US" b="0" baseline="0" noProof="0" dirty="0">
                <a:ea typeface="MS Gothic" pitchFamily="49" charset="-128"/>
              </a:rPr>
              <a:t>線の色</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線の色</a:t>
            </a:r>
            <a:r>
              <a:rPr lang="en-US" altLang="ja-JP" b="0" baseline="0" noProof="0" dirty="0">
                <a:ea typeface="MS Gothic" pitchFamily="49" charset="-128"/>
              </a:rPr>
              <a:t>] </a:t>
            </a:r>
            <a:r>
              <a:rPr lang="ja-JP" altLang="en-US" b="0" baseline="0" noProof="0" dirty="0">
                <a:ea typeface="MS Gothic" pitchFamily="49" charset="-128"/>
              </a:rPr>
              <a:t>ウィンドウで、</a:t>
            </a:r>
            <a:r>
              <a:rPr lang="en-US" altLang="ja-JP" b="0" baseline="0" noProof="0" dirty="0">
                <a:ea typeface="MS Gothic" pitchFamily="49" charset="-128"/>
              </a:rPr>
              <a:t>[</a:t>
            </a:r>
            <a:r>
              <a:rPr lang="ja-JP" altLang="en-US" b="0" baseline="0" noProof="0" dirty="0">
                <a:ea typeface="MS Gothic" pitchFamily="49" charset="-128"/>
              </a:rPr>
              <a:t>線なし</a:t>
            </a:r>
            <a:r>
              <a:rPr lang="en-US" altLang="ja-JP" b="0" baseline="0" noProof="0" dirty="0">
                <a:ea typeface="MS Gothic" pitchFamily="49" charset="-128"/>
              </a:rPr>
              <a:t>] </a:t>
            </a:r>
            <a:r>
              <a:rPr lang="ja-JP" altLang="en-US" b="0" baseline="0" noProof="0" dirty="0">
                <a:ea typeface="MS Gothic" pitchFamily="49" charset="-128"/>
              </a:rPr>
              <a:t>を選択します。 </a:t>
            </a:r>
          </a:p>
          <a:p>
            <a:pPr marL="228600" indent="-228600">
              <a:buAutoNum type="arabicPeriod"/>
            </a:pPr>
            <a:r>
              <a:rPr lang="en-US" altLang="ja-JP" b="0" baseline="0" noProof="0" dirty="0">
                <a:ea typeface="MS Gothic" pitchFamily="49" charset="-128"/>
              </a:rPr>
              <a:t>3 </a:t>
            </a:r>
            <a:r>
              <a:rPr lang="ja-JP" altLang="en-US" b="0" baseline="0" noProof="0" dirty="0">
                <a:ea typeface="MS Gothic" pitchFamily="49" charset="-128"/>
              </a:rPr>
              <a:t>つの図形すべてを選択した状態で、</a:t>
            </a:r>
            <a:r>
              <a:rPr lang="en-US" altLang="ja-JP" b="0" baseline="0" noProof="0" dirty="0">
                <a:ea typeface="MS Gothic" pitchFamily="49" charset="-128"/>
              </a:rPr>
              <a:t>[</a:t>
            </a:r>
            <a:r>
              <a:rPr lang="ja-JP" altLang="en-US" b="0" baseline="0" noProof="0" dirty="0">
                <a:ea typeface="MS Gothic" pitchFamily="49" charset="-128"/>
              </a:rPr>
              <a:t>ホーム</a:t>
            </a:r>
            <a:r>
              <a:rPr lang="en-US" altLang="ja-JP" b="0" baseline="0" noProof="0" dirty="0">
                <a:ea typeface="MS Gothic" pitchFamily="49" charset="-128"/>
              </a:rPr>
              <a:t>] </a:t>
            </a:r>
            <a:r>
              <a:rPr lang="ja-JP" altLang="en-US" b="0" baseline="0" noProof="0" dirty="0">
                <a:ea typeface="MS Gothic" pitchFamily="49" charset="-128"/>
              </a:rPr>
              <a:t>タブの </a:t>
            </a:r>
            <a:r>
              <a:rPr lang="en-US" altLang="ja-JP" b="0" baseline="0" noProof="0" dirty="0">
                <a:ea typeface="MS Gothic" pitchFamily="49" charset="-128"/>
              </a:rPr>
              <a:t>[</a:t>
            </a:r>
            <a:r>
              <a:rPr lang="ja-JP" altLang="en-US" b="0" baseline="0" noProof="0" dirty="0">
                <a:ea typeface="MS Gothic" pitchFamily="49" charset="-128"/>
              </a:rPr>
              <a:t>図形描画</a:t>
            </a:r>
            <a:r>
              <a:rPr lang="en-US" altLang="ja-JP" b="0" baseline="0" noProof="0" dirty="0">
                <a:ea typeface="MS Gothic" pitchFamily="49" charset="-128"/>
              </a:rPr>
              <a:t>] </a:t>
            </a:r>
            <a:r>
              <a:rPr lang="ja-JP" altLang="en-US" b="0" baseline="0" noProof="0" dirty="0">
                <a:ea typeface="MS Gothic" pitchFamily="49" charset="-128"/>
              </a:rPr>
              <a:t>で </a:t>
            </a:r>
            <a:r>
              <a:rPr lang="en-US" altLang="ja-JP" b="0" baseline="0" noProof="0" dirty="0">
                <a:ea typeface="MS Gothic" pitchFamily="49" charset="-128"/>
              </a:rPr>
              <a:t>[</a:t>
            </a:r>
            <a:r>
              <a:rPr lang="ja-JP" altLang="en-US" b="0" baseline="0" noProof="0" dirty="0">
                <a:ea typeface="MS Gothic" pitchFamily="49" charset="-128"/>
              </a:rPr>
              <a:t>配置</a:t>
            </a:r>
            <a:r>
              <a:rPr lang="en-US" altLang="ja-JP" b="0" baseline="0" noProof="0" dirty="0">
                <a:ea typeface="MS Gothic" pitchFamily="49" charset="-128"/>
              </a:rPr>
              <a:t>] </a:t>
            </a:r>
            <a:r>
              <a:rPr lang="ja-JP" altLang="en-US" b="0" baseline="0" noProof="0" dirty="0">
                <a:ea typeface="MS Gothic" pitchFamily="49" charset="-128"/>
              </a:rPr>
              <a:t>をクリックし、</a:t>
            </a:r>
            <a:r>
              <a:rPr lang="en-US" altLang="ja-JP" b="0" baseline="0" noProof="0" dirty="0">
                <a:ea typeface="MS Gothic" pitchFamily="49" charset="-128"/>
              </a:rPr>
              <a:t>[</a:t>
            </a:r>
            <a:r>
              <a:rPr lang="ja-JP" altLang="en-US" b="0" baseline="0" noProof="0" dirty="0">
                <a:ea typeface="MS Gothic" pitchFamily="49" charset="-128"/>
              </a:rPr>
              <a:t>配置</a:t>
            </a:r>
            <a:r>
              <a:rPr lang="en-US" altLang="ja-JP" b="0" baseline="0" noProof="0" dirty="0">
                <a:ea typeface="MS Gothic" pitchFamily="49" charset="-128"/>
              </a:rPr>
              <a:t>] </a:t>
            </a:r>
            <a:r>
              <a:rPr lang="ja-JP" altLang="en-US" b="0" baseline="0" noProof="0" dirty="0">
                <a:ea typeface="MS Gothic" pitchFamily="49" charset="-128"/>
              </a:rPr>
              <a:t>をポイントして、次の操作を行います。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スライドに合わせて配置</a:t>
            </a:r>
            <a:r>
              <a:rPr lang="en-US" altLang="ja-JP" b="0" baseline="0" noProof="0" dirty="0">
                <a:ea typeface="MS Gothic" pitchFamily="49" charset="-128"/>
              </a:rPr>
              <a:t>] </a:t>
            </a:r>
            <a:r>
              <a:rPr lang="ja-JP" altLang="en-US" b="0" baseline="0" noProof="0" dirty="0">
                <a:ea typeface="MS Gothic" pitchFamily="49" charset="-128"/>
              </a:rPr>
              <a:t>をクリックします。</a:t>
            </a:r>
          </a:p>
          <a:p>
            <a:pPr marL="685800" lvl="1" indent="-228600">
              <a:buAutoNum type="arabicPeriod"/>
            </a:pPr>
            <a:r>
              <a:rPr lang="en-US" altLang="ja-JP" b="0" baseline="0" noProof="0" dirty="0">
                <a:ea typeface="MS Gothic" pitchFamily="49" charset="-128"/>
              </a:rPr>
              <a:t>[</a:t>
            </a:r>
            <a:r>
              <a:rPr lang="ja-JP" altLang="en-US" b="0" baseline="0" noProof="0" dirty="0">
                <a:ea typeface="MS Gothic" pitchFamily="49" charset="-128"/>
              </a:rPr>
              <a:t>左右中央揃え</a:t>
            </a:r>
            <a:r>
              <a:rPr lang="en-US" altLang="ja-JP" b="0" baseline="0" noProof="0" dirty="0">
                <a:ea typeface="MS Gothic" pitchFamily="49" charset="-128"/>
              </a:rPr>
              <a:t>] </a:t>
            </a:r>
            <a:r>
              <a:rPr lang="ja-JP" altLang="en-US" b="0" baseline="0" noProof="0" dirty="0">
                <a:ea typeface="MS Gothic" pitchFamily="49" charset="-128"/>
              </a:rPr>
              <a:t>をクリックします。 </a:t>
            </a:r>
          </a:p>
          <a:p>
            <a:pPr marL="0" indent="0">
              <a:buNone/>
            </a:pPr>
            <a:endParaRPr lang="ja-JP" altLang="en-US" b="0" noProof="0" dirty="0">
              <a:ea typeface="MS Gothic" pitchFamily="49" charset="-128"/>
            </a:endParaRPr>
          </a:p>
          <a:p>
            <a:endParaRPr lang="ja-JP" altLang="en-US" noProof="0" dirty="0">
              <a:ea typeface="MS Gothic" pitchFamily="49" charset="-128"/>
            </a:endParaRPr>
          </a:p>
        </p:txBody>
      </p:sp>
      <p:sp>
        <p:nvSpPr>
          <p:cNvPr id="4" name="Slide Number Placeholder 3"/>
          <p:cNvSpPr>
            <a:spLocks noGrp="1"/>
          </p:cNvSpPr>
          <p:nvPr>
            <p:ph type="sldNum" sz="quarter" idx="10"/>
          </p:nvPr>
        </p:nvSpPr>
        <p:spPr/>
        <p:txBody>
          <a:bodyPr/>
          <a:lstStyle/>
          <a:p>
            <a:fld id="{6A5ED6C2-A0DA-45D2-8F5B-568687C3D82D}" type="slidenum">
              <a:rPr lang="en-US" smtClean="0"/>
              <a:pPr/>
              <a:t>1</a:t>
            </a:fld>
            <a:endParaRPr lang="en-US"/>
          </a:p>
        </p:txBody>
      </p:sp>
    </p:spTree>
    <p:extLst>
      <p:ext uri="{BB962C8B-B14F-4D97-AF65-F5344CB8AC3E}">
        <p14:creationId xmlns:p14="http://schemas.microsoft.com/office/powerpoint/2010/main" val="4196792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8539" y="2514601"/>
            <a:ext cx="8913077" cy="2262781"/>
          </a:xfrm>
        </p:spPr>
        <p:txBody>
          <a:bodyPr anchor="b">
            <a:normAutofit/>
          </a:bodyPr>
          <a:lstStyle>
            <a:lvl1pPr>
              <a:defRPr sz="5398"/>
            </a:lvl1pPr>
          </a:lstStyle>
          <a:p>
            <a:r>
              <a:rPr lang="ja-JP" altLang="en-US"/>
              <a:t>マスター タイトルの書式設定</a:t>
            </a:r>
            <a:endParaRPr lang="en-US" dirty="0"/>
          </a:p>
        </p:txBody>
      </p:sp>
      <p:sp>
        <p:nvSpPr>
          <p:cNvPr id="3" name="Subtitle 2"/>
          <p:cNvSpPr>
            <a:spLocks noGrp="1"/>
          </p:cNvSpPr>
          <p:nvPr>
            <p:ph type="subTitle" idx="1"/>
          </p:nvPr>
        </p:nvSpPr>
        <p:spPr>
          <a:xfrm>
            <a:off x="2588539" y="4777380"/>
            <a:ext cx="8913077" cy="1126283"/>
          </a:xfrm>
        </p:spPr>
        <p:txBody>
          <a:bodyPr anchor="t"/>
          <a:lstStyle>
            <a:lvl1pPr marL="0" indent="0" algn="l">
              <a:buNone/>
              <a:defRPr>
                <a:solidFill>
                  <a:schemeClr val="tx1">
                    <a:lumMod val="65000"/>
                    <a:lumOff val="35000"/>
                  </a:schemeClr>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E4F827B-8FED-49AA-AE61-21C48BCA230D}" type="datetime1">
              <a:rPr lang="en-US" altLang="ja-JP" smtClean="0"/>
              <a:t>8/15/2017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1"/>
            <a:ext cx="1744198"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674" y="4529541"/>
            <a:ext cx="779564"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4303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2588538" y="609600"/>
            <a:ext cx="8913077" cy="3117040"/>
          </a:xfrm>
        </p:spPr>
        <p:txBody>
          <a:bodyPr anchor="ctr">
            <a:normAutofit/>
          </a:bodyPr>
          <a:lstStyle>
            <a:lvl1pPr algn="l">
              <a:defRPr sz="4799"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8538" y="4354046"/>
            <a:ext cx="8913077" cy="1555864"/>
          </a:xfrm>
        </p:spPr>
        <p:txBody>
          <a:bodyPr anchor="ctr">
            <a:normAutofit/>
          </a:bodyPr>
          <a:lstStyle>
            <a:lvl1pPr marL="0" indent="0" algn="l">
              <a:buNone/>
              <a:defRPr sz="1799">
                <a:solidFill>
                  <a:schemeClr val="tx1">
                    <a:lumMod val="65000"/>
                    <a:lumOff val="3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39723E4-8EC8-42DE-912E-801592BF32F5}" type="datetime1">
              <a:rPr lang="en-US" altLang="zh-CN" smtClean="0"/>
              <a:t>8/15/2017</a:t>
            </a:fld>
            <a:endParaRPr lang="en-US" altLang="zh-CN"/>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4187" y="31781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674" y="3244140"/>
            <a:ext cx="779564" cy="365125"/>
          </a:xfrm>
        </p:spPr>
        <p:txBody>
          <a:bodyPr/>
          <a:lstStyle/>
          <a:p>
            <a:fld id="{299542E4-2CCF-42F6-9D92-ED568035133D}" type="slidenum">
              <a:rPr lang="en-US" altLang="zh-CN" smtClean="0"/>
              <a:pPr/>
              <a:t>‹#›</a:t>
            </a:fld>
            <a:endParaRPr lang="en-US" altLang="zh-CN"/>
          </a:p>
        </p:txBody>
      </p:sp>
    </p:spTree>
    <p:extLst>
      <p:ext uri="{BB962C8B-B14F-4D97-AF65-F5344CB8AC3E}">
        <p14:creationId xmlns:p14="http://schemas.microsoft.com/office/powerpoint/2010/main" val="4069348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2849207" y="609600"/>
            <a:ext cx="8391740" cy="2895600"/>
          </a:xfrm>
        </p:spPr>
        <p:txBody>
          <a:bodyPr anchor="ctr">
            <a:normAutofit/>
          </a:bodyPr>
          <a:lstStyle>
            <a:lvl1pPr algn="l">
              <a:defRPr sz="4799" b="0" cap="none"/>
            </a:lvl1pPr>
          </a:lstStyle>
          <a:p>
            <a:r>
              <a:rPr lang="ja-JP" altLang="en-US"/>
              <a:t>マスター タイトルの書式設定</a:t>
            </a:r>
            <a:endParaRPr lang="en-US" dirty="0"/>
          </a:p>
        </p:txBody>
      </p:sp>
      <p:sp>
        <p:nvSpPr>
          <p:cNvPr id="13" name="Text Placeholder 9"/>
          <p:cNvSpPr>
            <a:spLocks noGrp="1"/>
          </p:cNvSpPr>
          <p:nvPr>
            <p:ph type="body" sz="quarter" idx="13"/>
          </p:nvPr>
        </p:nvSpPr>
        <p:spPr>
          <a:xfrm>
            <a:off x="3274159" y="3505200"/>
            <a:ext cx="7534591" cy="381000"/>
          </a:xfrm>
        </p:spPr>
        <p:txBody>
          <a:bodyPr anchor="ctr">
            <a:noAutofit/>
          </a:bodyPr>
          <a:lstStyle>
            <a:lvl1pPr marL="0" indent="0">
              <a:buFontTx/>
              <a:buNone/>
              <a:defRPr sz="1600">
                <a:solidFill>
                  <a:schemeClr val="tx1">
                    <a:lumMod val="50000"/>
                    <a:lumOff val="50000"/>
                  </a:schemeClr>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2588538" y="4354046"/>
            <a:ext cx="8913077" cy="1555864"/>
          </a:xfrm>
        </p:spPr>
        <p:txBody>
          <a:bodyPr anchor="ctr">
            <a:normAutofit/>
          </a:bodyPr>
          <a:lstStyle>
            <a:lvl1pPr marL="0" indent="0" algn="l">
              <a:buNone/>
              <a:defRPr sz="1799">
                <a:solidFill>
                  <a:schemeClr val="tx1">
                    <a:lumMod val="65000"/>
                    <a:lumOff val="3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784B576-9ACA-4A3D-BC67-B75A83A063B0}" type="datetime1">
              <a:rPr lang="en-US" altLang="zh-CN" smtClean="0"/>
              <a:t>8/15/2017</a:t>
            </a:fld>
            <a:endParaRPr lang="en-US" altLang="zh-CN"/>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4187" y="31781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674" y="3244140"/>
            <a:ext cx="779564" cy="365125"/>
          </a:xfrm>
        </p:spPr>
        <p:txBody>
          <a:bodyPr/>
          <a:lstStyle/>
          <a:p>
            <a:fld id="{299542E4-2CCF-42F6-9D92-ED568035133D}" type="slidenum">
              <a:rPr lang="en-US" altLang="zh-CN" smtClean="0"/>
              <a:pPr/>
              <a:t>‹#›</a:t>
            </a:fld>
            <a:endParaRPr lang="en-US" altLang="zh-CN"/>
          </a:p>
        </p:txBody>
      </p:sp>
      <p:sp>
        <p:nvSpPr>
          <p:cNvPr id="14" name="TextBox 13"/>
          <p:cNvSpPr txBox="1"/>
          <p:nvPr/>
        </p:nvSpPr>
        <p:spPr>
          <a:xfrm>
            <a:off x="2467010" y="648005"/>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
        <p:nvSpPr>
          <p:cNvPr id="15" name="TextBox 14"/>
          <p:cNvSpPr txBox="1"/>
          <p:nvPr/>
        </p:nvSpPr>
        <p:spPr>
          <a:xfrm>
            <a:off x="11111958" y="2905306"/>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68619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2588539" y="2438401"/>
            <a:ext cx="8913078" cy="2724845"/>
          </a:xfrm>
        </p:spPr>
        <p:txBody>
          <a:bodyPr anchor="b">
            <a:normAutofit/>
          </a:bodyPr>
          <a:lstStyle>
            <a:lvl1pPr algn="l">
              <a:defRPr sz="4799" b="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2588539" y="5181600"/>
            <a:ext cx="8913078"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EB41FC1B-CA13-467A-8695-EF5D14892D50}" type="datetime1">
              <a:rPr lang="en-US" altLang="zh-CN" smtClean="0"/>
              <a:t>8/15/2017</a:t>
            </a:fld>
            <a:endParaRPr lang="en-US" altLang="zh-CN"/>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7" y="491172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674" y="4983088"/>
            <a:ext cx="779564" cy="365125"/>
          </a:xfrm>
        </p:spPr>
        <p:txBody>
          <a:bodyPr/>
          <a:lstStyle/>
          <a:p>
            <a:fld id="{299542E4-2CCF-42F6-9D92-ED568035133D}" type="slidenum">
              <a:rPr lang="en-US" altLang="zh-CN" smtClean="0"/>
              <a:pPr/>
              <a:t>‹#›</a:t>
            </a:fld>
            <a:endParaRPr lang="en-US" altLang="zh-CN"/>
          </a:p>
        </p:txBody>
      </p:sp>
    </p:spTree>
    <p:extLst>
      <p:ext uri="{BB962C8B-B14F-4D97-AF65-F5344CB8AC3E}">
        <p14:creationId xmlns:p14="http://schemas.microsoft.com/office/powerpoint/2010/main" val="24042488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2" name="Title 1"/>
          <p:cNvSpPr>
            <a:spLocks noGrp="1"/>
          </p:cNvSpPr>
          <p:nvPr>
            <p:ph type="title"/>
          </p:nvPr>
        </p:nvSpPr>
        <p:spPr>
          <a:xfrm>
            <a:off x="2849207" y="609600"/>
            <a:ext cx="8391740" cy="2895600"/>
          </a:xfrm>
        </p:spPr>
        <p:txBody>
          <a:bodyPr anchor="ctr">
            <a:normAutofit/>
          </a:bodyPr>
          <a:lstStyle>
            <a:lvl1pPr algn="l">
              <a:defRPr sz="4799" b="0" cap="none"/>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8538" y="4343400"/>
            <a:ext cx="8913078" cy="838200"/>
          </a:xfrm>
        </p:spPr>
        <p:txBody>
          <a:bodyPr anchor="b">
            <a:noAutofit/>
          </a:bodyPr>
          <a:lstStyle>
            <a:lvl1pPr marL="0" indent="0">
              <a:buFontTx/>
              <a:buNone/>
              <a:defRPr sz="2399">
                <a:solidFill>
                  <a:schemeClr val="accent1"/>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8539" y="5181600"/>
            <a:ext cx="8913078"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7FC508EB-BF32-4633-A99F-AB3A0D50BFAB}" type="datetime1">
              <a:rPr lang="en-US" altLang="zh-CN" smtClean="0"/>
              <a:t>8/15/2017</a:t>
            </a:fld>
            <a:endParaRPr lang="en-US" altLang="zh-CN"/>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4187" y="491172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674" y="4983088"/>
            <a:ext cx="779564" cy="365125"/>
          </a:xfrm>
        </p:spPr>
        <p:txBody>
          <a:bodyPr/>
          <a:lstStyle/>
          <a:p>
            <a:fld id="{299542E4-2CCF-42F6-9D92-ED568035133D}" type="slidenum">
              <a:rPr lang="en-US" altLang="zh-CN" smtClean="0"/>
              <a:pPr/>
              <a:t>‹#›</a:t>
            </a:fld>
            <a:endParaRPr lang="en-US" altLang="zh-CN"/>
          </a:p>
        </p:txBody>
      </p:sp>
      <p:sp>
        <p:nvSpPr>
          <p:cNvPr id="17" name="TextBox 16"/>
          <p:cNvSpPr txBox="1"/>
          <p:nvPr/>
        </p:nvSpPr>
        <p:spPr>
          <a:xfrm>
            <a:off x="2467010" y="648005"/>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
        <p:nvSpPr>
          <p:cNvPr id="18" name="TextBox 17"/>
          <p:cNvSpPr txBox="1"/>
          <p:nvPr/>
        </p:nvSpPr>
        <p:spPr>
          <a:xfrm>
            <a:off x="11111958" y="2905306"/>
            <a:ext cx="609441" cy="584776"/>
          </a:xfrm>
          <a:prstGeom prst="rect">
            <a:avLst/>
          </a:prstGeom>
        </p:spPr>
        <p:txBody>
          <a:bodyPr vert="horz" lIns="91416" tIns="45708" rIns="91416" bIns="45708" rtlCol="0" anchor="ctr">
            <a:noAutofit/>
          </a:bodyPr>
          <a:lstStyle/>
          <a:p>
            <a:pPr lvl="0"/>
            <a:r>
              <a:rPr lang="en-US" sz="7998"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67267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2588538" y="627407"/>
            <a:ext cx="8913077" cy="2880020"/>
          </a:xfrm>
        </p:spPr>
        <p:txBody>
          <a:bodyPr anchor="ctr">
            <a:normAutofit/>
          </a:bodyPr>
          <a:lstStyle>
            <a:lvl1pPr algn="l">
              <a:defRPr sz="4799" b="0"/>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8538" y="4343400"/>
            <a:ext cx="8913078" cy="838200"/>
          </a:xfrm>
        </p:spPr>
        <p:txBody>
          <a:bodyPr anchor="b">
            <a:noAutofit/>
          </a:bodyPr>
          <a:lstStyle>
            <a:lvl1pPr marL="0" indent="0">
              <a:buFontTx/>
              <a:buNone/>
              <a:defRPr sz="2399">
                <a:solidFill>
                  <a:schemeClr val="accent1"/>
                </a:solidFill>
              </a:defRPr>
            </a:lvl1pPr>
            <a:lvl2pPr marL="457063" indent="0">
              <a:buFontTx/>
              <a:buNone/>
              <a:defRPr/>
            </a:lvl2pPr>
            <a:lvl3pPr marL="914126" indent="0">
              <a:buFontTx/>
              <a:buNone/>
              <a:defRPr/>
            </a:lvl3pPr>
            <a:lvl4pPr marL="1371189" indent="0">
              <a:buFontTx/>
              <a:buNone/>
              <a:defRPr/>
            </a:lvl4pPr>
            <a:lvl5pPr marL="1828251"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8539" y="5181600"/>
            <a:ext cx="8913078"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C3CB8A64-9C71-41C2-A10E-2E8262F24B90}" type="datetime1">
              <a:rPr lang="en-US" altLang="zh-CN" smtClean="0"/>
              <a:t>8/15/2017</a:t>
            </a:fld>
            <a:endParaRPr lang="en-US" altLang="zh-CN"/>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7" y="491172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674" y="4983088"/>
            <a:ext cx="779564" cy="365125"/>
          </a:xfrm>
        </p:spPr>
        <p:txBody>
          <a:bodyPr/>
          <a:lstStyle/>
          <a:p>
            <a:fld id="{299542E4-2CCF-42F6-9D92-ED568035133D}" type="slidenum">
              <a:rPr lang="en-US" altLang="zh-CN" smtClean="0"/>
              <a:pPr/>
              <a:t>‹#›</a:t>
            </a:fld>
            <a:endParaRPr lang="en-US" altLang="zh-CN"/>
          </a:p>
        </p:txBody>
      </p:sp>
    </p:spTree>
    <p:extLst>
      <p:ext uri="{BB962C8B-B14F-4D97-AF65-F5344CB8AC3E}">
        <p14:creationId xmlns:p14="http://schemas.microsoft.com/office/powerpoint/2010/main" val="22966099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8B5C7C-A858-428C-BDBA-36E368022B45}" type="datetime1">
              <a:rPr lang="en-US" altLang="zh-CN" smtClean="0"/>
              <a:t>8/15/2017</a:t>
            </a:fld>
            <a:endParaRPr lang="en-US" altLang="zh-CN"/>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99542E4-2CCF-42F6-9D92-ED568035133D}" type="slidenum">
              <a:rPr lang="en-US" altLang="zh-CN" smtClean="0"/>
              <a:pPr/>
              <a:t>‹#›</a:t>
            </a:fld>
            <a:endParaRPr lang="en-US" altLang="zh-CN"/>
          </a:p>
        </p:txBody>
      </p:sp>
    </p:spTree>
    <p:extLst>
      <p:ext uri="{BB962C8B-B14F-4D97-AF65-F5344CB8AC3E}">
        <p14:creationId xmlns:p14="http://schemas.microsoft.com/office/powerpoint/2010/main" val="38516827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2392" y="627406"/>
            <a:ext cx="2207026" cy="5283817"/>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88538" y="627406"/>
            <a:ext cx="6475313" cy="5283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A374915-DCDF-46AB-A8D6-895A1139B0DA}" type="datetime1">
              <a:rPr lang="en-US" altLang="zh-CN" smtClean="0"/>
              <a:t>8/15/2017</a:t>
            </a:fld>
            <a:endParaRPr lang="en-US" altLang="zh-CN"/>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99542E4-2CCF-42F6-9D92-ED568035133D}" type="slidenum">
              <a:rPr lang="en-US" altLang="zh-CN" smtClean="0"/>
              <a:pPr/>
              <a:t>‹#›</a:t>
            </a:fld>
            <a:endParaRPr lang="en-US" altLang="zh-CN"/>
          </a:p>
        </p:txBody>
      </p:sp>
    </p:spTree>
    <p:extLst>
      <p:ext uri="{BB962C8B-B14F-4D97-AF65-F5344CB8AC3E}">
        <p14:creationId xmlns:p14="http://schemas.microsoft.com/office/powerpoint/2010/main" val="3517694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250" y="624110"/>
            <a:ext cx="8909366"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8538" y="2133600"/>
            <a:ext cx="8913078"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B725AD1-37B8-4C04-81F5-18AB177247D5}" type="datetime1">
              <a:rPr lang="en-US" altLang="ja-JP" smtClean="0"/>
              <a:t>8/15/2017</a:t>
            </a:fld>
            <a:endParaRPr kumimoji="1" lang="ja-JP" altLang="en-US"/>
          </a:p>
        </p:txBody>
      </p:sp>
      <p:sp>
        <p:nvSpPr>
          <p:cNvPr id="5" name="Footer Placeholder 4"/>
          <p:cNvSpPr>
            <a:spLocks noGrp="1"/>
          </p:cNvSpPr>
          <p:nvPr>
            <p:ph type="ftr" sz="quarter" idx="11"/>
          </p:nvPr>
        </p:nvSpPr>
        <p:spPr/>
        <p:txBody>
          <a:bodyPr/>
          <a:lstStyle/>
          <a:p>
            <a:endParaRPr kumimoji="1" lang="ja-JP"/>
          </a:p>
        </p:txBody>
      </p:sp>
      <p:sp>
        <p:nvSpPr>
          <p:cNvPr id="8"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99542E4-2CCF-42F6-9D92-ED568035133D}" type="slidenum">
              <a:rPr lang="en-US" altLang="ja-JP" smtClean="0"/>
              <a:t>‹#›</a:t>
            </a:fld>
            <a:endParaRPr kumimoji="1" lang="ja-JP" altLang="en-US"/>
          </a:p>
        </p:txBody>
      </p:sp>
    </p:spTree>
    <p:extLst>
      <p:ext uri="{BB962C8B-B14F-4D97-AF65-F5344CB8AC3E}">
        <p14:creationId xmlns:p14="http://schemas.microsoft.com/office/powerpoint/2010/main" val="190471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88538" y="2058750"/>
            <a:ext cx="8913077" cy="1468800"/>
          </a:xfrm>
        </p:spPr>
        <p:txBody>
          <a:bodyPr anchor="b"/>
          <a:lstStyle>
            <a:lvl1pPr algn="l">
              <a:defRPr sz="3999"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8538" y="3530129"/>
            <a:ext cx="8913077" cy="860400"/>
          </a:xfrm>
        </p:spPr>
        <p:txBody>
          <a:bodyPr anchor="t"/>
          <a:lstStyle>
            <a:lvl1pPr marL="0" indent="0" algn="l">
              <a:buNone/>
              <a:defRPr sz="1999">
                <a:solidFill>
                  <a:schemeClr val="tx1">
                    <a:lumMod val="65000"/>
                    <a:lumOff val="35000"/>
                  </a:schemeClr>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C7DF940-047B-44E5-8372-EA8383BEC855}" type="datetime1">
              <a:rPr lang="en-US" altLang="ja-JP" smtClean="0"/>
              <a:t>8/15/2017</a:t>
            </a:fld>
            <a:endParaRPr kumimoji="1" lang="ja-JP" altLang="en-US"/>
          </a:p>
        </p:txBody>
      </p:sp>
      <p:sp>
        <p:nvSpPr>
          <p:cNvPr id="5" name="Footer Placeholder 4"/>
          <p:cNvSpPr>
            <a:spLocks noGrp="1"/>
          </p:cNvSpPr>
          <p:nvPr>
            <p:ph type="ftr" sz="quarter" idx="11"/>
          </p:nvPr>
        </p:nvSpPr>
        <p:spPr/>
        <p:txBody>
          <a:bodyPr/>
          <a:lstStyle/>
          <a:p>
            <a:endParaRPr kumimoji="1" lang="ja-JP"/>
          </a:p>
        </p:txBody>
      </p:sp>
      <p:sp>
        <p:nvSpPr>
          <p:cNvPr id="9" name="Freeform 11"/>
          <p:cNvSpPr/>
          <p:nvPr/>
        </p:nvSpPr>
        <p:spPr bwMode="auto">
          <a:xfrm flipV="1">
            <a:off x="-4187" y="31781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674" y="3244140"/>
            <a:ext cx="779564" cy="365125"/>
          </a:xfrm>
        </p:spPr>
        <p:txBody>
          <a:bodyPr/>
          <a:lstStyle/>
          <a:p>
            <a:fld id="{299542E4-2CCF-42F6-9D92-ED568035133D}" type="slidenum">
              <a:rPr lang="en-US" altLang="ja-JP" smtClean="0"/>
              <a:t>‹#›</a:t>
            </a:fld>
            <a:endParaRPr kumimoji="1" lang="ja-JP" altLang="en-US"/>
          </a:p>
        </p:txBody>
      </p:sp>
    </p:spTree>
    <p:extLst>
      <p:ext uri="{BB962C8B-B14F-4D97-AF65-F5344CB8AC3E}">
        <p14:creationId xmlns:p14="http://schemas.microsoft.com/office/powerpoint/2010/main" val="1691081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88538" y="2133600"/>
            <a:ext cx="4312741"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7188874" y="2126222"/>
            <a:ext cx="4312741"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F37A9EB-C470-4D39-8355-39D04D14CA6D}" type="datetime1">
              <a:rPr lang="en-US" altLang="ja-JP" smtClean="0"/>
              <a:t>8/15/2017</a:t>
            </a:fld>
            <a:endParaRPr kumimoji="1" lang="ja-JP" altLang="en-US"/>
          </a:p>
        </p:txBody>
      </p:sp>
      <p:sp>
        <p:nvSpPr>
          <p:cNvPr id="6" name="Footer Placeholder 5"/>
          <p:cNvSpPr>
            <a:spLocks noGrp="1"/>
          </p:cNvSpPr>
          <p:nvPr>
            <p:ph type="ftr" sz="quarter" idx="11"/>
          </p:nvPr>
        </p:nvSpPr>
        <p:spPr/>
        <p:txBody>
          <a:bodyPr/>
          <a:lstStyle/>
          <a:p>
            <a:endParaRPr kumimoji="1" lang="ja-JP"/>
          </a:p>
        </p:txBody>
      </p:sp>
      <p:sp>
        <p:nvSpPr>
          <p:cNvPr id="10"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674" y="787783"/>
            <a:ext cx="779564" cy="365125"/>
          </a:xfrm>
        </p:spPr>
        <p:txBody>
          <a:bodyPr/>
          <a:lstStyle/>
          <a:p>
            <a:fld id="{299542E4-2CCF-42F6-9D92-ED568035133D}" type="slidenum">
              <a:rPr lang="en-US" altLang="ja-JP" smtClean="0"/>
              <a:t>‹#›</a:t>
            </a:fld>
            <a:endParaRPr kumimoji="1" lang="ja-JP" altLang="en-US"/>
          </a:p>
        </p:txBody>
      </p:sp>
    </p:spTree>
    <p:extLst>
      <p:ext uri="{BB962C8B-B14F-4D97-AF65-F5344CB8AC3E}">
        <p14:creationId xmlns:p14="http://schemas.microsoft.com/office/powerpoint/2010/main" val="333264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938608" y="1972703"/>
            <a:ext cx="3991692" cy="576262"/>
          </a:xfrm>
        </p:spPr>
        <p:txBody>
          <a:bodyPr anchor="b">
            <a:noAutofit/>
          </a:bodyPr>
          <a:lstStyle>
            <a:lvl1pPr marL="0" indent="0">
              <a:buNone/>
              <a:defRPr sz="2399" b="0"/>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2588538" y="2548966"/>
            <a:ext cx="4341762"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7504674" y="1969475"/>
            <a:ext cx="3997960" cy="576262"/>
          </a:xfrm>
        </p:spPr>
        <p:txBody>
          <a:bodyPr anchor="b">
            <a:noAutofit/>
          </a:bodyPr>
          <a:lstStyle>
            <a:lvl1pPr marL="0" indent="0">
              <a:buNone/>
              <a:defRPr sz="2399" b="0"/>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7165091" y="2545738"/>
            <a:ext cx="4337544"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8531576-D3B5-4612-8311-4EAD5EB4808B}" type="datetime1">
              <a:rPr lang="en-US" altLang="ja-JP" smtClean="0"/>
              <a:t>8/15/2017</a:t>
            </a:fld>
            <a:endParaRPr kumimoji="1" lang="ja-JP" altLang="en-US"/>
          </a:p>
        </p:txBody>
      </p:sp>
      <p:sp>
        <p:nvSpPr>
          <p:cNvPr id="8" name="Footer Placeholder 7"/>
          <p:cNvSpPr>
            <a:spLocks noGrp="1"/>
          </p:cNvSpPr>
          <p:nvPr>
            <p:ph type="ftr" sz="quarter" idx="11"/>
          </p:nvPr>
        </p:nvSpPr>
        <p:spPr/>
        <p:txBody>
          <a:bodyPr/>
          <a:lstStyle/>
          <a:p>
            <a:endParaRPr kumimoji="1" lang="ja-JP"/>
          </a:p>
        </p:txBody>
      </p:sp>
      <p:sp>
        <p:nvSpPr>
          <p:cNvPr id="12"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674" y="787783"/>
            <a:ext cx="779564" cy="365125"/>
          </a:xfrm>
        </p:spPr>
        <p:txBody>
          <a:bodyPr/>
          <a:lstStyle/>
          <a:p>
            <a:fld id="{299542E4-2CCF-42F6-9D92-ED568035133D}" type="slidenum">
              <a:rPr lang="en-US" altLang="ja-JP" smtClean="0"/>
              <a:t>‹#›</a:t>
            </a:fld>
            <a:endParaRPr kumimoji="1" lang="ja-JP" altLang="en-US"/>
          </a:p>
        </p:txBody>
      </p:sp>
    </p:spTree>
    <p:extLst>
      <p:ext uri="{BB962C8B-B14F-4D97-AF65-F5344CB8AC3E}">
        <p14:creationId xmlns:p14="http://schemas.microsoft.com/office/powerpoint/2010/main" val="426674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8ED182E-282C-474F-8BE8-4F86E4AE29D8}" type="datetime1">
              <a:rPr lang="en-US" altLang="ja-JP" smtClean="0"/>
              <a:t>8/15/2017</a:t>
            </a:fld>
            <a:endParaRPr kumimoji="1" lang="ja-JP" altLang="en-US"/>
          </a:p>
        </p:txBody>
      </p:sp>
      <p:sp>
        <p:nvSpPr>
          <p:cNvPr id="4" name="Footer Placeholder 3"/>
          <p:cNvSpPr>
            <a:spLocks noGrp="1"/>
          </p:cNvSpPr>
          <p:nvPr>
            <p:ph type="ftr" sz="quarter" idx="11"/>
          </p:nvPr>
        </p:nvSpPr>
        <p:spPr/>
        <p:txBody>
          <a:bodyPr/>
          <a:lstStyle/>
          <a:p>
            <a:endParaRPr kumimoji="1" lang="ja-JP"/>
          </a:p>
        </p:txBody>
      </p:sp>
      <p:sp>
        <p:nvSpPr>
          <p:cNvPr id="7"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99542E4-2CCF-42F6-9D92-ED568035133D}" type="slidenum">
              <a:rPr lang="en-US" altLang="ja-JP" smtClean="0"/>
              <a:t>‹#›</a:t>
            </a:fld>
            <a:endParaRPr kumimoji="1" lang="ja-JP" altLang="en-US"/>
          </a:p>
        </p:txBody>
      </p:sp>
    </p:spTree>
    <p:extLst>
      <p:ext uri="{BB962C8B-B14F-4D97-AF65-F5344CB8AC3E}">
        <p14:creationId xmlns:p14="http://schemas.microsoft.com/office/powerpoint/2010/main" val="2470012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203F53-EB4B-4955-ACAE-6B1F4F5557F5}" type="datetime1">
              <a:rPr lang="en-US" altLang="ja-JP" smtClean="0"/>
              <a:t>8/15/2017</a:t>
            </a:fld>
            <a:endParaRPr kumimoji="1" lang="ja-JP" altLang="en-US"/>
          </a:p>
        </p:txBody>
      </p:sp>
      <p:sp>
        <p:nvSpPr>
          <p:cNvPr id="3" name="Footer Placeholder 2"/>
          <p:cNvSpPr>
            <a:spLocks noGrp="1"/>
          </p:cNvSpPr>
          <p:nvPr>
            <p:ph type="ftr" sz="quarter" idx="11"/>
          </p:nvPr>
        </p:nvSpPr>
        <p:spPr/>
        <p:txBody>
          <a:bodyPr/>
          <a:lstStyle/>
          <a:p>
            <a:endParaRPr kumimoji="1" lang="ja-JP"/>
          </a:p>
        </p:txBody>
      </p:sp>
      <p:sp>
        <p:nvSpPr>
          <p:cNvPr id="6"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99542E4-2CCF-42F6-9D92-ED568035133D}" type="slidenum">
              <a:rPr lang="en-US" altLang="ja-JP" smtClean="0"/>
              <a:t>‹#›</a:t>
            </a:fld>
            <a:endParaRPr kumimoji="1" lang="ja-JP" altLang="en-US"/>
          </a:p>
        </p:txBody>
      </p:sp>
    </p:spTree>
    <p:extLst>
      <p:ext uri="{BB962C8B-B14F-4D97-AF65-F5344CB8AC3E}">
        <p14:creationId xmlns:p14="http://schemas.microsoft.com/office/powerpoint/2010/main" val="1973229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88538" y="446088"/>
            <a:ext cx="3504286" cy="976312"/>
          </a:xfrm>
        </p:spPr>
        <p:txBody>
          <a:bodyPr anchor="b"/>
          <a:lstStyle>
            <a:lvl1pPr algn="l">
              <a:defRPr sz="1999" b="0"/>
            </a:lvl1pPr>
          </a:lstStyle>
          <a:p>
            <a:r>
              <a:rPr lang="ja-JP" altLang="en-US"/>
              <a:t>マスター タイトルの書式設定</a:t>
            </a:r>
            <a:endParaRPr lang="en-US" dirty="0"/>
          </a:p>
        </p:txBody>
      </p:sp>
      <p:sp>
        <p:nvSpPr>
          <p:cNvPr id="3" name="Content Placeholder 2"/>
          <p:cNvSpPr>
            <a:spLocks noGrp="1"/>
          </p:cNvSpPr>
          <p:nvPr>
            <p:ph idx="1"/>
          </p:nvPr>
        </p:nvSpPr>
        <p:spPr>
          <a:xfrm>
            <a:off x="6321365" y="446089"/>
            <a:ext cx="5180251" cy="5414963"/>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88538" y="1598613"/>
            <a:ext cx="3504286" cy="4262436"/>
          </a:xfrm>
        </p:spPr>
        <p:txBody>
          <a:bodyPr/>
          <a:lstStyle>
            <a:lvl1pPr marL="0" indent="0">
              <a:buNone/>
              <a:defRPr sz="14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40240C5-7582-430C-89DB-01D38A4453F9}" type="datetime1">
              <a:rPr lang="en-US" altLang="zh-CN" smtClean="0"/>
              <a:t>8/15/2017</a:t>
            </a:fld>
            <a:endParaRPr lang="en-US" altLang="zh-CN"/>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4187" y="71437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99542E4-2CCF-42F6-9D92-ED568035133D}" type="slidenum">
              <a:rPr lang="en-US" altLang="zh-CN" smtClean="0"/>
              <a:pPr/>
              <a:t>‹#›</a:t>
            </a:fld>
            <a:endParaRPr lang="en-US" altLang="zh-CN"/>
          </a:p>
        </p:txBody>
      </p:sp>
    </p:spTree>
    <p:extLst>
      <p:ext uri="{BB962C8B-B14F-4D97-AF65-F5344CB8AC3E}">
        <p14:creationId xmlns:p14="http://schemas.microsoft.com/office/powerpoint/2010/main" val="18386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88539" y="4800600"/>
            <a:ext cx="8913078" cy="566738"/>
          </a:xfrm>
        </p:spPr>
        <p:txBody>
          <a:bodyPr anchor="b">
            <a:normAutofit/>
          </a:bodyPr>
          <a:lstStyle>
            <a:lvl1pPr algn="l">
              <a:defRPr sz="2399"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588538" y="634965"/>
            <a:ext cx="8913078" cy="3854970"/>
          </a:xfrm>
        </p:spPr>
        <p:txBody>
          <a:bodyPr anchor="t">
            <a:normAutofit/>
          </a:bodyPr>
          <a:lstStyle>
            <a:lvl1pPr marL="0" indent="0" algn="ctr">
              <a:buNone/>
              <a:defRPr sz="1600"/>
            </a:lvl1pPr>
            <a:lvl2pPr marL="457063" indent="0">
              <a:buNone/>
              <a:defRPr sz="1600"/>
            </a:lvl2pPr>
            <a:lvl3pPr marL="914126" indent="0">
              <a:buNone/>
              <a:defRPr sz="1600"/>
            </a:lvl3pPr>
            <a:lvl4pPr marL="1371189" indent="0">
              <a:buNone/>
              <a:defRPr sz="1600"/>
            </a:lvl4pPr>
            <a:lvl5pPr marL="1828251" indent="0">
              <a:buNone/>
              <a:defRPr sz="1600"/>
            </a:lvl5pPr>
            <a:lvl6pPr marL="2285314" indent="0">
              <a:buNone/>
              <a:defRPr sz="1600"/>
            </a:lvl6pPr>
            <a:lvl7pPr marL="2742377" indent="0">
              <a:buNone/>
              <a:defRPr sz="1600"/>
            </a:lvl7pPr>
            <a:lvl8pPr marL="3199440" indent="0">
              <a:buNone/>
              <a:defRPr sz="1600"/>
            </a:lvl8pPr>
            <a:lvl9pPr marL="3656503"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2588539" y="5367338"/>
            <a:ext cx="8913078" cy="493712"/>
          </a:xfrm>
        </p:spPr>
        <p:txBody>
          <a:bodyPr>
            <a:normAutofit/>
          </a:bodyPr>
          <a:lstStyle>
            <a:lvl1pPr marL="0" indent="0">
              <a:buNone/>
              <a:defRPr sz="1200"/>
            </a:lvl1pPr>
            <a:lvl2pPr marL="457063" indent="0">
              <a:buNone/>
              <a:defRPr sz="1200"/>
            </a:lvl2pPr>
            <a:lvl3pPr marL="914126" indent="0">
              <a:buNone/>
              <a:defRPr sz="1000"/>
            </a:lvl3pPr>
            <a:lvl4pPr marL="1371189" indent="0">
              <a:buNone/>
              <a:defRPr sz="900"/>
            </a:lvl4pPr>
            <a:lvl5pPr marL="1828251" indent="0">
              <a:buNone/>
              <a:defRPr sz="900"/>
            </a:lvl5pPr>
            <a:lvl6pPr marL="2285314" indent="0">
              <a:buNone/>
              <a:defRPr sz="900"/>
            </a:lvl6pPr>
            <a:lvl7pPr marL="2742377" indent="0">
              <a:buNone/>
              <a:defRPr sz="900"/>
            </a:lvl7pPr>
            <a:lvl8pPr marL="3199440" indent="0">
              <a:buNone/>
              <a:defRPr sz="900"/>
            </a:lvl8pPr>
            <a:lvl9pPr marL="3656503"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C4D81A5-9728-4B4A-9770-F0858E54372D}" type="datetime1">
              <a:rPr lang="en-US" altLang="ja-JP" smtClean="0"/>
              <a:t>8/15/2017</a:t>
            </a:fld>
            <a:endParaRPr kumimoji="1" lang="ja-JP" altLang="en-US"/>
          </a:p>
        </p:txBody>
      </p:sp>
      <p:sp>
        <p:nvSpPr>
          <p:cNvPr id="6" name="Footer Placeholder 5"/>
          <p:cNvSpPr>
            <a:spLocks noGrp="1"/>
          </p:cNvSpPr>
          <p:nvPr>
            <p:ph type="ftr" sz="quarter" idx="11"/>
          </p:nvPr>
        </p:nvSpPr>
        <p:spPr/>
        <p:txBody>
          <a:bodyPr/>
          <a:lstStyle/>
          <a:p>
            <a:endParaRPr kumimoji="1" lang="ja-JP"/>
          </a:p>
        </p:txBody>
      </p:sp>
      <p:sp>
        <p:nvSpPr>
          <p:cNvPr id="9" name="Freeform 11"/>
          <p:cNvSpPr/>
          <p:nvPr/>
        </p:nvSpPr>
        <p:spPr bwMode="auto">
          <a:xfrm flipV="1">
            <a:off x="-4187" y="4911726"/>
            <a:ext cx="1588113"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674" y="4983088"/>
            <a:ext cx="779564" cy="365125"/>
          </a:xfrm>
        </p:spPr>
        <p:txBody>
          <a:bodyPr/>
          <a:lstStyle/>
          <a:p>
            <a:fld id="{299542E4-2CCF-42F6-9D92-ED568035133D}" type="slidenum">
              <a:rPr lang="en-US" altLang="ja-JP" smtClean="0"/>
              <a:t>‹#›</a:t>
            </a:fld>
            <a:endParaRPr kumimoji="1" lang="ja-JP" altLang="en-US"/>
          </a:p>
        </p:txBody>
      </p:sp>
    </p:spTree>
    <p:extLst>
      <p:ext uri="{BB962C8B-B14F-4D97-AF65-F5344CB8AC3E}">
        <p14:creationId xmlns:p14="http://schemas.microsoft.com/office/powerpoint/2010/main" val="28757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0773"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14" y="-786"/>
            <a:ext cx="2356060"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32"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249" y="624110"/>
            <a:ext cx="8909366"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8538" y="2133600"/>
            <a:ext cx="8913078"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58914" y="6130437"/>
            <a:ext cx="1145984"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6DB0BD8-A43C-4427-988B-D9DCE654F5A2}" type="datetime1">
              <a:rPr lang="en-US" altLang="zh-CN" smtClean="0"/>
              <a:t>8/15/2017</a:t>
            </a:fld>
            <a:endParaRPr lang="en-US" altLang="zh-CN"/>
          </a:p>
        </p:txBody>
      </p:sp>
      <p:sp>
        <p:nvSpPr>
          <p:cNvPr id="5" name="Footer Placeholder 4"/>
          <p:cNvSpPr>
            <a:spLocks noGrp="1"/>
          </p:cNvSpPr>
          <p:nvPr>
            <p:ph type="ftr" sz="quarter" idx="3"/>
          </p:nvPr>
        </p:nvSpPr>
        <p:spPr>
          <a:xfrm>
            <a:off x="2588538" y="6135809"/>
            <a:ext cx="7618015"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531674" y="787783"/>
            <a:ext cx="779564" cy="365125"/>
          </a:xfrm>
          <a:prstGeom prst="rect">
            <a:avLst/>
          </a:prstGeom>
        </p:spPr>
        <p:txBody>
          <a:bodyPr vert="horz" lIns="91440" tIns="45720" rIns="91440" bIns="45720" rtlCol="0" anchor="ctr"/>
          <a:lstStyle>
            <a:lvl1pPr algn="r">
              <a:defRPr sz="1999">
                <a:solidFill>
                  <a:srgbClr val="FEFFFF"/>
                </a:solidFill>
              </a:defRPr>
            </a:lvl1pPr>
          </a:lstStyle>
          <a:p>
            <a:fld id="{299542E4-2CCF-42F6-9D92-ED568035133D}" type="slidenum">
              <a:rPr lang="en-US" altLang="zh-CN" smtClean="0"/>
              <a:pPr/>
              <a:t>‹#›</a:t>
            </a:fld>
            <a:endParaRPr lang="en-US" altLang="zh-CN"/>
          </a:p>
        </p:txBody>
      </p:sp>
    </p:spTree>
    <p:extLst>
      <p:ext uri="{BB962C8B-B14F-4D97-AF65-F5344CB8AC3E}">
        <p14:creationId xmlns:p14="http://schemas.microsoft.com/office/powerpoint/2010/main" val="70408324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063" rtl="0" eaLnBrk="1" latinLnBrk="0" hangingPunct="1">
        <a:spcBef>
          <a:spcPct val="0"/>
        </a:spcBef>
        <a:buNone/>
        <a:defRPr kumimoji="1" sz="3599"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797" indent="-342797" algn="l" defTabSz="457063" rtl="0" eaLnBrk="1" latinLnBrk="0" hangingPunct="1">
        <a:spcBef>
          <a:spcPts val="1000"/>
        </a:spcBef>
        <a:spcAft>
          <a:spcPts val="0"/>
        </a:spcAft>
        <a:buClr>
          <a:schemeClr val="accent1"/>
        </a:buClr>
        <a:buFont typeface="Wingdings 3" charset="2"/>
        <a:buChar char=""/>
        <a:defRPr kumimoji="1" sz="1799" kern="1200">
          <a:solidFill>
            <a:schemeClr val="tx1">
              <a:lumMod val="75000"/>
              <a:lumOff val="25000"/>
            </a:schemeClr>
          </a:solidFill>
          <a:latin typeface="+mn-lt"/>
          <a:ea typeface="+mn-ea"/>
          <a:cs typeface="+mn-cs"/>
        </a:defRPr>
      </a:lvl1pPr>
      <a:lvl2pPr marL="742727" indent="-285664" algn="l" defTabSz="457063"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2657" indent="-228531" algn="l" defTabSz="457063"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599720" indent="-228531" algn="l" defTabSz="457063"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6783" indent="-228531" algn="l" defTabSz="457063"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3846" indent="-228531" algn="l" defTabSz="457063"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0908" indent="-228531" algn="l" defTabSz="457063"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7971" indent="-228531" algn="l" defTabSz="457063"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5034" indent="-228531" algn="l" defTabSz="457063"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063" rtl="0" eaLnBrk="1" latinLnBrk="0" hangingPunct="1">
        <a:defRPr kumimoji="1" sz="1799" kern="1200">
          <a:solidFill>
            <a:schemeClr val="tx1"/>
          </a:solidFill>
          <a:latin typeface="+mn-lt"/>
          <a:ea typeface="+mn-ea"/>
          <a:cs typeface="+mn-cs"/>
        </a:defRPr>
      </a:lvl1pPr>
      <a:lvl2pPr marL="457063" algn="l" defTabSz="457063" rtl="0" eaLnBrk="1" latinLnBrk="0" hangingPunct="1">
        <a:defRPr kumimoji="1" sz="1799" kern="1200">
          <a:solidFill>
            <a:schemeClr val="tx1"/>
          </a:solidFill>
          <a:latin typeface="+mn-lt"/>
          <a:ea typeface="+mn-ea"/>
          <a:cs typeface="+mn-cs"/>
        </a:defRPr>
      </a:lvl2pPr>
      <a:lvl3pPr marL="914126" algn="l" defTabSz="457063" rtl="0" eaLnBrk="1" latinLnBrk="0" hangingPunct="1">
        <a:defRPr kumimoji="1" sz="1799" kern="1200">
          <a:solidFill>
            <a:schemeClr val="tx1"/>
          </a:solidFill>
          <a:latin typeface="+mn-lt"/>
          <a:ea typeface="+mn-ea"/>
          <a:cs typeface="+mn-cs"/>
        </a:defRPr>
      </a:lvl3pPr>
      <a:lvl4pPr marL="1371189" algn="l" defTabSz="457063" rtl="0" eaLnBrk="1" latinLnBrk="0" hangingPunct="1">
        <a:defRPr kumimoji="1" sz="1799" kern="1200">
          <a:solidFill>
            <a:schemeClr val="tx1"/>
          </a:solidFill>
          <a:latin typeface="+mn-lt"/>
          <a:ea typeface="+mn-ea"/>
          <a:cs typeface="+mn-cs"/>
        </a:defRPr>
      </a:lvl4pPr>
      <a:lvl5pPr marL="1828251" algn="l" defTabSz="457063" rtl="0" eaLnBrk="1" latinLnBrk="0" hangingPunct="1">
        <a:defRPr kumimoji="1" sz="1799" kern="1200">
          <a:solidFill>
            <a:schemeClr val="tx1"/>
          </a:solidFill>
          <a:latin typeface="+mn-lt"/>
          <a:ea typeface="+mn-ea"/>
          <a:cs typeface="+mn-cs"/>
        </a:defRPr>
      </a:lvl5pPr>
      <a:lvl6pPr marL="2285314" algn="l" defTabSz="457063" rtl="0" eaLnBrk="1" latinLnBrk="0" hangingPunct="1">
        <a:defRPr kumimoji="1" sz="1799" kern="1200">
          <a:solidFill>
            <a:schemeClr val="tx1"/>
          </a:solidFill>
          <a:latin typeface="+mn-lt"/>
          <a:ea typeface="+mn-ea"/>
          <a:cs typeface="+mn-cs"/>
        </a:defRPr>
      </a:lvl6pPr>
      <a:lvl7pPr marL="2742377" algn="l" defTabSz="457063" rtl="0" eaLnBrk="1" latinLnBrk="0" hangingPunct="1">
        <a:defRPr kumimoji="1" sz="1799" kern="1200">
          <a:solidFill>
            <a:schemeClr val="tx1"/>
          </a:solidFill>
          <a:latin typeface="+mn-lt"/>
          <a:ea typeface="+mn-ea"/>
          <a:cs typeface="+mn-cs"/>
        </a:defRPr>
      </a:lvl7pPr>
      <a:lvl8pPr marL="3199440" algn="l" defTabSz="457063" rtl="0" eaLnBrk="1" latinLnBrk="0" hangingPunct="1">
        <a:defRPr kumimoji="1" sz="1799" kern="1200">
          <a:solidFill>
            <a:schemeClr val="tx1"/>
          </a:solidFill>
          <a:latin typeface="+mn-lt"/>
          <a:ea typeface="+mn-ea"/>
          <a:cs typeface="+mn-cs"/>
        </a:defRPr>
      </a:lvl8pPr>
      <a:lvl9pPr marL="3656503" algn="l" defTabSz="457063" rtl="0" eaLnBrk="1" latinLnBrk="0" hangingPunct="1">
        <a:defRPr kumimoji="1"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p:nvPr/>
        </p:nvSpPr>
        <p:spPr>
          <a:xfrm>
            <a:off x="1535112" y="4162698"/>
            <a:ext cx="9144000" cy="2022372"/>
          </a:xfrm>
          <a:custGeom>
            <a:avLst/>
            <a:gdLst>
              <a:gd name="connsiteX0" fmla="*/ 0 w 9144000"/>
              <a:gd name="connsiteY0" fmla="*/ 0 h 2514600"/>
              <a:gd name="connsiteX1" fmla="*/ 9144000 w 9144000"/>
              <a:gd name="connsiteY1" fmla="*/ 0 h 2514600"/>
              <a:gd name="connsiteX2" fmla="*/ 9144000 w 9144000"/>
              <a:gd name="connsiteY2" fmla="*/ 2514600 h 2514600"/>
              <a:gd name="connsiteX3" fmla="*/ 0 w 9144000"/>
              <a:gd name="connsiteY3" fmla="*/ 2514600 h 2514600"/>
              <a:gd name="connsiteX4" fmla="*/ 0 w 9144000"/>
              <a:gd name="connsiteY4" fmla="*/ 0 h 2514600"/>
              <a:gd name="connsiteX0" fmla="*/ 0 w 9144000"/>
              <a:gd name="connsiteY0" fmla="*/ 499533 h 3014133"/>
              <a:gd name="connsiteX1" fmla="*/ 9144000 w 9144000"/>
              <a:gd name="connsiteY1" fmla="*/ 499533 h 3014133"/>
              <a:gd name="connsiteX2" fmla="*/ 9144000 w 9144000"/>
              <a:gd name="connsiteY2" fmla="*/ 3014133 h 3014133"/>
              <a:gd name="connsiteX3" fmla="*/ 0 w 9144000"/>
              <a:gd name="connsiteY3" fmla="*/ 3014133 h 3014133"/>
              <a:gd name="connsiteX4" fmla="*/ 0 w 9144000"/>
              <a:gd name="connsiteY4" fmla="*/ 499533 h 3014133"/>
              <a:gd name="connsiteX0" fmla="*/ 0 w 9144000"/>
              <a:gd name="connsiteY0" fmla="*/ 298403 h 2813003"/>
              <a:gd name="connsiteX1" fmla="*/ 9144000 w 9144000"/>
              <a:gd name="connsiteY1" fmla="*/ 298403 h 2813003"/>
              <a:gd name="connsiteX2" fmla="*/ 9144000 w 9144000"/>
              <a:gd name="connsiteY2" fmla="*/ 2813003 h 2813003"/>
              <a:gd name="connsiteX3" fmla="*/ 0 w 9144000"/>
              <a:gd name="connsiteY3" fmla="*/ 2813003 h 2813003"/>
              <a:gd name="connsiteX4" fmla="*/ 0 w 9144000"/>
              <a:gd name="connsiteY4" fmla="*/ 298403 h 2813003"/>
              <a:gd name="connsiteX0" fmla="*/ 0 w 9144000"/>
              <a:gd name="connsiteY0" fmla="*/ 298403 h 2813003"/>
              <a:gd name="connsiteX1" fmla="*/ 9144000 w 9144000"/>
              <a:gd name="connsiteY1" fmla="*/ 298403 h 2813003"/>
              <a:gd name="connsiteX2" fmla="*/ 9124950 w 9144000"/>
              <a:gd name="connsiteY2" fmla="*/ 1670003 h 2813003"/>
              <a:gd name="connsiteX3" fmla="*/ 0 w 9144000"/>
              <a:gd name="connsiteY3" fmla="*/ 2813003 h 2813003"/>
              <a:gd name="connsiteX4" fmla="*/ 0 w 9144000"/>
              <a:gd name="connsiteY4" fmla="*/ 298403 h 2813003"/>
              <a:gd name="connsiteX0" fmla="*/ 0 w 9144000"/>
              <a:gd name="connsiteY0" fmla="*/ 298403 h 2813003"/>
              <a:gd name="connsiteX1" fmla="*/ 9144000 w 9144000"/>
              <a:gd name="connsiteY1" fmla="*/ 298403 h 2813003"/>
              <a:gd name="connsiteX2" fmla="*/ 9124950 w 9144000"/>
              <a:gd name="connsiteY2" fmla="*/ 1670003 h 2813003"/>
              <a:gd name="connsiteX3" fmla="*/ 0 w 9144000"/>
              <a:gd name="connsiteY3" fmla="*/ 2813003 h 2813003"/>
              <a:gd name="connsiteX4" fmla="*/ 0 w 9144000"/>
              <a:gd name="connsiteY4" fmla="*/ 298403 h 2813003"/>
              <a:gd name="connsiteX0" fmla="*/ 0 w 9144000"/>
              <a:gd name="connsiteY0" fmla="*/ 298403 h 2071937"/>
              <a:gd name="connsiteX1" fmla="*/ 9144000 w 9144000"/>
              <a:gd name="connsiteY1" fmla="*/ 298403 h 2071937"/>
              <a:gd name="connsiteX2" fmla="*/ 9124950 w 9144000"/>
              <a:gd name="connsiteY2" fmla="*/ 1670003 h 2071937"/>
              <a:gd name="connsiteX3" fmla="*/ 19050 w 9144000"/>
              <a:gd name="connsiteY3" fmla="*/ 679403 h 2071937"/>
              <a:gd name="connsiteX4" fmla="*/ 0 w 9144000"/>
              <a:gd name="connsiteY4" fmla="*/ 298403 h 2071937"/>
              <a:gd name="connsiteX0" fmla="*/ 0 w 9144000"/>
              <a:gd name="connsiteY0" fmla="*/ 298403 h 2065808"/>
              <a:gd name="connsiteX1" fmla="*/ 9144000 w 9144000"/>
              <a:gd name="connsiteY1" fmla="*/ 298403 h 2065808"/>
              <a:gd name="connsiteX2" fmla="*/ 9124950 w 9144000"/>
              <a:gd name="connsiteY2" fmla="*/ 1670003 h 2065808"/>
              <a:gd name="connsiteX3" fmla="*/ 0 w 9144000"/>
              <a:gd name="connsiteY3" fmla="*/ 622253 h 2065808"/>
              <a:gd name="connsiteX4" fmla="*/ 0 w 9144000"/>
              <a:gd name="connsiteY4" fmla="*/ 298403 h 2065808"/>
              <a:gd name="connsiteX0" fmla="*/ 0 w 9144000"/>
              <a:gd name="connsiteY0" fmla="*/ 277732 h 2273737"/>
              <a:gd name="connsiteX1" fmla="*/ 9144000 w 9144000"/>
              <a:gd name="connsiteY1" fmla="*/ 506332 h 2273737"/>
              <a:gd name="connsiteX2" fmla="*/ 9124950 w 9144000"/>
              <a:gd name="connsiteY2" fmla="*/ 1877932 h 2273737"/>
              <a:gd name="connsiteX3" fmla="*/ 0 w 9144000"/>
              <a:gd name="connsiteY3" fmla="*/ 830182 h 2273737"/>
              <a:gd name="connsiteX4" fmla="*/ 0 w 9144000"/>
              <a:gd name="connsiteY4" fmla="*/ 277732 h 2273737"/>
              <a:gd name="connsiteX0" fmla="*/ 0 w 9124950"/>
              <a:gd name="connsiteY0" fmla="*/ 762000 h 2758005"/>
              <a:gd name="connsiteX1" fmla="*/ 9124950 w 9124950"/>
              <a:gd name="connsiteY1" fmla="*/ 0 h 2758005"/>
              <a:gd name="connsiteX2" fmla="*/ 9124950 w 9124950"/>
              <a:gd name="connsiteY2" fmla="*/ 2362200 h 2758005"/>
              <a:gd name="connsiteX3" fmla="*/ 0 w 9124950"/>
              <a:gd name="connsiteY3" fmla="*/ 1314450 h 2758005"/>
              <a:gd name="connsiteX4" fmla="*/ 0 w 9124950"/>
              <a:gd name="connsiteY4" fmla="*/ 762000 h 2758005"/>
              <a:gd name="connsiteX0" fmla="*/ 0 w 9124950"/>
              <a:gd name="connsiteY0" fmla="*/ 762000 h 1971730"/>
              <a:gd name="connsiteX1" fmla="*/ 9124950 w 9124950"/>
              <a:gd name="connsiteY1" fmla="*/ 0 h 1971730"/>
              <a:gd name="connsiteX2" fmla="*/ 9124950 w 9124950"/>
              <a:gd name="connsiteY2" fmla="*/ 1447800 h 1971730"/>
              <a:gd name="connsiteX3" fmla="*/ 0 w 9124950"/>
              <a:gd name="connsiteY3" fmla="*/ 1314450 h 1971730"/>
              <a:gd name="connsiteX4" fmla="*/ 0 w 9124950"/>
              <a:gd name="connsiteY4" fmla="*/ 762000 h 1971730"/>
              <a:gd name="connsiteX0" fmla="*/ 0 w 9124950"/>
              <a:gd name="connsiteY0" fmla="*/ 762000 h 2022372"/>
              <a:gd name="connsiteX1" fmla="*/ 9124950 w 9124950"/>
              <a:gd name="connsiteY1" fmla="*/ 0 h 2022372"/>
              <a:gd name="connsiteX2" fmla="*/ 9124950 w 9124950"/>
              <a:gd name="connsiteY2" fmla="*/ 1447800 h 2022372"/>
              <a:gd name="connsiteX3" fmla="*/ 0 w 9124950"/>
              <a:gd name="connsiteY3" fmla="*/ 1562100 h 2022372"/>
              <a:gd name="connsiteX4" fmla="*/ 0 w 9124950"/>
              <a:gd name="connsiteY4" fmla="*/ 762000 h 2022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4950" h="2022372">
                <a:moveTo>
                  <a:pt x="0" y="762000"/>
                </a:moveTo>
                <a:cubicBezTo>
                  <a:pt x="4152900" y="-361950"/>
                  <a:pt x="5924550" y="1390650"/>
                  <a:pt x="9124950" y="0"/>
                </a:cubicBezTo>
                <a:lnTo>
                  <a:pt x="9124950" y="1447800"/>
                </a:lnTo>
                <a:cubicBezTo>
                  <a:pt x="6883400" y="2857500"/>
                  <a:pt x="3041650" y="1181100"/>
                  <a:pt x="0" y="1562100"/>
                </a:cubicBezTo>
                <a:lnTo>
                  <a:pt x="0" y="762000"/>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2"/>
          <p:cNvSpPr/>
          <p:nvPr/>
        </p:nvSpPr>
        <p:spPr>
          <a:xfrm>
            <a:off x="1522412" y="4419600"/>
            <a:ext cx="9144000" cy="2065808"/>
          </a:xfrm>
          <a:custGeom>
            <a:avLst/>
            <a:gdLst>
              <a:gd name="connsiteX0" fmla="*/ 0 w 9144000"/>
              <a:gd name="connsiteY0" fmla="*/ 0 h 2514600"/>
              <a:gd name="connsiteX1" fmla="*/ 9144000 w 9144000"/>
              <a:gd name="connsiteY1" fmla="*/ 0 h 2514600"/>
              <a:gd name="connsiteX2" fmla="*/ 9144000 w 9144000"/>
              <a:gd name="connsiteY2" fmla="*/ 2514600 h 2514600"/>
              <a:gd name="connsiteX3" fmla="*/ 0 w 9144000"/>
              <a:gd name="connsiteY3" fmla="*/ 2514600 h 2514600"/>
              <a:gd name="connsiteX4" fmla="*/ 0 w 9144000"/>
              <a:gd name="connsiteY4" fmla="*/ 0 h 2514600"/>
              <a:gd name="connsiteX0" fmla="*/ 0 w 9144000"/>
              <a:gd name="connsiteY0" fmla="*/ 499533 h 3014133"/>
              <a:gd name="connsiteX1" fmla="*/ 9144000 w 9144000"/>
              <a:gd name="connsiteY1" fmla="*/ 499533 h 3014133"/>
              <a:gd name="connsiteX2" fmla="*/ 9144000 w 9144000"/>
              <a:gd name="connsiteY2" fmla="*/ 3014133 h 3014133"/>
              <a:gd name="connsiteX3" fmla="*/ 0 w 9144000"/>
              <a:gd name="connsiteY3" fmla="*/ 3014133 h 3014133"/>
              <a:gd name="connsiteX4" fmla="*/ 0 w 9144000"/>
              <a:gd name="connsiteY4" fmla="*/ 499533 h 3014133"/>
              <a:gd name="connsiteX0" fmla="*/ 0 w 9144000"/>
              <a:gd name="connsiteY0" fmla="*/ 298403 h 2813003"/>
              <a:gd name="connsiteX1" fmla="*/ 9144000 w 9144000"/>
              <a:gd name="connsiteY1" fmla="*/ 298403 h 2813003"/>
              <a:gd name="connsiteX2" fmla="*/ 9144000 w 9144000"/>
              <a:gd name="connsiteY2" fmla="*/ 2813003 h 2813003"/>
              <a:gd name="connsiteX3" fmla="*/ 0 w 9144000"/>
              <a:gd name="connsiteY3" fmla="*/ 2813003 h 2813003"/>
              <a:gd name="connsiteX4" fmla="*/ 0 w 9144000"/>
              <a:gd name="connsiteY4" fmla="*/ 298403 h 2813003"/>
              <a:gd name="connsiteX0" fmla="*/ 0 w 9144000"/>
              <a:gd name="connsiteY0" fmla="*/ 298403 h 2813003"/>
              <a:gd name="connsiteX1" fmla="*/ 9144000 w 9144000"/>
              <a:gd name="connsiteY1" fmla="*/ 298403 h 2813003"/>
              <a:gd name="connsiteX2" fmla="*/ 9124950 w 9144000"/>
              <a:gd name="connsiteY2" fmla="*/ 1670003 h 2813003"/>
              <a:gd name="connsiteX3" fmla="*/ 0 w 9144000"/>
              <a:gd name="connsiteY3" fmla="*/ 2813003 h 2813003"/>
              <a:gd name="connsiteX4" fmla="*/ 0 w 9144000"/>
              <a:gd name="connsiteY4" fmla="*/ 298403 h 2813003"/>
              <a:gd name="connsiteX0" fmla="*/ 0 w 9144000"/>
              <a:gd name="connsiteY0" fmla="*/ 298403 h 2813003"/>
              <a:gd name="connsiteX1" fmla="*/ 9144000 w 9144000"/>
              <a:gd name="connsiteY1" fmla="*/ 298403 h 2813003"/>
              <a:gd name="connsiteX2" fmla="*/ 9124950 w 9144000"/>
              <a:gd name="connsiteY2" fmla="*/ 1670003 h 2813003"/>
              <a:gd name="connsiteX3" fmla="*/ 0 w 9144000"/>
              <a:gd name="connsiteY3" fmla="*/ 2813003 h 2813003"/>
              <a:gd name="connsiteX4" fmla="*/ 0 w 9144000"/>
              <a:gd name="connsiteY4" fmla="*/ 298403 h 2813003"/>
              <a:gd name="connsiteX0" fmla="*/ 0 w 9144000"/>
              <a:gd name="connsiteY0" fmla="*/ 298403 h 2071937"/>
              <a:gd name="connsiteX1" fmla="*/ 9144000 w 9144000"/>
              <a:gd name="connsiteY1" fmla="*/ 298403 h 2071937"/>
              <a:gd name="connsiteX2" fmla="*/ 9124950 w 9144000"/>
              <a:gd name="connsiteY2" fmla="*/ 1670003 h 2071937"/>
              <a:gd name="connsiteX3" fmla="*/ 19050 w 9144000"/>
              <a:gd name="connsiteY3" fmla="*/ 679403 h 2071937"/>
              <a:gd name="connsiteX4" fmla="*/ 0 w 9144000"/>
              <a:gd name="connsiteY4" fmla="*/ 298403 h 2071937"/>
              <a:gd name="connsiteX0" fmla="*/ 0 w 9144000"/>
              <a:gd name="connsiteY0" fmla="*/ 298403 h 2065808"/>
              <a:gd name="connsiteX1" fmla="*/ 9144000 w 9144000"/>
              <a:gd name="connsiteY1" fmla="*/ 298403 h 2065808"/>
              <a:gd name="connsiteX2" fmla="*/ 9124950 w 9144000"/>
              <a:gd name="connsiteY2" fmla="*/ 1670003 h 2065808"/>
              <a:gd name="connsiteX3" fmla="*/ 0 w 9144000"/>
              <a:gd name="connsiteY3" fmla="*/ 622253 h 2065808"/>
              <a:gd name="connsiteX4" fmla="*/ 0 w 9144000"/>
              <a:gd name="connsiteY4" fmla="*/ 298403 h 206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2065808">
                <a:moveTo>
                  <a:pt x="0" y="298403"/>
                </a:moveTo>
                <a:cubicBezTo>
                  <a:pt x="4152900" y="-825547"/>
                  <a:pt x="5943600" y="1689053"/>
                  <a:pt x="9144000" y="298403"/>
                </a:cubicBezTo>
                <a:lnTo>
                  <a:pt x="9124950" y="1670003"/>
                </a:lnTo>
                <a:cubicBezTo>
                  <a:pt x="6883400" y="3079703"/>
                  <a:pt x="3041650" y="241253"/>
                  <a:pt x="0" y="622253"/>
                </a:cubicBezTo>
                <a:lnTo>
                  <a:pt x="0" y="298403"/>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サブタイトル 2"/>
          <p:cNvSpPr txBox="1">
            <a:spLocks/>
          </p:cNvSpPr>
          <p:nvPr/>
        </p:nvSpPr>
        <p:spPr>
          <a:xfrm>
            <a:off x="1701924" y="3844526"/>
            <a:ext cx="9505056" cy="2176761"/>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2000" b="1" dirty="0">
                <a:latin typeface="Arial" panose="020B0604020202020204" pitchFamily="34" charset="0"/>
                <a:ea typeface="Arial Unicode MS" panose="020B0604020202020204" pitchFamily="50" charset="-128"/>
                <a:cs typeface="Arial" panose="020B0604020202020204" pitchFamily="34" charset="0"/>
              </a:rPr>
              <a:t>Satoshi Miyazaki</a:t>
            </a:r>
          </a:p>
          <a:p>
            <a:pPr marL="0" indent="0">
              <a:buNone/>
            </a:pPr>
            <a:r>
              <a:rPr lang="en-US" altLang="ja-JP" sz="2000" b="1" dirty="0">
                <a:latin typeface="Arial" panose="020B0604020202020204" pitchFamily="34" charset="0"/>
                <a:ea typeface="Arial Unicode MS" panose="020B0604020202020204" pitchFamily="50" charset="-128"/>
                <a:cs typeface="Arial" panose="020B0604020202020204" pitchFamily="34" charset="0"/>
              </a:rPr>
              <a:t>Professor: Graduate School of Japanese Applied Linguistics, </a:t>
            </a:r>
            <a:r>
              <a:rPr lang="en-US" altLang="ja-JP" sz="2000" b="1" dirty="0" err="1">
                <a:latin typeface="Arial" panose="020B0604020202020204" pitchFamily="34" charset="0"/>
                <a:ea typeface="Arial Unicode MS" panose="020B0604020202020204" pitchFamily="50" charset="-128"/>
                <a:cs typeface="Arial" panose="020B0604020202020204" pitchFamily="34" charset="0"/>
              </a:rPr>
              <a:t>Waseda</a:t>
            </a:r>
            <a:r>
              <a:rPr lang="en-US" altLang="ja-JP" sz="2000" b="1" dirty="0">
                <a:latin typeface="Arial" panose="020B0604020202020204" pitchFamily="34" charset="0"/>
                <a:ea typeface="Arial Unicode MS" panose="020B0604020202020204" pitchFamily="50" charset="-128"/>
                <a:cs typeface="Arial" panose="020B0604020202020204" pitchFamily="34" charset="0"/>
              </a:rPr>
              <a:t> University</a:t>
            </a:r>
          </a:p>
          <a:p>
            <a:pPr marL="0" indent="0">
              <a:buNone/>
            </a:pPr>
            <a:r>
              <a:rPr lang="en-US" altLang="ja-JP" sz="2000" b="1" dirty="0">
                <a:latin typeface="Arial" panose="020B0604020202020204" pitchFamily="34" charset="0"/>
                <a:ea typeface="Arial Unicode MS" panose="020B0604020202020204" pitchFamily="50" charset="-128"/>
                <a:cs typeface="Arial" panose="020B0604020202020204" pitchFamily="34" charset="0"/>
              </a:rPr>
              <a:t>Visiting Professor: Integrated Research System for Sustainability Science, University of Tokyo</a:t>
            </a:r>
            <a:endParaRPr lang="ja-JP" altLang="en-US" sz="2000" b="1" dirty="0">
              <a:latin typeface="Arial" panose="020B0604020202020204" pitchFamily="34" charset="0"/>
              <a:ea typeface="Arial Unicode MS" panose="020B0604020202020204" pitchFamily="50" charset="-128"/>
              <a:cs typeface="Arial" panose="020B0604020202020204" pitchFamily="34" charset="0"/>
            </a:endParaRPr>
          </a:p>
        </p:txBody>
      </p:sp>
      <p:sp>
        <p:nvSpPr>
          <p:cNvPr id="7" name="サブタイトル 2"/>
          <p:cNvSpPr txBox="1">
            <a:spLocks/>
          </p:cNvSpPr>
          <p:nvPr/>
        </p:nvSpPr>
        <p:spPr>
          <a:xfrm>
            <a:off x="1642616" y="1052736"/>
            <a:ext cx="9036496" cy="2232248"/>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gn="ctr">
              <a:buNone/>
            </a:pPr>
            <a:endParaRPr lang="en-US" altLang="ja-JP" b="1" dirty="0">
              <a:solidFill>
                <a:srgbClr val="FF0000"/>
              </a:solidFill>
              <a:latin typeface="Arial" panose="020B0604020202020204" pitchFamily="34" charset="0"/>
              <a:cs typeface="Arial" panose="020B0604020202020204" pitchFamily="34" charset="0"/>
            </a:endParaRPr>
          </a:p>
          <a:p>
            <a:pPr marL="0" indent="0" algn="ctr">
              <a:buNone/>
            </a:pPr>
            <a:r>
              <a:rPr lang="en-US" altLang="ja-JP" b="1" dirty="0">
                <a:solidFill>
                  <a:srgbClr val="FF0000"/>
                </a:solidFill>
                <a:latin typeface="Arial" panose="020B0604020202020204" pitchFamily="34" charset="0"/>
                <a:cs typeface="Arial" panose="020B0604020202020204" pitchFamily="34" charset="0"/>
              </a:rPr>
              <a:t>The aged population in Japan and </a:t>
            </a:r>
          </a:p>
          <a:p>
            <a:pPr marL="0" indent="0" algn="ctr">
              <a:buNone/>
            </a:pPr>
            <a:r>
              <a:rPr lang="en-US" altLang="ja-JP" b="1" dirty="0">
                <a:solidFill>
                  <a:srgbClr val="FF0000"/>
                </a:solidFill>
                <a:latin typeface="Arial" panose="020B0604020202020204" pitchFamily="34" charset="0"/>
                <a:cs typeface="Arial" panose="020B0604020202020204" pitchFamily="34" charset="0"/>
              </a:rPr>
              <a:t>lessons learned for Vietnam </a:t>
            </a:r>
          </a:p>
          <a:p>
            <a:pPr marL="0" indent="0" algn="ctr">
              <a:buNone/>
            </a:pPr>
            <a:r>
              <a:rPr lang="en-US" altLang="ja-JP" sz="2000" b="1" dirty="0">
                <a:latin typeface="Arial" panose="020B0604020202020204" pitchFamily="34" charset="0"/>
                <a:ea typeface="Arial Unicode MS" panose="020B0604020202020204" pitchFamily="50" charset="-128"/>
                <a:cs typeface="Arial" panose="020B0604020202020204" pitchFamily="34" charset="0"/>
              </a:rPr>
              <a:t>Aug. 6</a:t>
            </a:r>
            <a:r>
              <a:rPr lang="en-US" altLang="ja-JP" sz="2000" b="1" baseline="30000" dirty="0">
                <a:latin typeface="Arial" panose="020B0604020202020204" pitchFamily="34" charset="0"/>
                <a:ea typeface="Arial Unicode MS" panose="020B0604020202020204" pitchFamily="50" charset="-128"/>
                <a:cs typeface="Arial" panose="020B0604020202020204" pitchFamily="34" charset="0"/>
              </a:rPr>
              <a:t>th</a:t>
            </a:r>
            <a:r>
              <a:rPr lang="en-US" altLang="ja-JP" sz="2000" b="1" dirty="0">
                <a:latin typeface="Arial" panose="020B0604020202020204" pitchFamily="34" charset="0"/>
                <a:ea typeface="Arial Unicode MS" panose="020B0604020202020204" pitchFamily="50" charset="-128"/>
                <a:cs typeface="Arial" panose="020B0604020202020204" pitchFamily="34" charset="0"/>
              </a:rPr>
              <a:t> 2017 Institute of Sociology, Vietnam Academy of Social Sciences</a:t>
            </a:r>
          </a:p>
        </p:txBody>
      </p:sp>
      <p:sp>
        <p:nvSpPr>
          <p:cNvPr id="5" name="スライド番号プレースホルダー 4"/>
          <p:cNvSpPr>
            <a:spLocks noGrp="1"/>
          </p:cNvSpPr>
          <p:nvPr>
            <p:ph type="sldNum" sz="quarter" idx="12"/>
          </p:nvPr>
        </p:nvSpPr>
        <p:spPr/>
        <p:txBody>
          <a:bodyPr/>
          <a:lstStyle/>
          <a:p>
            <a:fld id="{299542E4-2CCF-42F6-9D92-ED568035133D}" type="slidenum">
              <a:rPr lang="en-US" altLang="ja-JP" smtClean="0"/>
              <a:t>1</a:t>
            </a:fld>
            <a:endParaRPr kumimoji="1" lang="ja-JP" altLang="en-US"/>
          </a:p>
        </p:txBody>
      </p:sp>
    </p:spTree>
    <p:extLst>
      <p:ext uri="{BB962C8B-B14F-4D97-AF65-F5344CB8AC3E}">
        <p14:creationId xmlns:p14="http://schemas.microsoft.com/office/powerpoint/2010/main" val="2996679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49996" y="908721"/>
            <a:ext cx="8496944" cy="936104"/>
          </a:xfrm>
        </p:spPr>
        <p:txBody>
          <a:bodyPr>
            <a:noAutofit/>
          </a:bodyPr>
          <a:lstStyle/>
          <a:p>
            <a:pPr algn="ctr"/>
            <a:r>
              <a:rPr lang="en-US" altLang="ja-JP" sz="3200" b="1" dirty="0">
                <a:solidFill>
                  <a:srgbClr val="FF0000"/>
                </a:solidFill>
                <a:latin typeface="Arial" panose="020B0604020202020204" pitchFamily="34" charset="0"/>
                <a:cs typeface="Arial" panose="020B0604020202020204" pitchFamily="34" charset="0"/>
              </a:rPr>
              <a:t>Two opposing public opinions for open immigration policy</a:t>
            </a:r>
            <a:endParaRPr lang="ja-JP" altLang="en-US" sz="3200" b="1" dirty="0">
              <a:solidFill>
                <a:srgbClr val="FF0000"/>
              </a:solidFill>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1629916" y="2420887"/>
            <a:ext cx="9217024" cy="3714921"/>
          </a:xfrm>
        </p:spPr>
        <p:txBody>
          <a:bodyPr>
            <a:noAutofit/>
          </a:bodyPr>
          <a:lstStyle/>
          <a:p>
            <a:r>
              <a:rPr lang="en-US" altLang="ja-JP" sz="2800" cap="none" dirty="0">
                <a:solidFill>
                  <a:schemeClr val="tx1"/>
                </a:solidFill>
                <a:latin typeface="Arial" panose="020B0604020202020204" pitchFamily="34" charset="0"/>
                <a:cs typeface="Arial" panose="020B0604020202020204" pitchFamily="34" charset="0"/>
              </a:rPr>
              <a:t>1. Positive to go ahead  </a:t>
            </a:r>
          </a:p>
          <a:p>
            <a:r>
              <a:rPr lang="en-US" altLang="ja-JP" sz="2800" cap="none" dirty="0">
                <a:solidFill>
                  <a:schemeClr val="tx1"/>
                </a:solidFill>
                <a:latin typeface="Arial" panose="020B0604020202020204" pitchFamily="34" charset="0"/>
                <a:cs typeface="Arial" panose="020B0604020202020204" pitchFamily="34" charset="0"/>
              </a:rPr>
              <a:t>   Help to mitigate </a:t>
            </a:r>
            <a:r>
              <a:rPr lang="en-US" altLang="ja-JP" sz="2800" cap="none" dirty="0">
                <a:solidFill>
                  <a:srgbClr val="FF0000"/>
                </a:solidFill>
                <a:latin typeface="Arial" panose="020B0604020202020204" pitchFamily="34" charset="0"/>
                <a:cs typeface="Arial" panose="020B0604020202020204" pitchFamily="34" charset="0"/>
              </a:rPr>
              <a:t>contraction of the  economy</a:t>
            </a:r>
            <a:r>
              <a:rPr lang="en-US" altLang="ja-JP" sz="2800" cap="none" dirty="0">
                <a:solidFill>
                  <a:schemeClr val="tx1"/>
                </a:solidFill>
                <a:latin typeface="Arial" panose="020B0604020202020204" pitchFamily="34" charset="0"/>
                <a:cs typeface="Arial" panose="020B0604020202020204" pitchFamily="34" charset="0"/>
              </a:rPr>
              <a:t>,   </a:t>
            </a:r>
          </a:p>
          <a:p>
            <a:r>
              <a:rPr lang="en-US" altLang="ja-JP" sz="2800" dirty="0">
                <a:solidFill>
                  <a:schemeClr val="tx1"/>
                </a:solidFill>
                <a:latin typeface="Arial" panose="020B0604020202020204" pitchFamily="34" charset="0"/>
                <a:cs typeface="Arial" panose="020B0604020202020204" pitchFamily="34" charset="0"/>
              </a:rPr>
              <a:t>   </a:t>
            </a:r>
            <a:r>
              <a:rPr lang="en-US" altLang="ja-JP" sz="2800" cap="none" dirty="0">
                <a:solidFill>
                  <a:schemeClr val="tx1"/>
                </a:solidFill>
                <a:latin typeface="Arial" panose="020B0604020202020204" pitchFamily="34" charset="0"/>
                <a:cs typeface="Arial" panose="020B0604020202020204" pitchFamily="34" charset="0"/>
              </a:rPr>
              <a:t>expected </a:t>
            </a:r>
            <a:r>
              <a:rPr lang="en-US" altLang="ja-JP" sz="2800" cap="none" dirty="0">
                <a:solidFill>
                  <a:srgbClr val="FF0000"/>
                </a:solidFill>
                <a:latin typeface="Arial" panose="020B0604020202020204" pitchFamily="34" charset="0"/>
                <a:cs typeface="Arial" panose="020B0604020202020204" pitchFamily="34" charset="0"/>
              </a:rPr>
              <a:t>shortage of workers</a:t>
            </a:r>
            <a:r>
              <a:rPr lang="en-US" altLang="ja-JP" sz="2800" cap="none" dirty="0">
                <a:solidFill>
                  <a:schemeClr val="tx1"/>
                </a:solidFill>
                <a:latin typeface="Arial" panose="020B0604020202020204" pitchFamily="34" charset="0"/>
                <a:cs typeface="Arial" panose="020B0604020202020204" pitchFamily="34" charset="0"/>
              </a:rPr>
              <a:t>, rapidly </a:t>
            </a:r>
            <a:r>
              <a:rPr lang="en-US" altLang="ja-JP" sz="2800" cap="none" dirty="0">
                <a:solidFill>
                  <a:srgbClr val="FF0000"/>
                </a:solidFill>
                <a:latin typeface="Arial" panose="020B0604020202020204" pitchFamily="34" charset="0"/>
                <a:cs typeface="Arial" panose="020B0604020202020204" pitchFamily="34" charset="0"/>
              </a:rPr>
              <a:t>super-</a:t>
            </a:r>
          </a:p>
          <a:p>
            <a:r>
              <a:rPr lang="en-US" altLang="ja-JP" sz="2800" dirty="0">
                <a:solidFill>
                  <a:srgbClr val="FF0000"/>
                </a:solidFill>
                <a:latin typeface="Arial" panose="020B0604020202020204" pitchFamily="34" charset="0"/>
                <a:cs typeface="Arial" panose="020B0604020202020204" pitchFamily="34" charset="0"/>
              </a:rPr>
              <a:t>   </a:t>
            </a:r>
            <a:r>
              <a:rPr lang="en-US" altLang="ja-JP" sz="2800" cap="none" dirty="0">
                <a:solidFill>
                  <a:srgbClr val="FF0000"/>
                </a:solidFill>
                <a:latin typeface="Arial" panose="020B0604020202020204" pitchFamily="34" charset="0"/>
                <a:cs typeface="Arial" panose="020B0604020202020204" pitchFamily="34" charset="0"/>
              </a:rPr>
              <a:t>aging</a:t>
            </a:r>
            <a:r>
              <a:rPr lang="en-US" altLang="ja-JP" sz="2800" cap="none" dirty="0">
                <a:solidFill>
                  <a:schemeClr val="tx1"/>
                </a:solidFill>
                <a:latin typeface="Arial" panose="020B0604020202020204" pitchFamily="34" charset="0"/>
                <a:cs typeface="Arial" panose="020B0604020202020204" pitchFamily="34" charset="0"/>
              </a:rPr>
              <a:t> &amp; </a:t>
            </a:r>
            <a:r>
              <a:rPr lang="en-US" altLang="ja-JP" sz="2800" cap="none" dirty="0">
                <a:solidFill>
                  <a:srgbClr val="FF0000"/>
                </a:solidFill>
                <a:latin typeface="Arial" panose="020B0604020202020204" pitchFamily="34" charset="0"/>
                <a:cs typeface="Arial" panose="020B0604020202020204" pitchFamily="34" charset="0"/>
              </a:rPr>
              <a:t>low birth rate society</a:t>
            </a:r>
          </a:p>
          <a:p>
            <a:endParaRPr lang="en-US" altLang="ja-JP" sz="2800" dirty="0">
              <a:solidFill>
                <a:srgbClr val="FF0000"/>
              </a:solidFill>
              <a:latin typeface="Arial" panose="020B0604020202020204" pitchFamily="34" charset="0"/>
              <a:cs typeface="Arial" panose="020B0604020202020204" pitchFamily="34" charset="0"/>
            </a:endParaRPr>
          </a:p>
          <a:p>
            <a:r>
              <a:rPr lang="en-US" altLang="ja-JP" sz="2800" cap="none" dirty="0">
                <a:solidFill>
                  <a:schemeClr val="tx1"/>
                </a:solidFill>
                <a:latin typeface="Arial" panose="020B0604020202020204" pitchFamily="34" charset="0"/>
                <a:cs typeface="Arial" panose="020B0604020202020204" pitchFamily="34" charset="0"/>
              </a:rPr>
              <a:t>Time’s up for big structural reforms </a:t>
            </a:r>
            <a:endParaRPr lang="ja-JP" altLang="en-US" sz="28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10</a:t>
            </a:fld>
            <a:endParaRPr lang="en-US" dirty="0"/>
          </a:p>
        </p:txBody>
      </p:sp>
    </p:spTree>
    <p:extLst>
      <p:ext uri="{BB962C8B-B14F-4D97-AF65-F5344CB8AC3E}">
        <p14:creationId xmlns:p14="http://schemas.microsoft.com/office/powerpoint/2010/main" val="621428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985865" y="5085184"/>
            <a:ext cx="8823360" cy="1333779"/>
          </a:xfrm>
        </p:spPr>
        <p:txBody>
          <a:bodyPr>
            <a:normAutofit/>
          </a:bodyPr>
          <a:lstStyle/>
          <a:p>
            <a:pPr algn="ctr"/>
            <a:r>
              <a:rPr lang="en-US" altLang="ja-JP" sz="2400" dirty="0">
                <a:cs typeface="Arial" panose="020B0604020202020204" pitchFamily="34" charset="0"/>
              </a:rPr>
              <a:t>Getting more popular for prospective foreign settlers?</a:t>
            </a:r>
            <a:br>
              <a:rPr lang="en-US" altLang="ja-JP" sz="2400" dirty="0">
                <a:cs typeface="Arial" panose="020B0604020202020204" pitchFamily="34" charset="0"/>
              </a:rPr>
            </a:br>
            <a:endParaRPr lang="ja-JP" altLang="en-US" sz="2400" dirty="0">
              <a:cs typeface="Arial" panose="020B0604020202020204" pitchFamily="34" charset="0"/>
            </a:endParaRPr>
          </a:p>
        </p:txBody>
      </p:sp>
      <p:sp>
        <p:nvSpPr>
          <p:cNvPr id="3" name="サブタイトル 2"/>
          <p:cNvSpPr>
            <a:spLocks noGrp="1"/>
          </p:cNvSpPr>
          <p:nvPr>
            <p:ph type="subTitle" idx="1"/>
          </p:nvPr>
        </p:nvSpPr>
        <p:spPr>
          <a:xfrm>
            <a:off x="1701924" y="2723835"/>
            <a:ext cx="9543440" cy="1988177"/>
          </a:xfrm>
          <a:ln w="15875">
            <a:solidFill>
              <a:schemeClr val="accent1"/>
            </a:solidFill>
          </a:ln>
        </p:spPr>
        <p:txBody>
          <a:bodyPr>
            <a:normAutofit/>
          </a:bodyPr>
          <a:lstStyle/>
          <a:p>
            <a:r>
              <a:rPr lang="en-US" altLang="ja-JP" sz="2399" dirty="0">
                <a:solidFill>
                  <a:schemeClr val="tx1"/>
                </a:solidFill>
                <a:latin typeface="Arial" panose="020B0604020202020204" pitchFamily="34" charset="0"/>
                <a:cs typeface="Arial" panose="020B0604020202020204" pitchFamily="34" charset="0"/>
              </a:rPr>
              <a:t>2014-2015 19.9 million (Japan Tourism Bureau 2016)</a:t>
            </a:r>
          </a:p>
          <a:p>
            <a:r>
              <a:rPr lang="en-US" altLang="ja-JP" sz="2399" dirty="0">
                <a:solidFill>
                  <a:schemeClr val="tx1"/>
                </a:solidFill>
                <a:latin typeface="Arial" panose="020B0604020202020204" pitchFamily="34" charset="0"/>
                <a:cs typeface="Arial" panose="020B0604020202020204" pitchFamily="34" charset="0"/>
              </a:rPr>
              <a:t>(cf. ABS 7.12 million 2014-2015)</a:t>
            </a:r>
          </a:p>
          <a:p>
            <a:r>
              <a:rPr lang="en-US" altLang="ja-JP" sz="2399" dirty="0">
                <a:solidFill>
                  <a:schemeClr val="tx1"/>
                </a:solidFill>
                <a:latin typeface="Arial" panose="020B0604020202020204" pitchFamily="34" charset="0"/>
                <a:cs typeface="Arial" panose="020B0604020202020204" pitchFamily="34" charset="0"/>
              </a:rPr>
              <a:t>Initial estimate 20 million in 2020 (Tokyo Olympics &amp; Paralympics)</a:t>
            </a:r>
          </a:p>
          <a:p>
            <a:r>
              <a:rPr lang="en-US" altLang="ja-JP" sz="2399" dirty="0">
                <a:solidFill>
                  <a:schemeClr val="tx1"/>
                </a:solidFill>
                <a:latin typeface="Arial" panose="020B0604020202020204" pitchFamily="34" charset="0"/>
                <a:cs typeface="Arial" panose="020B0604020202020204" pitchFamily="34" charset="0"/>
              </a:rPr>
              <a:t>Recalculated </a:t>
            </a:r>
            <a:r>
              <a:rPr lang="en-US" altLang="ja-JP" sz="2399" dirty="0">
                <a:solidFill>
                  <a:srgbClr val="FF0000"/>
                </a:solidFill>
                <a:latin typeface="Arial" panose="020B0604020202020204" pitchFamily="34" charset="0"/>
                <a:cs typeface="Arial" panose="020B0604020202020204" pitchFamily="34" charset="0"/>
              </a:rPr>
              <a:t>40 million in April 2016 </a:t>
            </a:r>
            <a:endParaRPr lang="ja-JP" altLang="en-US" sz="2399" dirty="0">
              <a:solidFill>
                <a:srgbClr val="FF0000"/>
              </a:solidFill>
              <a:latin typeface="Arial" panose="020B0604020202020204" pitchFamily="34" charset="0"/>
              <a:cs typeface="Arial" panose="020B0604020202020204" pitchFamily="34" charset="0"/>
            </a:endParaRPr>
          </a:p>
        </p:txBody>
      </p:sp>
      <p:sp>
        <p:nvSpPr>
          <p:cNvPr id="4" name="タイトル 1"/>
          <p:cNvSpPr txBox="1">
            <a:spLocks/>
          </p:cNvSpPr>
          <p:nvPr/>
        </p:nvSpPr>
        <p:spPr>
          <a:xfrm>
            <a:off x="2286372" y="874248"/>
            <a:ext cx="8823360" cy="1333779"/>
          </a:xfrm>
          <a:prstGeom prst="rect">
            <a:avLst/>
          </a:prstGeom>
        </p:spPr>
        <p:txBody>
          <a:bodyPr vert="horz" lIns="91440" tIns="45720" rIns="91440" bIns="45720" rtlCol="0" anchor="b">
            <a:normAutofit/>
          </a:bodyPr>
          <a:lstStyle>
            <a:lvl1pPr algn="l" defTabSz="457063" rtl="0" eaLnBrk="1" latinLnBrk="0" hangingPunct="1">
              <a:spcBef>
                <a:spcPct val="0"/>
              </a:spcBef>
              <a:buNone/>
              <a:defRPr kumimoji="1" sz="5398"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JP" sz="3200" b="1" dirty="0">
                <a:solidFill>
                  <a:srgbClr val="FF0000"/>
                </a:solidFill>
                <a:latin typeface="Arial" panose="020B0604020202020204" pitchFamily="34" charset="0"/>
                <a:cs typeface="Arial" panose="020B0604020202020204" pitchFamily="34" charset="0"/>
              </a:rPr>
              <a:t>Rapid increase foreign tourists</a:t>
            </a:r>
            <a:br>
              <a:rPr lang="en-US" altLang="ja-JP" sz="3200" b="1" dirty="0">
                <a:solidFill>
                  <a:srgbClr val="FF0000"/>
                </a:solidFill>
                <a:latin typeface="Arial" panose="020B0604020202020204" pitchFamily="34" charset="0"/>
                <a:cs typeface="Arial" panose="020B0604020202020204" pitchFamily="34" charset="0"/>
              </a:rPr>
            </a:br>
            <a:r>
              <a:rPr lang="en-US" altLang="ja-JP" sz="3200" b="1" dirty="0">
                <a:solidFill>
                  <a:srgbClr val="FF0000"/>
                </a:solidFill>
                <a:latin typeface="Arial" panose="020B0604020202020204" pitchFamily="34" charset="0"/>
                <a:cs typeface="Arial" panose="020B0604020202020204" pitchFamily="34" charset="0"/>
              </a:rPr>
              <a:t>as new hot spot holiday destination?</a:t>
            </a:r>
            <a:endParaRPr lang="ja-JP" altLang="en-US" sz="3200" b="1" dirty="0">
              <a:solidFill>
                <a:srgbClr val="FF0000"/>
              </a:solidFill>
              <a:latin typeface="Arial" panose="020B0604020202020204" pitchFamily="34" charset="0"/>
              <a:cs typeface="Arial" panose="020B0604020202020204" pitchFamily="34" charset="0"/>
            </a:endParaRPr>
          </a:p>
        </p:txBody>
      </p:sp>
      <p:sp>
        <p:nvSpPr>
          <p:cNvPr id="6" name="スライド番号プレースホルダー 5"/>
          <p:cNvSpPr>
            <a:spLocks noGrp="1"/>
          </p:cNvSpPr>
          <p:nvPr>
            <p:ph type="sldNum" sz="quarter" idx="12"/>
          </p:nvPr>
        </p:nvSpPr>
        <p:spPr/>
        <p:txBody>
          <a:bodyPr/>
          <a:lstStyle/>
          <a:p>
            <a:fld id="{6D22F896-40B5-4ADD-8801-0D06FADFA095}" type="slidenum">
              <a:rPr lang="en-US" smtClean="0"/>
              <a:pPr/>
              <a:t>11</a:t>
            </a:fld>
            <a:endParaRPr lang="en-US" dirty="0"/>
          </a:p>
        </p:txBody>
      </p:sp>
    </p:spTree>
    <p:extLst>
      <p:ext uri="{BB962C8B-B14F-4D97-AF65-F5344CB8AC3E}">
        <p14:creationId xmlns:p14="http://schemas.microsoft.com/office/powerpoint/2010/main" val="258316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2277988" y="260648"/>
            <a:ext cx="8064896" cy="576064"/>
          </a:xfrm>
          <a:prstGeom prst="rect">
            <a:avLst/>
          </a:prstGeom>
          <a:ln w="15875">
            <a:solidFill>
              <a:schemeClr val="accent1"/>
            </a:solidFill>
          </a:ln>
        </p:spPr>
        <p:txBody>
          <a:bodyPr vert="horz" lIns="91440" tIns="45720" rIns="91440" bIns="45720" rtlCol="0" anchor="b">
            <a:noAutofit/>
          </a:bodyPr>
          <a:lstStyle>
            <a:lvl1pPr algn="l" defTabSz="457063" rtl="0" eaLnBrk="1" latinLnBrk="0" hangingPunct="1">
              <a:spcBef>
                <a:spcPct val="0"/>
              </a:spcBef>
              <a:buNone/>
              <a:defRPr kumimoji="1" sz="5398"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JP" sz="3200" b="1" dirty="0">
                <a:solidFill>
                  <a:srgbClr val="C00000"/>
                </a:solidFill>
                <a:latin typeface="Arial" panose="020B0604020202020204" pitchFamily="34" charset="0"/>
                <a:cs typeface="Arial" panose="020B0604020202020204" pitchFamily="34" charset="0"/>
              </a:rPr>
              <a:t>Foreign workers by category in Japan</a:t>
            </a:r>
            <a:endParaRPr lang="ja-JP" altLang="en-US" sz="3200" b="1" dirty="0">
              <a:solidFill>
                <a:srgbClr val="C00000"/>
              </a:solidFill>
              <a:latin typeface="Arial" panose="020B0604020202020204" pitchFamily="34" charset="0"/>
              <a:cs typeface="Arial" panose="020B0604020202020204" pitchFamily="34" charset="0"/>
            </a:endParaRP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39727" y="980728"/>
            <a:ext cx="5481690" cy="5616000"/>
          </a:xfrm>
          <a:prstGeom prst="rect">
            <a:avLst/>
          </a:prstGeom>
        </p:spPr>
      </p:pic>
      <p:sp>
        <p:nvSpPr>
          <p:cNvPr id="3" name="スライド番号プレースホルダー 2"/>
          <p:cNvSpPr>
            <a:spLocks noGrp="1"/>
          </p:cNvSpPr>
          <p:nvPr>
            <p:ph type="sldNum" sz="quarter" idx="12"/>
          </p:nvPr>
        </p:nvSpPr>
        <p:spPr/>
        <p:txBody>
          <a:bodyPr/>
          <a:lstStyle/>
          <a:p>
            <a:fld id="{6D22F896-40B5-4ADD-8801-0D06FADFA095}" type="slidenum">
              <a:rPr lang="en-US" smtClean="0"/>
              <a:pPr/>
              <a:t>12</a:t>
            </a:fld>
            <a:endParaRPr lang="en-US" dirty="0"/>
          </a:p>
        </p:txBody>
      </p:sp>
    </p:spTree>
    <p:extLst>
      <p:ext uri="{BB962C8B-B14F-4D97-AF65-F5344CB8AC3E}">
        <p14:creationId xmlns:p14="http://schemas.microsoft.com/office/powerpoint/2010/main" val="3184084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サブタイトル 2"/>
          <p:cNvSpPr txBox="1">
            <a:spLocks/>
          </p:cNvSpPr>
          <p:nvPr/>
        </p:nvSpPr>
        <p:spPr>
          <a:xfrm>
            <a:off x="1917948" y="2204864"/>
            <a:ext cx="9217024" cy="198702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Font typeface="Arial" pitchFamily="34" charset="0"/>
              <a:buNone/>
              <a:defRPr kumimoji="1" lang="ja-JP" sz="2000" kern="1200" cap="all" spc="250" baseline="0">
                <a:solidFill>
                  <a:schemeClr val="bg2">
                    <a:lumMod val="75000"/>
                  </a:schemeClr>
                </a:solidFill>
                <a:latin typeface="Meiryo UI" pitchFamily="34" charset="-128"/>
                <a:ea typeface="Meiryo UI" pitchFamily="34" charset="-128"/>
                <a:cs typeface="Meiryo UI" pitchFamily="34" charset="-128"/>
              </a:defRPr>
            </a:lvl1pPr>
            <a:lvl2pPr marL="457200" indent="0" algn="ctr" defTabSz="914400" rtl="0" eaLnBrk="1" latinLnBrk="0" hangingPunct="1">
              <a:lnSpc>
                <a:spcPct val="90000"/>
              </a:lnSpc>
              <a:spcBef>
                <a:spcPts val="800"/>
              </a:spcBef>
              <a:buFont typeface="Century" pitchFamily="18" charset="0"/>
              <a:buNone/>
              <a:defRPr kumimoji="1" lang="ja-JP" sz="2000" kern="1200">
                <a:solidFill>
                  <a:schemeClr val="tx1">
                    <a:tint val="75000"/>
                  </a:schemeClr>
                </a:solidFill>
                <a:latin typeface="Meiryo UI" pitchFamily="34" charset="-128"/>
                <a:ea typeface="Meiryo UI" pitchFamily="34" charset="-128"/>
                <a:cs typeface="Meiryo UI" pitchFamily="34" charset="-128"/>
              </a:defRPr>
            </a:lvl2pPr>
            <a:lvl3pPr marL="914400" indent="0" algn="ctr" defTabSz="914400" rtl="0" eaLnBrk="1" latinLnBrk="0" hangingPunct="1">
              <a:lnSpc>
                <a:spcPct val="90000"/>
              </a:lnSpc>
              <a:spcBef>
                <a:spcPts val="600"/>
              </a:spcBef>
              <a:buFont typeface="Arial" pitchFamily="34" charset="0"/>
              <a:buNone/>
              <a:defRPr kumimoji="1" lang="ja-JP" sz="1800" kern="1200">
                <a:solidFill>
                  <a:schemeClr val="tx1">
                    <a:tint val="75000"/>
                  </a:schemeClr>
                </a:solidFill>
                <a:latin typeface="Meiryo UI" pitchFamily="34" charset="-128"/>
                <a:ea typeface="Meiryo UI" pitchFamily="34" charset="-128"/>
                <a:cs typeface="Meiryo UI" pitchFamily="34" charset="-128"/>
              </a:defRPr>
            </a:lvl3pPr>
            <a:lvl4pPr marL="1371600" indent="0" algn="ctr" defTabSz="914400" rtl="0" eaLnBrk="1" latinLnBrk="0" hangingPunct="1">
              <a:lnSpc>
                <a:spcPct val="90000"/>
              </a:lnSpc>
              <a:spcBef>
                <a:spcPts val="600"/>
              </a:spcBef>
              <a:buFont typeface="Arial" pitchFamily="34" charset="0"/>
              <a:buNone/>
              <a:defRPr kumimoji="1" lang="ja-JP" sz="1600" kern="1200">
                <a:solidFill>
                  <a:schemeClr val="tx1">
                    <a:tint val="75000"/>
                  </a:schemeClr>
                </a:solidFill>
                <a:latin typeface="Meiryo UI" pitchFamily="34" charset="-128"/>
                <a:ea typeface="Meiryo UI" pitchFamily="34" charset="-128"/>
                <a:cs typeface="Meiryo UI" pitchFamily="34" charset="-128"/>
              </a:defRPr>
            </a:lvl4pPr>
            <a:lvl5pPr marL="1828800" indent="0" algn="ctr" defTabSz="914400" rtl="0" eaLnBrk="1" latinLnBrk="0" hangingPunct="1">
              <a:lnSpc>
                <a:spcPct val="90000"/>
              </a:lnSpc>
              <a:spcBef>
                <a:spcPts val="600"/>
              </a:spcBef>
              <a:buFont typeface="Arial" pitchFamily="34" charset="0"/>
              <a:buNone/>
              <a:defRPr kumimoji="1" lang="ja-JP" sz="1600" kern="1200">
                <a:solidFill>
                  <a:schemeClr val="tx1">
                    <a:tint val="75000"/>
                  </a:schemeClr>
                </a:solidFill>
                <a:latin typeface="Meiryo UI" pitchFamily="34" charset="-128"/>
                <a:ea typeface="Meiryo UI" pitchFamily="34" charset="-128"/>
                <a:cs typeface="Meiryo UI" pitchFamily="34" charset="-128"/>
              </a:defRPr>
            </a:lvl5pPr>
            <a:lvl6pPr marL="2286000" indent="0" algn="ctr" defTabSz="914400" rtl="0" eaLnBrk="1" latinLnBrk="0" hangingPunct="1">
              <a:spcBef>
                <a:spcPts val="600"/>
              </a:spcBef>
              <a:buFont typeface="Arial" pitchFamily="34" charset="0"/>
              <a:buNone/>
              <a:defRPr kumimoji="1" lang="ja-JP" sz="1600" kern="1200">
                <a:solidFill>
                  <a:schemeClr val="tx1">
                    <a:tint val="75000"/>
                  </a:schemeClr>
                </a:solidFill>
                <a:latin typeface="+mn-lt"/>
                <a:ea typeface="+mn-ea"/>
                <a:cs typeface="+mn-cs"/>
              </a:defRPr>
            </a:lvl6pPr>
            <a:lvl7pPr marL="2743200" indent="0" algn="ctr" defTabSz="914400" rtl="0" eaLnBrk="1" latinLnBrk="0" hangingPunct="1">
              <a:spcBef>
                <a:spcPts val="600"/>
              </a:spcBef>
              <a:buFont typeface="Arial" pitchFamily="34" charset="0"/>
              <a:buNone/>
              <a:defRPr kumimoji="1" lang="ja-JP" sz="1600" kern="1200">
                <a:solidFill>
                  <a:schemeClr val="tx1">
                    <a:tint val="75000"/>
                  </a:schemeClr>
                </a:solidFill>
                <a:latin typeface="+mn-lt"/>
                <a:ea typeface="+mn-ea"/>
                <a:cs typeface="+mn-cs"/>
              </a:defRPr>
            </a:lvl7pPr>
            <a:lvl8pPr marL="3200400" indent="0" algn="ctr" defTabSz="914400" rtl="0" eaLnBrk="1" latinLnBrk="0" hangingPunct="1">
              <a:spcBef>
                <a:spcPts val="600"/>
              </a:spcBef>
              <a:buFont typeface="Arial" pitchFamily="34" charset="0"/>
              <a:buNone/>
              <a:defRPr kumimoji="1" lang="ja-JP" sz="1600" kern="1200">
                <a:solidFill>
                  <a:schemeClr val="tx1">
                    <a:tint val="75000"/>
                  </a:schemeClr>
                </a:solidFill>
                <a:latin typeface="+mn-lt"/>
                <a:ea typeface="+mn-ea"/>
                <a:cs typeface="+mn-cs"/>
              </a:defRPr>
            </a:lvl8pPr>
            <a:lvl9pPr marL="3657600" indent="0" algn="ctr" defTabSz="914400" rtl="0" eaLnBrk="1" latinLnBrk="0" hangingPunct="1">
              <a:spcBef>
                <a:spcPts val="600"/>
              </a:spcBef>
              <a:buFont typeface="Arial" pitchFamily="34" charset="0"/>
              <a:buNone/>
              <a:defRPr kumimoji="1" lang="ja-JP" sz="1600" kern="1200">
                <a:solidFill>
                  <a:schemeClr val="tx1">
                    <a:tint val="75000"/>
                  </a:schemeClr>
                </a:solidFill>
                <a:latin typeface="+mn-lt"/>
                <a:ea typeface="+mn-ea"/>
                <a:cs typeface="+mn-cs"/>
              </a:defRPr>
            </a:lvl9pPr>
          </a:lstStyle>
          <a:p>
            <a:r>
              <a:rPr lang="en-US" altLang="ja-JP" sz="2800" b="1" cap="none" dirty="0">
                <a:solidFill>
                  <a:schemeClr val="tx1"/>
                </a:solidFill>
                <a:latin typeface="Arial" panose="020B0604020202020204" pitchFamily="34" charset="0"/>
                <a:cs typeface="Arial" panose="020B0604020202020204" pitchFamily="34" charset="0"/>
              </a:rPr>
              <a:t>Reluctant to go ahead </a:t>
            </a:r>
          </a:p>
          <a:p>
            <a:r>
              <a:rPr lang="en-US" altLang="ja-JP" sz="2800" cap="none" dirty="0">
                <a:solidFill>
                  <a:schemeClr val="tx1"/>
                </a:solidFill>
                <a:latin typeface="Arial" panose="020B0604020202020204" pitchFamily="34" charset="0"/>
                <a:cs typeface="Arial" panose="020B0604020202020204" pitchFamily="34" charset="0"/>
              </a:rPr>
              <a:t> </a:t>
            </a:r>
          </a:p>
          <a:p>
            <a:r>
              <a:rPr lang="en-US" altLang="ja-JP" sz="2400" cap="none" dirty="0">
                <a:solidFill>
                  <a:schemeClr val="tx1"/>
                </a:solidFill>
                <a:latin typeface="Arial" panose="020B0604020202020204" pitchFamily="34" charset="0"/>
                <a:cs typeface="Arial" panose="020B0604020202020204" pitchFamily="34" charset="0"/>
              </a:rPr>
              <a:t>Un/less-skilled foreign workers (3D)</a:t>
            </a:r>
            <a:r>
              <a:rPr lang="ja-JP" altLang="en-US" sz="2400" cap="none" dirty="0">
                <a:solidFill>
                  <a:schemeClr val="tx1"/>
                </a:solidFill>
                <a:latin typeface="Arial" panose="020B0604020202020204" pitchFamily="34" charset="0"/>
                <a:cs typeface="Arial" panose="020B0604020202020204" pitchFamily="34" charset="0"/>
              </a:rPr>
              <a:t> </a:t>
            </a:r>
            <a:r>
              <a:rPr lang="en-US" altLang="ja-JP" sz="2400" cap="none" dirty="0">
                <a:solidFill>
                  <a:schemeClr val="tx1"/>
                </a:solidFill>
                <a:latin typeface="Arial" panose="020B0604020202020204" pitchFamily="34" charset="0"/>
                <a:cs typeface="Arial" panose="020B0604020202020204" pitchFamily="34" charset="0"/>
              </a:rPr>
              <a:t>including low proficiency of Japanese, apparently increasing crime rate</a:t>
            </a:r>
            <a:endParaRPr lang="en-US" altLang="en-US" sz="2400" cap="none" dirty="0">
              <a:solidFill>
                <a:schemeClr val="tx1"/>
              </a:solidFill>
              <a:latin typeface="Arial" panose="020B0604020202020204" pitchFamily="34" charset="0"/>
              <a:cs typeface="Arial" panose="020B0604020202020204" pitchFamily="34" charset="0"/>
            </a:endParaRPr>
          </a:p>
        </p:txBody>
      </p:sp>
      <p:sp>
        <p:nvSpPr>
          <p:cNvPr id="6" name="スライド番号プレースホルダー 5"/>
          <p:cNvSpPr>
            <a:spLocks noGrp="1"/>
          </p:cNvSpPr>
          <p:nvPr>
            <p:ph type="sldNum" sz="quarter" idx="12"/>
          </p:nvPr>
        </p:nvSpPr>
        <p:spPr/>
        <p:txBody>
          <a:bodyPr/>
          <a:lstStyle/>
          <a:p>
            <a:fld id="{6D22F896-40B5-4ADD-8801-0D06FADFA095}" type="slidenum">
              <a:rPr lang="en-US" smtClean="0"/>
              <a:pPr/>
              <a:t>13</a:t>
            </a:fld>
            <a:endParaRPr lang="en-US" dirty="0"/>
          </a:p>
        </p:txBody>
      </p:sp>
      <p:sp>
        <p:nvSpPr>
          <p:cNvPr id="8" name="タイトル 1"/>
          <p:cNvSpPr>
            <a:spLocks noGrp="1"/>
          </p:cNvSpPr>
          <p:nvPr>
            <p:ph type="ctrTitle"/>
          </p:nvPr>
        </p:nvSpPr>
        <p:spPr>
          <a:xfrm>
            <a:off x="2349996" y="908721"/>
            <a:ext cx="8496944" cy="936104"/>
          </a:xfrm>
        </p:spPr>
        <p:txBody>
          <a:bodyPr>
            <a:noAutofit/>
          </a:bodyPr>
          <a:lstStyle/>
          <a:p>
            <a:pPr algn="ctr"/>
            <a:r>
              <a:rPr lang="en-US" altLang="ja-JP" sz="3200" b="1" dirty="0">
                <a:solidFill>
                  <a:srgbClr val="FF0000"/>
                </a:solidFill>
                <a:latin typeface="Arial" panose="020B0604020202020204" pitchFamily="34" charset="0"/>
                <a:cs typeface="Arial" panose="020B0604020202020204" pitchFamily="34" charset="0"/>
              </a:rPr>
              <a:t>Two opposing public opinions for open immigration policy</a:t>
            </a:r>
            <a:endParaRPr lang="ja-JP" altLang="en-US" sz="3200" b="1" dirty="0">
              <a:solidFill>
                <a:srgbClr val="FF0000"/>
              </a:solidFill>
              <a:latin typeface="Arial" panose="020B0604020202020204" pitchFamily="34" charset="0"/>
              <a:cs typeface="Arial" panose="020B0604020202020204" pitchFamily="34" charset="0"/>
            </a:endParaRPr>
          </a:p>
        </p:txBody>
      </p:sp>
      <p:sp>
        <p:nvSpPr>
          <p:cNvPr id="2" name="サブタイトル 1"/>
          <p:cNvSpPr>
            <a:spLocks noGrp="1"/>
          </p:cNvSpPr>
          <p:nvPr>
            <p:ph type="subTitle" idx="1"/>
          </p:nvPr>
        </p:nvSpPr>
        <p:spPr>
          <a:xfrm>
            <a:off x="1989957" y="4777380"/>
            <a:ext cx="9511660" cy="1126283"/>
          </a:xfrm>
        </p:spPr>
        <p:txBody>
          <a:bodyPr>
            <a:normAutofit/>
          </a:bodyPr>
          <a:lstStyle/>
          <a:p>
            <a:r>
              <a:rPr kumimoji="1" lang="ja-JP" altLang="en-US" sz="2400" dirty="0">
                <a:latin typeface="Arial" panose="020B0604020202020204" pitchFamily="34" charset="0"/>
                <a:cs typeface="Arial" panose="020B0604020202020204" pitchFamily="34" charset="0"/>
              </a:rPr>
              <a:t>→ </a:t>
            </a:r>
            <a:r>
              <a:rPr kumimoji="1" lang="en-US" altLang="ja-JP" sz="2400" dirty="0">
                <a:latin typeface="Arial" panose="020B0604020202020204" pitchFamily="34" charset="0"/>
                <a:cs typeface="Arial" panose="020B0604020202020204" pitchFamily="34" charset="0"/>
              </a:rPr>
              <a:t>Alternatively seeking</a:t>
            </a:r>
            <a:r>
              <a:rPr lang="ja-JP" altLang="en-US" sz="2400" dirty="0">
                <a:latin typeface="Arial" panose="020B0604020202020204" pitchFamily="34" charset="0"/>
                <a:cs typeface="Arial" panose="020B0604020202020204" pitchFamily="34" charset="0"/>
              </a:rPr>
              <a:t> </a:t>
            </a:r>
            <a:r>
              <a:rPr lang="en-US" altLang="ja-JP" sz="2400" dirty="0">
                <a:latin typeface="Arial" panose="020B0604020202020204" pitchFamily="34" charset="0"/>
                <a:cs typeface="Arial" panose="020B0604020202020204" pitchFamily="34" charset="0"/>
              </a:rPr>
              <a:t>to mobilize the power of woman and the </a:t>
            </a:r>
          </a:p>
          <a:p>
            <a:r>
              <a:rPr lang="ja-JP" altLang="en-US" sz="2400" dirty="0">
                <a:latin typeface="Arial" panose="020B0604020202020204" pitchFamily="34" charset="0"/>
                <a:cs typeface="Arial" panose="020B0604020202020204" pitchFamily="34" charset="0"/>
              </a:rPr>
              <a:t>　</a:t>
            </a:r>
            <a:r>
              <a:rPr lang="en-US" altLang="ja-JP" sz="2400" dirty="0">
                <a:latin typeface="Arial" panose="020B0604020202020204" pitchFamily="34" charset="0"/>
                <a:cs typeface="Arial" panose="020B0604020202020204" pitchFamily="34" charset="0"/>
              </a:rPr>
              <a:t>elderly</a:t>
            </a:r>
            <a:endParaRPr kumimoji="1" lang="ja-JP"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483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061964" y="1268761"/>
            <a:ext cx="7704856" cy="1679620"/>
          </a:xfrm>
        </p:spPr>
        <p:txBody>
          <a:bodyPr>
            <a:normAutofit/>
          </a:bodyPr>
          <a:lstStyle/>
          <a:p>
            <a:pPr algn="ctr"/>
            <a:r>
              <a:rPr lang="en-US" altLang="ja-JP" sz="2400" i="1" dirty="0">
                <a:latin typeface="Arial" panose="020B0604020202020204" pitchFamily="34" charset="0"/>
                <a:cs typeface="Arial" panose="020B0604020202020204" pitchFamily="34" charset="0"/>
              </a:rPr>
              <a:t>Foreign countries (EU) have undergone and experienced </a:t>
            </a:r>
            <a:r>
              <a:rPr lang="en-US" altLang="ja-JP" sz="2400" i="1" dirty="0">
                <a:solidFill>
                  <a:srgbClr val="FF0000"/>
                </a:solidFill>
                <a:latin typeface="Arial" panose="020B0604020202020204" pitchFamily="34" charset="0"/>
                <a:cs typeface="Arial" panose="020B0604020202020204" pitchFamily="34" charset="0"/>
              </a:rPr>
              <a:t>serious difficulties </a:t>
            </a:r>
            <a:r>
              <a:rPr lang="en-US" altLang="ja-JP" sz="2400" i="1" dirty="0">
                <a:latin typeface="Arial" panose="020B0604020202020204" pitchFamily="34" charset="0"/>
                <a:cs typeface="Arial" panose="020B0604020202020204" pitchFamily="34" charset="0"/>
              </a:rPr>
              <a:t>in accepting immigrants in the last decade</a:t>
            </a:r>
            <a:br>
              <a:rPr lang="en-US" altLang="ja-JP" sz="2400" i="1" dirty="0">
                <a:latin typeface="Arial" panose="020B0604020202020204" pitchFamily="34" charset="0"/>
                <a:cs typeface="Arial" panose="020B0604020202020204" pitchFamily="34" charset="0"/>
              </a:rPr>
            </a:br>
            <a:r>
              <a:rPr lang="en-US" altLang="ja-JP" sz="2400" i="1" dirty="0">
                <a:latin typeface="Arial" panose="020B0604020202020204" pitchFamily="34" charset="0"/>
                <a:cs typeface="Arial" panose="020B0604020202020204" pitchFamily="34" charset="0"/>
              </a:rPr>
              <a:t>cf. Brexit (</a:t>
            </a:r>
            <a:r>
              <a:rPr lang="en-US" altLang="ja-JP" sz="2400" i="1" dirty="0" err="1">
                <a:latin typeface="Arial" panose="020B0604020202020204" pitchFamily="34" charset="0"/>
                <a:cs typeface="Arial" panose="020B0604020202020204" pitchFamily="34" charset="0"/>
              </a:rPr>
              <a:t>Bregret</a:t>
            </a:r>
            <a:r>
              <a:rPr lang="en-US" altLang="ja-JP" sz="2400" i="1" dirty="0">
                <a:latin typeface="Arial" panose="020B0604020202020204" pitchFamily="34" charset="0"/>
                <a:cs typeface="Arial" panose="020B0604020202020204" pitchFamily="34" charset="0"/>
              </a:rPr>
              <a:t>?)</a:t>
            </a:r>
            <a:endParaRPr lang="ja-JP" altLang="en-US" sz="2400" i="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2388628" y="3594829"/>
            <a:ext cx="8602327" cy="1242310"/>
          </a:xfrm>
        </p:spPr>
        <p:txBody>
          <a:bodyPr>
            <a:normAutofit/>
          </a:bodyPr>
          <a:lstStyle/>
          <a:p>
            <a:r>
              <a:rPr lang="ja-JP" altLang="en-US" sz="2400" cap="none" dirty="0">
                <a:solidFill>
                  <a:schemeClr val="tx1"/>
                </a:solidFill>
                <a:latin typeface="Arial" panose="020B0604020202020204" pitchFamily="34" charset="0"/>
                <a:cs typeface="Arial" panose="020B0604020202020204" pitchFamily="34" charset="0"/>
              </a:rPr>
              <a:t>→ </a:t>
            </a:r>
            <a:r>
              <a:rPr lang="en-US" altLang="ja-JP" sz="2400" cap="none" dirty="0">
                <a:solidFill>
                  <a:schemeClr val="tx1"/>
                </a:solidFill>
                <a:latin typeface="Arial" panose="020B0604020202020204" pitchFamily="34" charset="0"/>
                <a:cs typeface="Arial" panose="020B0604020202020204" pitchFamily="34" charset="0"/>
              </a:rPr>
              <a:t>More comprehensive and concrete studies on long-  </a:t>
            </a:r>
          </a:p>
          <a:p>
            <a:r>
              <a:rPr lang="en-US" altLang="ja-JP" sz="2400" dirty="0">
                <a:solidFill>
                  <a:schemeClr val="tx1"/>
                </a:solidFill>
                <a:latin typeface="Arial" panose="020B0604020202020204" pitchFamily="34" charset="0"/>
                <a:cs typeface="Arial" panose="020B0604020202020204" pitchFamily="34" charset="0"/>
              </a:rPr>
              <a:t>     </a:t>
            </a:r>
            <a:r>
              <a:rPr lang="en-US" altLang="ja-JP" sz="2400" cap="none" dirty="0">
                <a:solidFill>
                  <a:schemeClr val="tx1"/>
                </a:solidFill>
                <a:latin typeface="Arial" panose="020B0604020202020204" pitchFamily="34" charset="0"/>
                <a:cs typeface="Arial" panose="020B0604020202020204" pitchFamily="34" charset="0"/>
              </a:rPr>
              <a:t>term immigration policy should be developed </a:t>
            </a:r>
            <a:endParaRPr lang="ja-JP" altLang="en-US" sz="24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14</a:t>
            </a:fld>
            <a:endParaRPr lang="en-US" dirty="0"/>
          </a:p>
        </p:txBody>
      </p:sp>
    </p:spTree>
    <p:extLst>
      <p:ext uri="{BB962C8B-B14F-4D97-AF65-F5344CB8AC3E}">
        <p14:creationId xmlns:p14="http://schemas.microsoft.com/office/powerpoint/2010/main" val="1817969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8" y="1706069"/>
            <a:ext cx="8098272" cy="1242311"/>
          </a:xfrm>
        </p:spPr>
        <p:txBody>
          <a:bodyPr>
            <a:noAutofit/>
          </a:bodyPr>
          <a:lstStyle/>
          <a:p>
            <a:pPr algn="ctr"/>
            <a:r>
              <a:rPr lang="en-US" altLang="ja-JP" sz="2800" b="1" dirty="0">
                <a:latin typeface="Arial" panose="020B0604020202020204" pitchFamily="34" charset="0"/>
                <a:cs typeface="Arial" panose="020B0604020202020204" pitchFamily="34" charset="0"/>
              </a:rPr>
              <a:t>Recent problematic issues of foreign temporary workers in Japan</a:t>
            </a:r>
            <a:endParaRPr lang="ja-JP" altLang="en-US" sz="2800" b="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2420417" y="3621731"/>
            <a:ext cx="7954255" cy="1242310"/>
          </a:xfrm>
        </p:spPr>
        <p:txBody>
          <a:bodyPr>
            <a:normAutofit/>
          </a:bodyPr>
          <a:lstStyle/>
          <a:p>
            <a:r>
              <a:rPr lang="en-US" altLang="ja-JP" sz="2400" cap="none" dirty="0">
                <a:solidFill>
                  <a:schemeClr val="tx1"/>
                </a:solidFill>
                <a:latin typeface="Arial" panose="020B0604020202020204" pitchFamily="34" charset="0"/>
                <a:ea typeface="Meiryo UI" panose="020B0604030504040204" pitchFamily="50" charset="-128"/>
                <a:cs typeface="Arial" panose="020B0604020202020204" pitchFamily="34" charset="0"/>
              </a:rPr>
              <a:t>foreign internship trainees, nurses &amp; care-workers and household workers etc.</a:t>
            </a:r>
          </a:p>
          <a:p>
            <a:endParaRPr lang="ja-JP" altLang="en-US" sz="2400" cap="none" dirty="0">
              <a:solidFill>
                <a:schemeClr val="tx1"/>
              </a:solidFill>
              <a:latin typeface="Arial" panose="020B0604020202020204" pitchFamily="34" charset="0"/>
              <a:ea typeface="Meiryo UI" panose="020B0604030504040204" pitchFamily="50" charset="-128"/>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15</a:t>
            </a:fld>
            <a:endParaRPr lang="en-US" dirty="0"/>
          </a:p>
        </p:txBody>
      </p:sp>
    </p:spTree>
    <p:extLst>
      <p:ext uri="{BB962C8B-B14F-4D97-AF65-F5344CB8AC3E}">
        <p14:creationId xmlns:p14="http://schemas.microsoft.com/office/powerpoint/2010/main" val="924006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8" y="1340769"/>
            <a:ext cx="8242288" cy="1607612"/>
          </a:xfrm>
        </p:spPr>
        <p:txBody>
          <a:bodyPr>
            <a:normAutofit/>
          </a:bodyPr>
          <a:lstStyle/>
          <a:p>
            <a:pPr algn="ctr"/>
            <a:r>
              <a:rPr lang="en-US" altLang="ja-JP" sz="2400" b="1" dirty="0">
                <a:latin typeface="Arial" panose="020B0604020202020204" pitchFamily="34" charset="0"/>
                <a:cs typeface="Arial" panose="020B0604020202020204" pitchFamily="34" charset="0"/>
              </a:rPr>
              <a:t>EPA (Economic Partnership Agreement) since 2008</a:t>
            </a:r>
            <a:br>
              <a:rPr lang="en-US" altLang="ja-JP" sz="2400" b="1" dirty="0">
                <a:latin typeface="Arial" panose="020B0604020202020204" pitchFamily="34" charset="0"/>
                <a:cs typeface="Arial" panose="020B0604020202020204" pitchFamily="34" charset="0"/>
              </a:rPr>
            </a:br>
            <a:r>
              <a:rPr lang="en-US" altLang="ja-JP" sz="2400" b="1" dirty="0">
                <a:latin typeface="Arial" panose="020B0604020202020204" pitchFamily="34" charset="0"/>
                <a:cs typeface="Arial" panose="020B0604020202020204" pitchFamily="34" charset="0"/>
              </a:rPr>
              <a:t>&amp;</a:t>
            </a:r>
            <a:br>
              <a:rPr lang="en-US" altLang="ja-JP" sz="2400" b="1" dirty="0">
                <a:latin typeface="Arial" panose="020B0604020202020204" pitchFamily="34" charset="0"/>
                <a:cs typeface="Arial" panose="020B0604020202020204" pitchFamily="34" charset="0"/>
              </a:rPr>
            </a:br>
            <a:r>
              <a:rPr lang="en-US" altLang="ja-JP" sz="2400" b="1" i="1" dirty="0" err="1">
                <a:latin typeface="Arial" panose="020B0604020202020204" pitchFamily="34" charset="0"/>
                <a:cs typeface="Arial" panose="020B0604020202020204" pitchFamily="34" charset="0"/>
              </a:rPr>
              <a:t>Ginoo</a:t>
            </a:r>
            <a:r>
              <a:rPr lang="en-US" altLang="ja-JP" sz="2400" b="1" i="1" dirty="0">
                <a:latin typeface="Arial" panose="020B0604020202020204" pitchFamily="34" charset="0"/>
                <a:cs typeface="Arial" panose="020B0604020202020204" pitchFamily="34" charset="0"/>
              </a:rPr>
              <a:t> </a:t>
            </a:r>
            <a:r>
              <a:rPr lang="en-US" altLang="ja-JP" sz="2400" b="1" i="1" dirty="0" err="1">
                <a:latin typeface="Arial" panose="020B0604020202020204" pitchFamily="34" charset="0"/>
                <a:cs typeface="Arial" panose="020B0604020202020204" pitchFamily="34" charset="0"/>
              </a:rPr>
              <a:t>Jisshuu</a:t>
            </a:r>
            <a:r>
              <a:rPr lang="en-US" altLang="ja-JP" sz="2400" b="1" i="1" dirty="0">
                <a:latin typeface="Arial" panose="020B0604020202020204" pitchFamily="34" charset="0"/>
                <a:cs typeface="Arial" panose="020B0604020202020204" pitchFamily="34" charset="0"/>
              </a:rPr>
              <a:t> </a:t>
            </a:r>
            <a:r>
              <a:rPr lang="en-US" altLang="ja-JP" sz="2400" b="1" i="1" dirty="0" err="1">
                <a:latin typeface="Arial" panose="020B0604020202020204" pitchFamily="34" charset="0"/>
                <a:cs typeface="Arial" panose="020B0604020202020204" pitchFamily="34" charset="0"/>
              </a:rPr>
              <a:t>Seido</a:t>
            </a:r>
            <a:r>
              <a:rPr lang="ja-JP" altLang="en-US" sz="2400" b="1" i="1" dirty="0">
                <a:latin typeface="Arial" panose="020B0604020202020204" pitchFamily="34" charset="0"/>
                <a:cs typeface="Arial" panose="020B0604020202020204" pitchFamily="34" charset="0"/>
              </a:rPr>
              <a:t>（</a:t>
            </a:r>
            <a:r>
              <a:rPr lang="en-US" altLang="ja-JP" sz="2400" b="1" dirty="0">
                <a:latin typeface="Arial" panose="020B0604020202020204" pitchFamily="34" charset="0"/>
                <a:cs typeface="Arial" panose="020B0604020202020204" pitchFamily="34" charset="0"/>
              </a:rPr>
              <a:t>Technical Intern Training Program </a:t>
            </a:r>
            <a:r>
              <a:rPr lang="ja-JP" altLang="en-US" sz="2400" b="1" dirty="0">
                <a:latin typeface="Arial" panose="020B0604020202020204" pitchFamily="34" charset="0"/>
                <a:cs typeface="Arial" panose="020B0604020202020204" pitchFamily="34" charset="0"/>
              </a:rPr>
              <a:t>）</a:t>
            </a:r>
            <a:r>
              <a:rPr lang="en-US" altLang="ja-JP" sz="2400" b="1" dirty="0">
                <a:latin typeface="Arial" panose="020B0604020202020204" pitchFamily="34" charset="0"/>
                <a:cs typeface="Arial" panose="020B0604020202020204" pitchFamily="34" charset="0"/>
              </a:rPr>
              <a:t>since 1993</a:t>
            </a:r>
            <a:endParaRPr lang="ja-JP" altLang="en-US" sz="2400" b="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2388629" y="3594829"/>
            <a:ext cx="7475810" cy="1242310"/>
          </a:xfrm>
        </p:spPr>
        <p:txBody>
          <a:bodyPr>
            <a:normAutofit/>
          </a:bodyPr>
          <a:lstStyle/>
          <a:p>
            <a:r>
              <a:rPr lang="en-US" altLang="ja-JP" sz="2400" cap="none" dirty="0">
                <a:solidFill>
                  <a:schemeClr val="tx1"/>
                </a:solidFill>
                <a:latin typeface="Arial" panose="020B0604020202020204" pitchFamily="34" charset="0"/>
                <a:cs typeface="Arial" panose="020B0604020202020204" pitchFamily="34" charset="0"/>
              </a:rPr>
              <a:t>further promotion toward policy measures to accept immigrants to help boost the country’s gross domestic product because of </a:t>
            </a:r>
            <a:r>
              <a:rPr lang="en-US" altLang="ja-JP" sz="2400" u="sng" cap="none" dirty="0">
                <a:solidFill>
                  <a:schemeClr val="tx1"/>
                </a:solidFill>
                <a:latin typeface="Arial" panose="020B0604020202020204" pitchFamily="34" charset="0"/>
                <a:cs typeface="Arial" panose="020B0604020202020204" pitchFamily="34" charset="0"/>
              </a:rPr>
              <a:t>population decline</a:t>
            </a:r>
            <a:r>
              <a:rPr lang="en-US" altLang="ja-JP" sz="2400" cap="none" dirty="0">
                <a:solidFill>
                  <a:schemeClr val="tx1"/>
                </a:solidFill>
                <a:latin typeface="Arial" panose="020B0604020202020204" pitchFamily="34" charset="0"/>
                <a:cs typeface="Arial" panose="020B0604020202020204" pitchFamily="34" charset="0"/>
              </a:rPr>
              <a:t>	</a:t>
            </a:r>
            <a:endParaRPr lang="ja-JP" altLang="en-US" sz="24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16</a:t>
            </a:fld>
            <a:endParaRPr lang="en-US" dirty="0"/>
          </a:p>
        </p:txBody>
      </p:sp>
    </p:spTree>
    <p:extLst>
      <p:ext uri="{BB962C8B-B14F-4D97-AF65-F5344CB8AC3E}">
        <p14:creationId xmlns:p14="http://schemas.microsoft.com/office/powerpoint/2010/main" val="37797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61764" y="476672"/>
            <a:ext cx="5688632" cy="1800200"/>
          </a:xfrm>
        </p:spPr>
        <p:txBody>
          <a:bodyPr>
            <a:normAutofit/>
          </a:bodyPr>
          <a:lstStyle/>
          <a:p>
            <a:pPr algn="ctr"/>
            <a:r>
              <a:rPr lang="en-US" altLang="ja-JP" sz="2400" b="1" i="1" dirty="0">
                <a:latin typeface="Arial" panose="020B0604020202020204" pitchFamily="34" charset="0"/>
                <a:cs typeface="Arial" panose="020B0604020202020204" pitchFamily="34" charset="0"/>
              </a:rPr>
              <a:t>Japan grows more open to foreign workers as population decline</a:t>
            </a:r>
            <a:br>
              <a:rPr lang="en-US" altLang="ja-JP" sz="2400" b="1" dirty="0">
                <a:latin typeface="Arial" panose="020B0604020202020204" pitchFamily="34" charset="0"/>
                <a:cs typeface="Arial" panose="020B0604020202020204" pitchFamily="34" charset="0"/>
              </a:rPr>
            </a:br>
            <a:br>
              <a:rPr lang="en-US" altLang="ja-JP" sz="2400" b="1" dirty="0">
                <a:latin typeface="Arial" panose="020B0604020202020204" pitchFamily="34" charset="0"/>
                <a:cs typeface="Arial" panose="020B0604020202020204" pitchFamily="34" charset="0"/>
              </a:rPr>
            </a:br>
            <a:r>
              <a:rPr lang="en-US" altLang="ja-JP" sz="2400" dirty="0">
                <a:latin typeface="Arial" panose="020B0604020202020204" pitchFamily="34" charset="0"/>
                <a:cs typeface="Arial" panose="020B0604020202020204" pitchFamily="34" charset="0"/>
              </a:rPr>
              <a:t>Japan Times Sep 23, 2016</a:t>
            </a:r>
            <a:endParaRPr lang="ja-JP" altLang="en-US" sz="2400"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a:xfrm>
            <a:off x="387658" y="4601549"/>
            <a:ext cx="779564" cy="365125"/>
          </a:xfrm>
        </p:spPr>
        <p:txBody>
          <a:bodyPr/>
          <a:lstStyle/>
          <a:p>
            <a:fld id="{6D22F896-40B5-4ADD-8801-0D06FADFA095}" type="slidenum">
              <a:rPr lang="en-US" smtClean="0"/>
              <a:pPr/>
              <a:t>17</a:t>
            </a:fld>
            <a:endParaRPr lang="en-US" dirty="0"/>
          </a:p>
        </p:txBody>
      </p:sp>
      <p:pic>
        <p:nvPicPr>
          <p:cNvPr id="8" name="図 7">
            <a:extLst>
              <a:ext uri="{FF2B5EF4-FFF2-40B4-BE49-F238E27FC236}">
                <a16:creationId xmlns:a16="http://schemas.microsoft.com/office/drawing/2014/main" id="{44F4EFBB-D144-49D3-9C71-C5F623D546CB}"/>
              </a:ext>
            </a:extLst>
          </p:cNvPr>
          <p:cNvPicPr>
            <a:picLocks noChangeAspect="1"/>
          </p:cNvPicPr>
          <p:nvPr/>
        </p:nvPicPr>
        <p:blipFill>
          <a:blip r:embed="rId2"/>
          <a:stretch>
            <a:fillRect/>
          </a:stretch>
        </p:blipFill>
        <p:spPr>
          <a:xfrm>
            <a:off x="6526460" y="260648"/>
            <a:ext cx="5256584" cy="6858000"/>
          </a:xfrm>
          <a:prstGeom prst="rect">
            <a:avLst/>
          </a:prstGeom>
          <a:gradFill>
            <a:gsLst>
              <a:gs pos="11000">
                <a:schemeClr val="accent6">
                  <a:lumMod val="40000"/>
                  <a:lumOff val="60000"/>
                </a:schemeClr>
              </a:gs>
              <a:gs pos="94000">
                <a:schemeClr val="bg1">
                  <a:lumMod val="85000"/>
                </a:schemeClr>
              </a:gs>
            </a:gsLst>
            <a:path path="circle">
              <a:fillToRect l="50000" t="50000" r="100000" b="100000"/>
            </a:path>
          </a:gradFill>
        </p:spPr>
      </p:pic>
    </p:spTree>
    <p:extLst>
      <p:ext uri="{BB962C8B-B14F-4D97-AF65-F5344CB8AC3E}">
        <p14:creationId xmlns:p14="http://schemas.microsoft.com/office/powerpoint/2010/main" val="299536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9" y="260648"/>
            <a:ext cx="8242288" cy="1607612"/>
          </a:xfrm>
        </p:spPr>
        <p:txBody>
          <a:bodyPr>
            <a:normAutofit/>
          </a:bodyPr>
          <a:lstStyle/>
          <a:p>
            <a:pPr algn="ctr"/>
            <a:r>
              <a:rPr lang="en-US" altLang="ja-JP" sz="2800" b="1" dirty="0">
                <a:latin typeface="Arial" panose="020B0604020202020204" pitchFamily="34" charset="0"/>
                <a:cs typeface="Arial" panose="020B0604020202020204" pitchFamily="34" charset="0"/>
              </a:rPr>
              <a:t>Population Pyramid for Japan: 2015 and 2055</a:t>
            </a:r>
            <a:br>
              <a:rPr lang="en-US" altLang="ja-JP" sz="2400" b="1" u="sng" dirty="0">
                <a:latin typeface="Arial" panose="020B0604020202020204" pitchFamily="34" charset="0"/>
                <a:cs typeface="Arial" panose="020B0604020202020204" pitchFamily="34" charset="0"/>
              </a:rPr>
            </a:br>
            <a:br>
              <a:rPr lang="en-US" altLang="ja-JP" sz="2400" b="1" u="sng" dirty="0">
                <a:latin typeface="Arial" panose="020B0604020202020204" pitchFamily="34" charset="0"/>
                <a:cs typeface="Arial" panose="020B0604020202020204" pitchFamily="34" charset="0"/>
              </a:rPr>
            </a:br>
            <a:endParaRPr lang="ja-JP" altLang="en-US" sz="2400"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18</a:t>
            </a:fld>
            <a:endParaRPr lang="en-US" dirty="0"/>
          </a:p>
        </p:txBody>
      </p:sp>
      <p:pic>
        <p:nvPicPr>
          <p:cNvPr id="6" name="図 5">
            <a:extLst>
              <a:ext uri="{FF2B5EF4-FFF2-40B4-BE49-F238E27FC236}">
                <a16:creationId xmlns:a16="http://schemas.microsoft.com/office/drawing/2014/main" id="{E2D5E09A-EC96-4F3E-B730-05732263F865}"/>
              </a:ext>
            </a:extLst>
          </p:cNvPr>
          <p:cNvPicPr/>
          <p:nvPr/>
        </p:nvPicPr>
        <p:blipFill>
          <a:blip r:embed="rId2"/>
          <a:stretch>
            <a:fillRect/>
          </a:stretch>
        </p:blipFill>
        <p:spPr>
          <a:xfrm>
            <a:off x="1197868" y="2204864"/>
            <a:ext cx="5400040" cy="3523615"/>
          </a:xfrm>
          <a:prstGeom prst="rect">
            <a:avLst/>
          </a:prstGeom>
          <a:ln>
            <a:solidFill>
              <a:schemeClr val="accent1"/>
            </a:solidFill>
          </a:ln>
        </p:spPr>
      </p:pic>
      <p:pic>
        <p:nvPicPr>
          <p:cNvPr id="8" name="図 7" descr="http://www.ipss.go.jp/site-ad/TopPageData/2055e.png">
            <a:extLst>
              <a:ext uri="{FF2B5EF4-FFF2-40B4-BE49-F238E27FC236}">
                <a16:creationId xmlns:a16="http://schemas.microsoft.com/office/drawing/2014/main" id="{ED01B390-10BF-4B5B-A4F5-4C4BAE1736C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670476" y="2204864"/>
            <a:ext cx="5400040" cy="3523615"/>
          </a:xfrm>
          <a:prstGeom prst="rect">
            <a:avLst/>
          </a:prstGeom>
          <a:noFill/>
          <a:ln>
            <a:solidFill>
              <a:schemeClr val="accent1"/>
            </a:solidFill>
          </a:ln>
        </p:spPr>
      </p:pic>
    </p:spTree>
    <p:extLst>
      <p:ext uri="{BB962C8B-B14F-4D97-AF65-F5344CB8AC3E}">
        <p14:creationId xmlns:p14="http://schemas.microsoft.com/office/powerpoint/2010/main" val="3690582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05980" y="116632"/>
            <a:ext cx="8928992" cy="864096"/>
          </a:xfrm>
        </p:spPr>
        <p:txBody>
          <a:bodyPr>
            <a:noAutofit/>
          </a:bodyPr>
          <a:lstStyle/>
          <a:p>
            <a:pPr algn="ctr"/>
            <a:r>
              <a:rPr lang="en-US" altLang="ja-JP" sz="2000" b="1" dirty="0">
                <a:latin typeface="Arial" panose="020B0604020202020204" pitchFamily="34" charset="0"/>
                <a:cs typeface="Arial" panose="020B0604020202020204" pitchFamily="34" charset="0"/>
              </a:rPr>
              <a:t>Changes in the composition of love marriage and arranged marriage</a:t>
            </a:r>
            <a:br>
              <a:rPr lang="en-US" altLang="ja-JP" sz="1800" b="1" dirty="0">
                <a:latin typeface="Arial" panose="020B0604020202020204" pitchFamily="34" charset="0"/>
                <a:cs typeface="Arial" panose="020B0604020202020204" pitchFamily="34" charset="0"/>
              </a:rPr>
            </a:br>
            <a:br>
              <a:rPr lang="en-US" altLang="ja-JP" sz="1800" b="1" dirty="0">
                <a:latin typeface="Arial" panose="020B0604020202020204" pitchFamily="34" charset="0"/>
                <a:cs typeface="Arial" panose="020B0604020202020204" pitchFamily="34" charset="0"/>
              </a:rPr>
            </a:br>
            <a:r>
              <a:rPr lang="en-US" altLang="ja-JP" sz="1400" b="1" dirty="0">
                <a:latin typeface="Arial" panose="020B0604020202020204" pitchFamily="34" charset="0"/>
                <a:cs typeface="Arial" panose="020B0604020202020204" pitchFamily="34" charset="0"/>
              </a:rPr>
              <a:t>Source: National Institute of Population and Social Security </a:t>
            </a:r>
            <a:r>
              <a:rPr lang="en-US" altLang="ja-JP" sz="1400" b="1" dirty="0" err="1">
                <a:latin typeface="Arial" panose="020B0604020202020204" pitchFamily="34" charset="0"/>
                <a:cs typeface="Arial" panose="020B0604020202020204" pitchFamily="34" charset="0"/>
              </a:rPr>
              <a:t>Reseach</a:t>
            </a:r>
            <a:endParaRPr lang="ja-JP" altLang="en-US" sz="1400" b="1"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19</a:t>
            </a:fld>
            <a:endParaRPr lang="en-US" dirty="0"/>
          </a:p>
        </p:txBody>
      </p:sp>
      <p:pic>
        <p:nvPicPr>
          <p:cNvPr id="6" name="図 5">
            <a:extLst>
              <a:ext uri="{FF2B5EF4-FFF2-40B4-BE49-F238E27FC236}">
                <a16:creationId xmlns:a16="http://schemas.microsoft.com/office/drawing/2014/main" id="{93006F39-0D72-4250-AF95-13192DC7F483}"/>
              </a:ext>
            </a:extLst>
          </p:cNvPr>
          <p:cNvPicPr>
            <a:picLocks noChangeAspect="1"/>
          </p:cNvPicPr>
          <p:nvPr/>
        </p:nvPicPr>
        <p:blipFill>
          <a:blip r:embed="rId2"/>
          <a:stretch>
            <a:fillRect/>
          </a:stretch>
        </p:blipFill>
        <p:spPr>
          <a:xfrm>
            <a:off x="3142083" y="1268759"/>
            <a:ext cx="7074743" cy="5416786"/>
          </a:xfrm>
          <a:prstGeom prst="rect">
            <a:avLst/>
          </a:prstGeom>
          <a:ln w="12700">
            <a:solidFill>
              <a:schemeClr val="accent1"/>
            </a:solidFill>
          </a:ln>
        </p:spPr>
      </p:pic>
    </p:spTree>
    <p:extLst>
      <p:ext uri="{BB962C8B-B14F-4D97-AF65-F5344CB8AC3E}">
        <p14:creationId xmlns:p14="http://schemas.microsoft.com/office/powerpoint/2010/main" val="174432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8" y="764704"/>
            <a:ext cx="6619244" cy="1000595"/>
          </a:xfrm>
        </p:spPr>
        <p:txBody>
          <a:bodyPr>
            <a:normAutofit/>
          </a:bodyPr>
          <a:lstStyle/>
          <a:p>
            <a:pPr algn="ctr"/>
            <a:r>
              <a:rPr lang="en-US" altLang="ja-JP" sz="3200" b="1" dirty="0">
                <a:latin typeface="Arial" panose="020B0604020202020204" pitchFamily="34" charset="0"/>
                <a:cs typeface="Arial" panose="020B0604020202020204" pitchFamily="34" charset="0"/>
              </a:rPr>
              <a:t>My Research Fields</a:t>
            </a:r>
            <a:endParaRPr lang="ja-JP" altLang="en-US" sz="3200" b="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1917948" y="2276872"/>
            <a:ext cx="9145016" cy="3631040"/>
          </a:xfrm>
        </p:spPr>
        <p:txBody>
          <a:bodyPr>
            <a:noAutofit/>
          </a:bodyPr>
          <a:lstStyle/>
          <a:p>
            <a:r>
              <a:rPr lang="ja-JP" altLang="en-US" sz="2000" cap="none" dirty="0">
                <a:solidFill>
                  <a:schemeClr val="tx1"/>
                </a:solidFill>
                <a:latin typeface="Arial" panose="020B0604020202020204" pitchFamily="34" charset="0"/>
                <a:cs typeface="Arial" panose="020B0604020202020204" pitchFamily="34" charset="0"/>
              </a:rPr>
              <a:t>・　</a:t>
            </a:r>
            <a:r>
              <a:rPr lang="en-US" altLang="ja-JP" sz="2000" cap="none" dirty="0">
                <a:solidFill>
                  <a:schemeClr val="tx1"/>
                </a:solidFill>
                <a:latin typeface="Arial" panose="020B0604020202020204" pitchFamily="34" charset="0"/>
                <a:cs typeface="Arial" panose="020B0604020202020204" pitchFamily="34" charset="0"/>
              </a:rPr>
              <a:t>Second Language Acquisition</a:t>
            </a:r>
          </a:p>
          <a:p>
            <a:r>
              <a:rPr kumimoji="1" lang="ja-JP" altLang="en-US" sz="2000" cap="none" dirty="0">
                <a:solidFill>
                  <a:schemeClr val="tx1"/>
                </a:solidFill>
                <a:latin typeface="Arial" panose="020B0604020202020204" pitchFamily="34" charset="0"/>
                <a:cs typeface="Arial" panose="020B0604020202020204" pitchFamily="34" charset="0"/>
              </a:rPr>
              <a:t>・　</a:t>
            </a:r>
            <a:r>
              <a:rPr kumimoji="1" lang="en-US" altLang="ja-JP" sz="2000" cap="none" dirty="0">
                <a:solidFill>
                  <a:schemeClr val="tx1"/>
                </a:solidFill>
                <a:latin typeface="Arial" panose="020B0604020202020204" pitchFamily="34" charset="0"/>
                <a:cs typeface="Arial" panose="020B0604020202020204" pitchFamily="34" charset="0"/>
              </a:rPr>
              <a:t>Language &amp; Immigration Policy </a:t>
            </a:r>
          </a:p>
          <a:p>
            <a:r>
              <a:rPr kumimoji="1" lang="ja-JP" altLang="en-US" sz="2000" cap="none" dirty="0">
                <a:solidFill>
                  <a:schemeClr val="tx1"/>
                </a:solidFill>
                <a:latin typeface="Arial" panose="020B0604020202020204" pitchFamily="34" charset="0"/>
                <a:cs typeface="Arial" panose="020B0604020202020204" pitchFamily="34" charset="0"/>
              </a:rPr>
              <a:t>・　</a:t>
            </a:r>
            <a:r>
              <a:rPr kumimoji="1" lang="en-US" altLang="ja-JP" sz="2000" cap="none" dirty="0">
                <a:solidFill>
                  <a:schemeClr val="tx1"/>
                </a:solidFill>
                <a:latin typeface="Arial" panose="020B0604020202020204" pitchFamily="34" charset="0"/>
                <a:cs typeface="Arial" panose="020B0604020202020204" pitchFamily="34" charset="0"/>
              </a:rPr>
              <a:t>Sustainability Science </a:t>
            </a:r>
          </a:p>
          <a:p>
            <a:r>
              <a:rPr lang="ja-JP" altLang="en-US" sz="2000" cap="none" dirty="0">
                <a:solidFill>
                  <a:schemeClr val="tx1"/>
                </a:solidFill>
                <a:latin typeface="Arial" panose="020B0604020202020204" pitchFamily="34" charset="0"/>
                <a:cs typeface="Arial" panose="020B0604020202020204" pitchFamily="34" charset="0"/>
              </a:rPr>
              <a:t>・　</a:t>
            </a:r>
            <a:r>
              <a:rPr lang="en-US" altLang="ja-JP" sz="2000" cap="none" dirty="0">
                <a:solidFill>
                  <a:schemeClr val="tx1"/>
                </a:solidFill>
                <a:latin typeface="Arial" panose="020B0604020202020204" pitchFamily="34" charset="0"/>
                <a:cs typeface="Arial" panose="020B0604020202020204" pitchFamily="34" charset="0"/>
              </a:rPr>
              <a:t>Japanese Language Education for Foreign inmates</a:t>
            </a:r>
          </a:p>
          <a:p>
            <a:r>
              <a:rPr lang="ja-JP" altLang="en-US" sz="2000" cap="none" dirty="0">
                <a:solidFill>
                  <a:schemeClr val="tx1"/>
                </a:solidFill>
                <a:latin typeface="Arial" panose="020B0604020202020204" pitchFamily="34" charset="0"/>
                <a:cs typeface="Arial" panose="020B0604020202020204" pitchFamily="34" charset="0"/>
              </a:rPr>
              <a:t>・   </a:t>
            </a:r>
            <a:r>
              <a:rPr lang="en-US" altLang="ja-JP" sz="2000" cap="none" dirty="0">
                <a:solidFill>
                  <a:schemeClr val="tx1"/>
                </a:solidFill>
                <a:latin typeface="Arial" panose="020B0604020202020204" pitchFamily="34" charset="0"/>
                <a:cs typeface="Arial" panose="020B0604020202020204" pitchFamily="34" charset="0"/>
              </a:rPr>
              <a:t>Japanese Language Education for Foreign Internship </a:t>
            </a:r>
          </a:p>
          <a:p>
            <a:r>
              <a:rPr lang="en-US" altLang="ja-JP" sz="2000" cap="none" dirty="0">
                <a:solidFill>
                  <a:schemeClr val="tx1"/>
                </a:solidFill>
                <a:latin typeface="Arial" panose="020B0604020202020204" pitchFamily="34" charset="0"/>
                <a:cs typeface="Arial" panose="020B0604020202020204" pitchFamily="34" charset="0"/>
              </a:rPr>
              <a:t>       Trainees, Nurses, Care-workers, and Household workers   </a:t>
            </a:r>
          </a:p>
          <a:p>
            <a:r>
              <a:rPr lang="ja-JP" altLang="en-US" sz="2000" dirty="0">
                <a:solidFill>
                  <a:schemeClr val="tx1"/>
                </a:solidFill>
                <a:latin typeface="Arial" panose="020B0604020202020204" pitchFamily="34" charset="0"/>
                <a:cs typeface="Arial" panose="020B0604020202020204" pitchFamily="34" charset="0"/>
              </a:rPr>
              <a:t>・　</a:t>
            </a:r>
            <a:r>
              <a:rPr lang="en-US" altLang="ja-JP" sz="2000" dirty="0">
                <a:solidFill>
                  <a:schemeClr val="tx1"/>
                </a:solidFill>
                <a:latin typeface="Arial" panose="020B0604020202020204" pitchFamily="34" charset="0"/>
                <a:cs typeface="Arial" panose="020B0604020202020204" pitchFamily="34" charset="0"/>
              </a:rPr>
              <a:t>E- &amp; Active learning </a:t>
            </a:r>
          </a:p>
          <a:p>
            <a:endParaRPr kumimoji="1" lang="ja-JP" sz="20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a:t>
            </a:fld>
            <a:endParaRPr lang="en-US" dirty="0"/>
          </a:p>
        </p:txBody>
      </p:sp>
    </p:spTree>
    <p:extLst>
      <p:ext uri="{BB962C8B-B14F-4D97-AF65-F5344CB8AC3E}">
        <p14:creationId xmlns:p14="http://schemas.microsoft.com/office/powerpoint/2010/main" val="3169905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8" y="1340769"/>
            <a:ext cx="8242288" cy="1607612"/>
          </a:xfrm>
        </p:spPr>
        <p:txBody>
          <a:bodyPr>
            <a:normAutofit/>
          </a:bodyPr>
          <a:lstStyle/>
          <a:p>
            <a:pPr algn="ctr"/>
            <a:r>
              <a:rPr lang="en-US" altLang="ja-JP" sz="2800" b="1" dirty="0">
                <a:latin typeface="Arial" panose="020B0604020202020204" pitchFamily="34" charset="0"/>
                <a:cs typeface="Arial" panose="020B0604020202020204" pitchFamily="34" charset="0"/>
              </a:rPr>
              <a:t>From The National Survey on Migration</a:t>
            </a:r>
            <a:br>
              <a:rPr lang="en-US" altLang="ja-JP" sz="2800" b="1" dirty="0">
                <a:latin typeface="Arial" panose="020B0604020202020204" pitchFamily="34" charset="0"/>
                <a:cs typeface="Arial" panose="020B0604020202020204" pitchFamily="34" charset="0"/>
              </a:rPr>
            </a:br>
            <a:br>
              <a:rPr lang="en-US" altLang="ja-JP" sz="2800" b="1" dirty="0">
                <a:latin typeface="Arial" panose="020B0604020202020204" pitchFamily="34" charset="0"/>
                <a:cs typeface="Arial" panose="020B0604020202020204" pitchFamily="34" charset="0"/>
              </a:rPr>
            </a:br>
            <a:endParaRPr lang="ja-JP" altLang="en-US" sz="2800" b="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2388628" y="3594828"/>
            <a:ext cx="9106384" cy="3146539"/>
          </a:xfrm>
        </p:spPr>
        <p:txBody>
          <a:bodyPr>
            <a:noAutofit/>
          </a:bodyPr>
          <a:lstStyle/>
          <a:p>
            <a:r>
              <a:rPr lang="en-US" altLang="ja-JP" sz="2000" dirty="0">
                <a:solidFill>
                  <a:schemeClr val="tx1"/>
                </a:solidFill>
                <a:latin typeface="Arial" panose="020B0604020202020204" pitchFamily="34" charset="0"/>
                <a:cs typeface="Arial" panose="020B0604020202020204" pitchFamily="34" charset="0"/>
              </a:rPr>
              <a:t>Japan has already turned itself into a decreasing population society. However, at the local level such as prefecture, city or municipality, population decline had started even earlier due to internal migration. Currently, the migration level is relatively stable compared to the rapid economic growth period during the 1970s, but the effect of migration on regional population cannot be ignored. Recently, new migration patterns are observed according to the change of society. The purpose of the survey is to understand the trends and causes of internal migration in Japan and the survey results are reflected to the regional population projection. </a:t>
            </a:r>
            <a:endParaRPr lang="ja-JP" altLang="en-US" sz="20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20</a:t>
            </a:fld>
            <a:endParaRPr lang="en-US" dirty="0"/>
          </a:p>
        </p:txBody>
      </p:sp>
    </p:spTree>
    <p:extLst>
      <p:ext uri="{BB962C8B-B14F-4D97-AF65-F5344CB8AC3E}">
        <p14:creationId xmlns:p14="http://schemas.microsoft.com/office/powerpoint/2010/main" val="11954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77988" y="260648"/>
            <a:ext cx="8242288" cy="864095"/>
          </a:xfrm>
        </p:spPr>
        <p:txBody>
          <a:bodyPr>
            <a:normAutofit fontScale="90000"/>
          </a:bodyPr>
          <a:lstStyle/>
          <a:p>
            <a:pPr algn="ctr"/>
            <a:r>
              <a:rPr lang="en-US" altLang="ja-JP" sz="2700" b="1" dirty="0">
                <a:latin typeface="Arial" panose="020B0604020202020204" pitchFamily="34" charset="0"/>
                <a:cs typeface="Arial" panose="020B0604020202020204" pitchFamily="34" charset="0"/>
              </a:rPr>
              <a:t>Development of population aspects in Asian countries</a:t>
            </a:r>
            <a:br>
              <a:rPr lang="en-US" altLang="ja-JP" sz="2400" dirty="0">
                <a:cs typeface="Arial" panose="020B0604020202020204" pitchFamily="34" charset="0"/>
              </a:rPr>
            </a:br>
            <a:r>
              <a:rPr lang="en-US" altLang="ja-JP" sz="1600" dirty="0">
                <a:latin typeface="Arial" panose="020B0604020202020204" pitchFamily="34" charset="0"/>
                <a:cs typeface="Arial" panose="020B0604020202020204" pitchFamily="34" charset="0"/>
              </a:rPr>
              <a:t>Source: </a:t>
            </a:r>
            <a:r>
              <a:rPr lang="en-US" altLang="ja-JP" sz="1600" dirty="0" err="1">
                <a:latin typeface="Arial" panose="020B0604020202020204" pitchFamily="34" charset="0"/>
                <a:cs typeface="Arial" panose="020B0604020202020204" pitchFamily="34" charset="0"/>
              </a:rPr>
              <a:t>Komine,T</a:t>
            </a:r>
            <a:r>
              <a:rPr lang="en-US" altLang="ja-JP" sz="1600" dirty="0">
                <a:latin typeface="Arial" panose="020B0604020202020204" pitchFamily="34" charset="0"/>
                <a:cs typeface="Arial" panose="020B0604020202020204" pitchFamily="34" charset="0"/>
              </a:rPr>
              <a:t>. (2012)</a:t>
            </a:r>
            <a:br>
              <a:rPr lang="en-US" altLang="ja-JP" sz="1600" dirty="0">
                <a:latin typeface="Arial" panose="020B0604020202020204" pitchFamily="34" charset="0"/>
                <a:cs typeface="Arial" panose="020B0604020202020204" pitchFamily="34" charset="0"/>
              </a:rPr>
            </a:br>
            <a:endParaRPr lang="ja-JP" altLang="en-US" sz="1600"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21</a:t>
            </a:fld>
            <a:endParaRPr lang="en-US" dirty="0"/>
          </a:p>
        </p:txBody>
      </p:sp>
      <p:pic>
        <p:nvPicPr>
          <p:cNvPr id="4" name="図 3">
            <a:extLst>
              <a:ext uri="{FF2B5EF4-FFF2-40B4-BE49-F238E27FC236}">
                <a16:creationId xmlns:a16="http://schemas.microsoft.com/office/drawing/2014/main" id="{671C2524-71F3-45A4-972C-1BB799DA0ED4}"/>
              </a:ext>
            </a:extLst>
          </p:cNvPr>
          <p:cNvPicPr>
            <a:picLocks noChangeAspect="1"/>
          </p:cNvPicPr>
          <p:nvPr/>
        </p:nvPicPr>
        <p:blipFill>
          <a:blip r:embed="rId2"/>
          <a:stretch>
            <a:fillRect/>
          </a:stretch>
        </p:blipFill>
        <p:spPr>
          <a:xfrm>
            <a:off x="2349996" y="980728"/>
            <a:ext cx="8228234" cy="5767163"/>
          </a:xfrm>
          <a:prstGeom prst="rect">
            <a:avLst/>
          </a:prstGeom>
          <a:ln>
            <a:solidFill>
              <a:schemeClr val="accent1"/>
            </a:solidFill>
          </a:ln>
        </p:spPr>
      </p:pic>
    </p:spTree>
    <p:extLst>
      <p:ext uri="{BB962C8B-B14F-4D97-AF65-F5344CB8AC3E}">
        <p14:creationId xmlns:p14="http://schemas.microsoft.com/office/powerpoint/2010/main" val="184952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422004" y="620688"/>
            <a:ext cx="8242288" cy="1872208"/>
          </a:xfrm>
        </p:spPr>
        <p:txBody>
          <a:bodyPr>
            <a:normAutofit/>
          </a:bodyPr>
          <a:lstStyle/>
          <a:p>
            <a:pPr algn="ctr"/>
            <a:r>
              <a:rPr lang="en-US" altLang="ja-JP" sz="2400" b="1" dirty="0">
                <a:latin typeface="Arial" panose="020B0604020202020204" pitchFamily="34" charset="0"/>
                <a:cs typeface="Arial" panose="020B0604020202020204" pitchFamily="34" charset="0"/>
              </a:rPr>
              <a:t>Trends in Elderly Population Ratios for Major Asian Countries</a:t>
            </a:r>
            <a:br>
              <a:rPr lang="en-US" altLang="ja-JP" sz="2400" dirty="0">
                <a:cs typeface="Arial" panose="020B0604020202020204" pitchFamily="34" charset="0"/>
              </a:rPr>
            </a:br>
            <a:endParaRPr lang="ja-JP" altLang="en-US" sz="2400" dirty="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22</a:t>
            </a:fld>
            <a:endParaRPr lang="en-US" dirty="0"/>
          </a:p>
        </p:txBody>
      </p:sp>
      <p:pic>
        <p:nvPicPr>
          <p:cNvPr id="7" name="図 6">
            <a:extLst>
              <a:ext uri="{FF2B5EF4-FFF2-40B4-BE49-F238E27FC236}">
                <a16:creationId xmlns:a16="http://schemas.microsoft.com/office/drawing/2014/main" id="{D3FC7FB6-115E-44F7-8661-AEDA714494F7}"/>
              </a:ext>
            </a:extLst>
          </p:cNvPr>
          <p:cNvPicPr>
            <a:picLocks noChangeAspect="1"/>
          </p:cNvPicPr>
          <p:nvPr/>
        </p:nvPicPr>
        <p:blipFill>
          <a:blip r:embed="rId2"/>
          <a:stretch>
            <a:fillRect/>
          </a:stretch>
        </p:blipFill>
        <p:spPr>
          <a:xfrm>
            <a:off x="1701924" y="2928747"/>
            <a:ext cx="5072383" cy="3069495"/>
          </a:xfrm>
          <a:prstGeom prst="rect">
            <a:avLst/>
          </a:prstGeom>
          <a:ln>
            <a:solidFill>
              <a:schemeClr val="accent1"/>
            </a:solidFill>
          </a:ln>
        </p:spPr>
      </p:pic>
      <p:pic>
        <p:nvPicPr>
          <p:cNvPr id="8" name="図 7">
            <a:extLst>
              <a:ext uri="{FF2B5EF4-FFF2-40B4-BE49-F238E27FC236}">
                <a16:creationId xmlns:a16="http://schemas.microsoft.com/office/drawing/2014/main" id="{44780CD8-FADB-4892-A5AD-86C997C1026E}"/>
              </a:ext>
            </a:extLst>
          </p:cNvPr>
          <p:cNvPicPr>
            <a:picLocks noChangeAspect="1"/>
          </p:cNvPicPr>
          <p:nvPr/>
        </p:nvPicPr>
        <p:blipFill>
          <a:blip r:embed="rId3"/>
          <a:stretch>
            <a:fillRect/>
          </a:stretch>
        </p:blipFill>
        <p:spPr>
          <a:xfrm>
            <a:off x="6886499" y="2922147"/>
            <a:ext cx="4888651" cy="3076095"/>
          </a:xfrm>
          <a:prstGeom prst="rect">
            <a:avLst/>
          </a:prstGeom>
          <a:ln>
            <a:solidFill>
              <a:schemeClr val="accent1"/>
            </a:solidFill>
          </a:ln>
        </p:spPr>
      </p:pic>
    </p:spTree>
    <p:extLst>
      <p:ext uri="{BB962C8B-B14F-4D97-AF65-F5344CB8AC3E}">
        <p14:creationId xmlns:p14="http://schemas.microsoft.com/office/powerpoint/2010/main" val="52699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49996" y="548680"/>
            <a:ext cx="8280920" cy="864096"/>
          </a:xfrm>
          <a:ln>
            <a:solidFill>
              <a:schemeClr val="tx1"/>
            </a:solidFill>
          </a:ln>
        </p:spPr>
        <p:txBody>
          <a:bodyPr>
            <a:normAutofit/>
          </a:bodyPr>
          <a:lstStyle/>
          <a:p>
            <a:pPr algn="ctr"/>
            <a:r>
              <a:rPr lang="en-US" altLang="ja-JP" sz="2400" b="1" dirty="0">
                <a:latin typeface="Arial" panose="020B0604020202020204" pitchFamily="34" charset="0"/>
                <a:cs typeface="Arial" panose="020B0604020202020204" pitchFamily="34" charset="0"/>
              </a:rPr>
              <a:t>Overview of Population Aging Speed</a:t>
            </a:r>
            <a:br>
              <a:rPr lang="en-US" altLang="ja-JP" sz="2400" b="1" dirty="0">
                <a:latin typeface="Arial" panose="020B0604020202020204" pitchFamily="34" charset="0"/>
                <a:cs typeface="Arial" panose="020B0604020202020204" pitchFamily="34" charset="0"/>
              </a:rPr>
            </a:br>
            <a:endParaRPr lang="ja-JP" altLang="en-US" sz="2400" b="1"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23</a:t>
            </a:fld>
            <a:endParaRPr lang="en-US" dirty="0"/>
          </a:p>
        </p:txBody>
      </p:sp>
      <p:pic>
        <p:nvPicPr>
          <p:cNvPr id="8" name="図 7">
            <a:extLst>
              <a:ext uri="{FF2B5EF4-FFF2-40B4-BE49-F238E27FC236}">
                <a16:creationId xmlns:a16="http://schemas.microsoft.com/office/drawing/2014/main" id="{061B9121-FD0B-4AF8-BF6A-982F41CA0ECF}"/>
              </a:ext>
            </a:extLst>
          </p:cNvPr>
          <p:cNvPicPr>
            <a:picLocks noChangeAspect="1"/>
          </p:cNvPicPr>
          <p:nvPr/>
        </p:nvPicPr>
        <p:blipFill>
          <a:blip r:embed="rId2"/>
          <a:stretch>
            <a:fillRect/>
          </a:stretch>
        </p:blipFill>
        <p:spPr>
          <a:xfrm>
            <a:off x="2854052" y="1628800"/>
            <a:ext cx="7392264" cy="5092313"/>
          </a:xfrm>
          <a:prstGeom prst="rect">
            <a:avLst/>
          </a:prstGeom>
          <a:ln>
            <a:solidFill>
              <a:schemeClr val="accent1"/>
            </a:solidFill>
          </a:ln>
        </p:spPr>
      </p:pic>
    </p:spTree>
    <p:extLst>
      <p:ext uri="{BB962C8B-B14F-4D97-AF65-F5344CB8AC3E}">
        <p14:creationId xmlns:p14="http://schemas.microsoft.com/office/powerpoint/2010/main" val="102351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422004" y="836712"/>
            <a:ext cx="8242288" cy="1607612"/>
          </a:xfrm>
        </p:spPr>
        <p:txBody>
          <a:bodyPr>
            <a:normAutofit/>
          </a:bodyPr>
          <a:lstStyle/>
          <a:p>
            <a:pPr algn="ctr"/>
            <a:r>
              <a:rPr lang="en-US" altLang="ja-JP" sz="2400" b="1" dirty="0">
                <a:latin typeface="Arial" panose="020B0604020202020204" pitchFamily="34" charset="0"/>
                <a:cs typeface="Arial" panose="020B0604020202020204" pitchFamily="34" charset="0"/>
              </a:rPr>
              <a:t>Changes In Dependent Population Index</a:t>
            </a:r>
            <a:br>
              <a:rPr lang="en-US" altLang="ja-JP" sz="2400" b="1" dirty="0">
                <a:latin typeface="Arial" panose="020B0604020202020204" pitchFamily="34" charset="0"/>
                <a:cs typeface="Arial" panose="020B0604020202020204" pitchFamily="34" charset="0"/>
              </a:rPr>
            </a:br>
            <a:br>
              <a:rPr lang="en-US" altLang="ja-JP" sz="2400" b="1" dirty="0">
                <a:latin typeface="Arial" panose="020B0604020202020204" pitchFamily="34" charset="0"/>
                <a:cs typeface="Arial" panose="020B0604020202020204" pitchFamily="34" charset="0"/>
              </a:rPr>
            </a:br>
            <a:endParaRPr lang="ja-JP" altLang="en-US" sz="2400" b="1"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24</a:t>
            </a:fld>
            <a:endParaRPr lang="en-US" dirty="0"/>
          </a:p>
        </p:txBody>
      </p:sp>
      <p:pic>
        <p:nvPicPr>
          <p:cNvPr id="7" name="図 6">
            <a:extLst>
              <a:ext uri="{FF2B5EF4-FFF2-40B4-BE49-F238E27FC236}">
                <a16:creationId xmlns:a16="http://schemas.microsoft.com/office/drawing/2014/main" id="{C58C4ED1-A068-4E06-85AD-864BD31DE275}"/>
              </a:ext>
            </a:extLst>
          </p:cNvPr>
          <p:cNvPicPr>
            <a:picLocks noChangeAspect="1"/>
          </p:cNvPicPr>
          <p:nvPr/>
        </p:nvPicPr>
        <p:blipFill>
          <a:blip r:embed="rId2"/>
          <a:stretch>
            <a:fillRect/>
          </a:stretch>
        </p:blipFill>
        <p:spPr>
          <a:xfrm>
            <a:off x="1629916" y="2900967"/>
            <a:ext cx="5299608" cy="3151871"/>
          </a:xfrm>
          <a:prstGeom prst="rect">
            <a:avLst/>
          </a:prstGeom>
          <a:ln>
            <a:solidFill>
              <a:schemeClr val="accent1"/>
            </a:solidFill>
          </a:ln>
        </p:spPr>
      </p:pic>
      <p:pic>
        <p:nvPicPr>
          <p:cNvPr id="8" name="図 7">
            <a:extLst>
              <a:ext uri="{FF2B5EF4-FFF2-40B4-BE49-F238E27FC236}">
                <a16:creationId xmlns:a16="http://schemas.microsoft.com/office/drawing/2014/main" id="{9F65727F-EC9D-4000-A122-8042F523220E}"/>
              </a:ext>
            </a:extLst>
          </p:cNvPr>
          <p:cNvPicPr>
            <a:picLocks noChangeAspect="1"/>
          </p:cNvPicPr>
          <p:nvPr/>
        </p:nvPicPr>
        <p:blipFill>
          <a:blip r:embed="rId3"/>
          <a:stretch>
            <a:fillRect/>
          </a:stretch>
        </p:blipFill>
        <p:spPr>
          <a:xfrm>
            <a:off x="7102524" y="2900967"/>
            <a:ext cx="4812413" cy="3196875"/>
          </a:xfrm>
          <a:prstGeom prst="rect">
            <a:avLst/>
          </a:prstGeom>
          <a:ln>
            <a:solidFill>
              <a:schemeClr val="accent1"/>
            </a:solidFill>
          </a:ln>
        </p:spPr>
      </p:pic>
    </p:spTree>
    <p:extLst>
      <p:ext uri="{BB962C8B-B14F-4D97-AF65-F5344CB8AC3E}">
        <p14:creationId xmlns:p14="http://schemas.microsoft.com/office/powerpoint/2010/main" val="1066436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10587" y="44624"/>
            <a:ext cx="8242288" cy="1368152"/>
          </a:xfrm>
        </p:spPr>
        <p:txBody>
          <a:bodyPr>
            <a:normAutofit/>
          </a:bodyPr>
          <a:lstStyle/>
          <a:p>
            <a:pPr algn="ctr"/>
            <a:r>
              <a:rPr lang="en-US" altLang="ja-JP" sz="2400" b="1" dirty="0">
                <a:latin typeface="Arial" panose="020B0604020202020204" pitchFamily="34" charset="0"/>
                <a:cs typeface="Arial" panose="020B0604020202020204" pitchFamily="34" charset="0"/>
              </a:rPr>
              <a:t>Population Bonus Period</a:t>
            </a:r>
            <a:r>
              <a:rPr lang="ja-JP" altLang="en-US" sz="2400" b="1" dirty="0">
                <a:latin typeface="Arial" panose="020B0604020202020204" pitchFamily="34" charset="0"/>
                <a:cs typeface="Arial" panose="020B0604020202020204" pitchFamily="34" charset="0"/>
              </a:rPr>
              <a:t> </a:t>
            </a:r>
            <a:r>
              <a:rPr lang="en-US" altLang="ja-JP" sz="2400" b="1" dirty="0">
                <a:latin typeface="Arial" panose="020B0604020202020204" pitchFamily="34" charset="0"/>
                <a:cs typeface="Arial" panose="020B0604020202020204" pitchFamily="34" charset="0"/>
              </a:rPr>
              <a:t>in Asian Countries</a:t>
            </a:r>
            <a:br>
              <a:rPr lang="en-US" altLang="ja-JP" sz="2400" b="1" dirty="0">
                <a:latin typeface="Arial" panose="020B0604020202020204" pitchFamily="34" charset="0"/>
                <a:cs typeface="Arial" panose="020B0604020202020204" pitchFamily="34" charset="0"/>
              </a:rPr>
            </a:br>
            <a:endParaRPr lang="ja-JP" altLang="en-US" sz="2400" b="1"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25</a:t>
            </a:fld>
            <a:endParaRPr lang="en-US" dirty="0"/>
          </a:p>
        </p:txBody>
      </p:sp>
      <p:pic>
        <p:nvPicPr>
          <p:cNvPr id="7" name="図 6">
            <a:extLst>
              <a:ext uri="{FF2B5EF4-FFF2-40B4-BE49-F238E27FC236}">
                <a16:creationId xmlns:a16="http://schemas.microsoft.com/office/drawing/2014/main" id="{BB154580-8809-4B27-A374-65BC33C75424}"/>
              </a:ext>
            </a:extLst>
          </p:cNvPr>
          <p:cNvPicPr>
            <a:picLocks noChangeAspect="1"/>
          </p:cNvPicPr>
          <p:nvPr/>
        </p:nvPicPr>
        <p:blipFill>
          <a:blip r:embed="rId2"/>
          <a:stretch>
            <a:fillRect/>
          </a:stretch>
        </p:blipFill>
        <p:spPr>
          <a:xfrm>
            <a:off x="2638028" y="1556792"/>
            <a:ext cx="7587407" cy="4948763"/>
          </a:xfrm>
          <a:prstGeom prst="rect">
            <a:avLst/>
          </a:prstGeom>
          <a:ln>
            <a:solidFill>
              <a:schemeClr val="accent1"/>
            </a:solidFill>
          </a:ln>
        </p:spPr>
      </p:pic>
    </p:spTree>
    <p:extLst>
      <p:ext uri="{BB962C8B-B14F-4D97-AF65-F5344CB8AC3E}">
        <p14:creationId xmlns:p14="http://schemas.microsoft.com/office/powerpoint/2010/main" val="623773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638028" y="332656"/>
            <a:ext cx="8242288" cy="1607612"/>
          </a:xfrm>
        </p:spPr>
        <p:txBody>
          <a:bodyPr>
            <a:normAutofit/>
          </a:bodyPr>
          <a:lstStyle/>
          <a:p>
            <a:pPr algn="ctr"/>
            <a:r>
              <a:rPr lang="en-US" altLang="ja-JP" sz="2400" b="1" dirty="0">
                <a:latin typeface="Arial" panose="020B0604020202020204" pitchFamily="34" charset="0"/>
                <a:cs typeface="Arial" panose="020B0604020202020204" pitchFamily="34" charset="0"/>
              </a:rPr>
              <a:t>Per-Capita GDP </a:t>
            </a:r>
            <a:br>
              <a:rPr lang="en-US" altLang="ja-JP" sz="2400" b="1" dirty="0">
                <a:latin typeface="Arial" panose="020B0604020202020204" pitchFamily="34" charset="0"/>
                <a:cs typeface="Arial" panose="020B0604020202020204" pitchFamily="34" charset="0"/>
              </a:rPr>
            </a:br>
            <a:endParaRPr lang="ja-JP" altLang="en-US" sz="2400" b="1"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26</a:t>
            </a:fld>
            <a:endParaRPr lang="en-US" dirty="0"/>
          </a:p>
        </p:txBody>
      </p:sp>
      <p:pic>
        <p:nvPicPr>
          <p:cNvPr id="3" name="図 2">
            <a:extLst>
              <a:ext uri="{FF2B5EF4-FFF2-40B4-BE49-F238E27FC236}">
                <a16:creationId xmlns:a16="http://schemas.microsoft.com/office/drawing/2014/main" id="{67F2680D-7242-428E-8626-36CC7A3BD631}"/>
              </a:ext>
            </a:extLst>
          </p:cNvPr>
          <p:cNvPicPr>
            <a:picLocks noChangeAspect="1"/>
          </p:cNvPicPr>
          <p:nvPr/>
        </p:nvPicPr>
        <p:blipFill>
          <a:blip r:embed="rId2"/>
          <a:stretch>
            <a:fillRect/>
          </a:stretch>
        </p:blipFill>
        <p:spPr>
          <a:xfrm>
            <a:off x="3050637" y="2276872"/>
            <a:ext cx="7417070" cy="2747250"/>
          </a:xfrm>
          <a:prstGeom prst="rect">
            <a:avLst/>
          </a:prstGeom>
          <a:ln>
            <a:solidFill>
              <a:schemeClr val="accent1"/>
            </a:solidFill>
          </a:ln>
        </p:spPr>
      </p:pic>
    </p:spTree>
    <p:extLst>
      <p:ext uri="{BB962C8B-B14F-4D97-AF65-F5344CB8AC3E}">
        <p14:creationId xmlns:p14="http://schemas.microsoft.com/office/powerpoint/2010/main" val="479943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638028" y="332656"/>
            <a:ext cx="8242288" cy="1607612"/>
          </a:xfrm>
        </p:spPr>
        <p:txBody>
          <a:bodyPr>
            <a:normAutofit/>
          </a:bodyPr>
          <a:lstStyle/>
          <a:p>
            <a:pPr algn="ctr"/>
            <a:r>
              <a:rPr lang="en-US" altLang="ja-JP" sz="2400" b="1" dirty="0">
                <a:latin typeface="Arial" panose="020B0604020202020204" pitchFamily="34" charset="0"/>
                <a:cs typeface="Arial" panose="020B0604020202020204" pitchFamily="34" charset="0"/>
              </a:rPr>
              <a:t>Per-Capita GDP at Conclusion of Population Bonus</a:t>
            </a:r>
            <a:br>
              <a:rPr lang="en-US" altLang="ja-JP" sz="2400" b="1" dirty="0">
                <a:latin typeface="Arial" panose="020B0604020202020204" pitchFamily="34" charset="0"/>
                <a:cs typeface="Arial" panose="020B0604020202020204" pitchFamily="34" charset="0"/>
              </a:rPr>
            </a:br>
            <a:br>
              <a:rPr lang="en-US" altLang="ja-JP" sz="2400" b="1" dirty="0">
                <a:latin typeface="Arial" panose="020B0604020202020204" pitchFamily="34" charset="0"/>
                <a:cs typeface="Arial" panose="020B0604020202020204" pitchFamily="34" charset="0"/>
              </a:rPr>
            </a:br>
            <a:endParaRPr lang="ja-JP" altLang="en-US" sz="2400" b="1"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27</a:t>
            </a:fld>
            <a:endParaRPr lang="en-US" dirty="0"/>
          </a:p>
        </p:txBody>
      </p:sp>
      <p:pic>
        <p:nvPicPr>
          <p:cNvPr id="7" name="図 6">
            <a:extLst>
              <a:ext uri="{FF2B5EF4-FFF2-40B4-BE49-F238E27FC236}">
                <a16:creationId xmlns:a16="http://schemas.microsoft.com/office/drawing/2014/main" id="{8B789B23-271E-4A37-A426-2FF4CBFE2D8F}"/>
              </a:ext>
            </a:extLst>
          </p:cNvPr>
          <p:cNvPicPr>
            <a:picLocks noChangeAspect="1"/>
          </p:cNvPicPr>
          <p:nvPr/>
        </p:nvPicPr>
        <p:blipFill>
          <a:blip r:embed="rId2"/>
          <a:stretch>
            <a:fillRect/>
          </a:stretch>
        </p:blipFill>
        <p:spPr>
          <a:xfrm>
            <a:off x="2919328" y="1946130"/>
            <a:ext cx="7960988" cy="4575821"/>
          </a:xfrm>
          <a:prstGeom prst="rect">
            <a:avLst/>
          </a:prstGeom>
          <a:ln>
            <a:solidFill>
              <a:schemeClr val="accent1"/>
            </a:solidFill>
          </a:ln>
        </p:spPr>
      </p:pic>
    </p:spTree>
    <p:extLst>
      <p:ext uri="{BB962C8B-B14F-4D97-AF65-F5344CB8AC3E}">
        <p14:creationId xmlns:p14="http://schemas.microsoft.com/office/powerpoint/2010/main" val="1507989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566020" y="332656"/>
            <a:ext cx="8314296" cy="1296144"/>
          </a:xfrm>
        </p:spPr>
        <p:txBody>
          <a:bodyPr>
            <a:normAutofit/>
          </a:bodyPr>
          <a:lstStyle/>
          <a:p>
            <a:pPr algn="ctr"/>
            <a:r>
              <a:rPr lang="en-US" altLang="ja-JP" sz="2400" b="1" dirty="0">
                <a:latin typeface="Arial" panose="020B0604020202020204" pitchFamily="34" charset="0"/>
                <a:cs typeface="Arial" panose="020B0604020202020204" pitchFamily="34" charset="0"/>
              </a:rPr>
              <a:t>Shift from Demographic “Bonus” to “Onus”</a:t>
            </a:r>
            <a:br>
              <a:rPr lang="en-US" altLang="ja-JP" sz="2400" b="1" dirty="0">
                <a:latin typeface="Arial" panose="020B0604020202020204" pitchFamily="34" charset="0"/>
                <a:cs typeface="Arial" panose="020B0604020202020204" pitchFamily="34" charset="0"/>
              </a:rPr>
            </a:br>
            <a:endParaRPr lang="ja-JP" altLang="en-US" sz="2400" b="1" dirty="0">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28</a:t>
            </a:fld>
            <a:endParaRPr lang="en-US" dirty="0"/>
          </a:p>
        </p:txBody>
      </p:sp>
      <p:pic>
        <p:nvPicPr>
          <p:cNvPr id="7" name="図 6">
            <a:extLst>
              <a:ext uri="{FF2B5EF4-FFF2-40B4-BE49-F238E27FC236}">
                <a16:creationId xmlns:a16="http://schemas.microsoft.com/office/drawing/2014/main" id="{F9035BC9-1E13-4BDD-9ED0-F0F25C1D1C19}"/>
              </a:ext>
            </a:extLst>
          </p:cNvPr>
          <p:cNvPicPr>
            <a:picLocks noChangeAspect="1"/>
          </p:cNvPicPr>
          <p:nvPr/>
        </p:nvPicPr>
        <p:blipFill>
          <a:blip r:embed="rId2"/>
          <a:stretch>
            <a:fillRect/>
          </a:stretch>
        </p:blipFill>
        <p:spPr>
          <a:xfrm>
            <a:off x="3142084" y="1772816"/>
            <a:ext cx="7114103" cy="4639676"/>
          </a:xfrm>
          <a:prstGeom prst="rect">
            <a:avLst/>
          </a:prstGeom>
          <a:ln>
            <a:solidFill>
              <a:schemeClr val="accent1"/>
            </a:solidFill>
          </a:ln>
        </p:spPr>
      </p:pic>
    </p:spTree>
    <p:extLst>
      <p:ext uri="{BB962C8B-B14F-4D97-AF65-F5344CB8AC3E}">
        <p14:creationId xmlns:p14="http://schemas.microsoft.com/office/powerpoint/2010/main" val="2280672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8" y="1340769"/>
            <a:ext cx="8242288" cy="1607612"/>
          </a:xfrm>
        </p:spPr>
        <p:txBody>
          <a:bodyPr>
            <a:normAutofit/>
          </a:bodyPr>
          <a:lstStyle/>
          <a:p>
            <a:pPr algn="ctr"/>
            <a:r>
              <a:rPr lang="en-US" altLang="ja-JP" sz="2400" b="1" dirty="0">
                <a:latin typeface="Arial" panose="020B0604020202020204" pitchFamily="34" charset="0"/>
                <a:cs typeface="Arial" panose="020B0604020202020204" pitchFamily="34" charset="0"/>
              </a:rPr>
              <a:t>Japan economic Society under Population Onus</a:t>
            </a:r>
            <a:br>
              <a:rPr lang="en-US" altLang="ja-JP" sz="2400" b="1" dirty="0">
                <a:latin typeface="Arial" panose="020B0604020202020204" pitchFamily="34" charset="0"/>
                <a:cs typeface="Arial" panose="020B0604020202020204" pitchFamily="34" charset="0"/>
              </a:rPr>
            </a:br>
            <a:br>
              <a:rPr lang="en-US" altLang="ja-JP" sz="2400" b="1" dirty="0">
                <a:latin typeface="Arial" panose="020B0604020202020204" pitchFamily="34" charset="0"/>
                <a:cs typeface="Arial" panose="020B0604020202020204" pitchFamily="34" charset="0"/>
              </a:rPr>
            </a:br>
            <a:r>
              <a:rPr lang="en-US" altLang="ja-JP" sz="1600" dirty="0">
                <a:latin typeface="Arial" panose="020B0604020202020204" pitchFamily="34" charset="0"/>
                <a:cs typeface="Arial" panose="020B0604020202020204" pitchFamily="34" charset="0"/>
              </a:rPr>
              <a:t>Source from T. </a:t>
            </a:r>
            <a:r>
              <a:rPr lang="en-US" altLang="ja-JP" sz="1600" dirty="0" err="1">
                <a:latin typeface="Arial" panose="020B0604020202020204" pitchFamily="34" charset="0"/>
                <a:cs typeface="Arial" panose="020B0604020202020204" pitchFamily="34" charset="0"/>
              </a:rPr>
              <a:t>Komine</a:t>
            </a:r>
            <a:br>
              <a:rPr lang="en-US" altLang="ja-JP" sz="1600" dirty="0">
                <a:latin typeface="Arial" panose="020B0604020202020204" pitchFamily="34" charset="0"/>
                <a:cs typeface="Arial" panose="020B0604020202020204" pitchFamily="34" charset="0"/>
              </a:rPr>
            </a:br>
            <a:r>
              <a:rPr lang="en-US" altLang="ja-JP" sz="1600" dirty="0">
                <a:latin typeface="Arial" panose="020B0604020202020204" pitchFamily="34" charset="0"/>
                <a:cs typeface="Arial" panose="020B0604020202020204" pitchFamily="34" charset="0"/>
              </a:rPr>
              <a:t>“A Long-term Forecast of Demographic Transition in Japan and Asia” presentation slide </a:t>
            </a:r>
            <a:br>
              <a:rPr lang="en-US" altLang="ja-JP" sz="1600" b="1" dirty="0">
                <a:latin typeface="Arial" panose="020B0604020202020204" pitchFamily="34" charset="0"/>
                <a:cs typeface="Arial" panose="020B0604020202020204" pitchFamily="34" charset="0"/>
              </a:rPr>
            </a:br>
            <a:endParaRPr lang="ja-JP" altLang="en-US" sz="1600" b="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2349996" y="3138833"/>
            <a:ext cx="9106384" cy="3146539"/>
          </a:xfrm>
        </p:spPr>
        <p:txBody>
          <a:bodyPr>
            <a:noAutofit/>
          </a:bodyPr>
          <a:lstStyle/>
          <a:p>
            <a:r>
              <a:rPr lang="en-US" altLang="ja-JP" sz="2000" cap="none" dirty="0">
                <a:solidFill>
                  <a:schemeClr val="tx1"/>
                </a:solidFill>
                <a:latin typeface="Arial" panose="020B0604020202020204" pitchFamily="34" charset="0"/>
                <a:cs typeface="Arial" panose="020B0604020202020204" pitchFamily="34" charset="0"/>
              </a:rPr>
              <a:t>Economic Impact: Decline in growth potential </a:t>
            </a:r>
          </a:p>
          <a:p>
            <a:pPr marL="457200" indent="-457200">
              <a:buAutoNum type="arabicPeriod"/>
            </a:pPr>
            <a:r>
              <a:rPr lang="en-US" altLang="ja-JP" sz="2000" dirty="0">
                <a:solidFill>
                  <a:schemeClr val="tx1"/>
                </a:solidFill>
                <a:latin typeface="Arial" panose="020B0604020202020204" pitchFamily="34" charset="0"/>
                <a:cs typeface="Arial" panose="020B0604020202020204" pitchFamily="34" charset="0"/>
              </a:rPr>
              <a:t>Intensifying labor shortage</a:t>
            </a:r>
          </a:p>
          <a:p>
            <a:pPr marL="457200" indent="-457200">
              <a:buAutoNum type="arabicPeriod"/>
            </a:pPr>
            <a:r>
              <a:rPr lang="en-US" altLang="ja-JP" sz="2000" dirty="0">
                <a:solidFill>
                  <a:schemeClr val="tx1"/>
                </a:solidFill>
                <a:latin typeface="Arial" panose="020B0604020202020204" pitchFamily="34" charset="0"/>
                <a:cs typeface="Arial" panose="020B0604020202020204" pitchFamily="34" charset="0"/>
              </a:rPr>
              <a:t>Declining savings rate</a:t>
            </a:r>
          </a:p>
          <a:p>
            <a:endParaRPr lang="en-US" altLang="ja-JP" sz="2000" dirty="0">
              <a:solidFill>
                <a:schemeClr val="tx1"/>
              </a:solidFill>
              <a:latin typeface="Arial" panose="020B0604020202020204" pitchFamily="34" charset="0"/>
              <a:cs typeface="Arial" panose="020B0604020202020204" pitchFamily="34" charset="0"/>
            </a:endParaRPr>
          </a:p>
          <a:p>
            <a:r>
              <a:rPr lang="en-US" altLang="ja-JP" sz="2000" dirty="0">
                <a:solidFill>
                  <a:schemeClr val="tx1"/>
                </a:solidFill>
                <a:latin typeface="Arial" panose="020B0604020202020204" pitchFamily="34" charset="0"/>
                <a:cs typeface="Arial" panose="020B0604020202020204" pitchFamily="34" charset="0"/>
              </a:rPr>
              <a:t>Social Impact: Increasingly heavy pressure on social security system</a:t>
            </a:r>
          </a:p>
          <a:p>
            <a:r>
              <a:rPr lang="en-US" altLang="ja-JP" sz="2000" dirty="0">
                <a:solidFill>
                  <a:schemeClr val="tx1"/>
                </a:solidFill>
                <a:latin typeface="Arial" panose="020B0604020202020204" pitchFamily="34" charset="0"/>
                <a:cs typeface="Arial" panose="020B0604020202020204" pitchFamily="34" charset="0"/>
              </a:rPr>
              <a:t>1 Pension system demands reform</a:t>
            </a:r>
          </a:p>
          <a:p>
            <a:r>
              <a:rPr lang="en-US" altLang="ja-JP" sz="2000" dirty="0">
                <a:solidFill>
                  <a:schemeClr val="tx1"/>
                </a:solidFill>
                <a:latin typeface="Arial" panose="020B0604020202020204" pitchFamily="34" charset="0"/>
                <a:cs typeface="Arial" panose="020B0604020202020204" pitchFamily="34" charset="0"/>
              </a:rPr>
              <a:t>2 Increases forecast in medical expenses </a:t>
            </a:r>
            <a:endParaRPr lang="ja-JP" altLang="en-US" sz="20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29</a:t>
            </a:fld>
            <a:endParaRPr lang="en-US" dirty="0"/>
          </a:p>
        </p:txBody>
      </p:sp>
    </p:spTree>
    <p:extLst>
      <p:ext uri="{BB962C8B-B14F-4D97-AF65-F5344CB8AC3E}">
        <p14:creationId xmlns:p14="http://schemas.microsoft.com/office/powerpoint/2010/main" val="2383286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8" y="1947785"/>
            <a:ext cx="8098272" cy="1000595"/>
          </a:xfrm>
        </p:spPr>
        <p:txBody>
          <a:bodyPr/>
          <a:lstStyle/>
          <a:p>
            <a:pPr algn="ctr"/>
            <a:r>
              <a:rPr lang="en-US" altLang="ja-JP" sz="2700" b="1" dirty="0">
                <a:solidFill>
                  <a:srgbClr val="FF0000"/>
                </a:solidFill>
                <a:latin typeface="Arial" panose="020B0604020202020204" pitchFamily="34" charset="0"/>
                <a:cs typeface="Arial" panose="020B0604020202020204" pitchFamily="34" charset="0"/>
              </a:rPr>
              <a:t>Japanese Government forecast of </a:t>
            </a:r>
            <a:br>
              <a:rPr lang="en-US" altLang="ja-JP" sz="2700" b="1" dirty="0">
                <a:solidFill>
                  <a:srgbClr val="FF0000"/>
                </a:solidFill>
                <a:latin typeface="Arial" panose="020B0604020202020204" pitchFamily="34" charset="0"/>
                <a:cs typeface="Arial" panose="020B0604020202020204" pitchFamily="34" charset="0"/>
              </a:rPr>
            </a:br>
            <a:r>
              <a:rPr lang="en-US" altLang="ja-JP" sz="2700" b="1" dirty="0">
                <a:solidFill>
                  <a:srgbClr val="FF0000"/>
                </a:solidFill>
                <a:latin typeface="Arial" panose="020B0604020202020204" pitchFamily="34" charset="0"/>
                <a:cs typeface="Arial" panose="020B0604020202020204" pitchFamily="34" charset="0"/>
              </a:rPr>
              <a:t>the nation’s shrinking population</a:t>
            </a:r>
            <a:endParaRPr lang="ja-JP" altLang="en-US" sz="2700" b="1" dirty="0">
              <a:solidFill>
                <a:srgbClr val="FF0000"/>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3</a:t>
            </a:fld>
            <a:endParaRPr lang="en-US" dirty="0"/>
          </a:p>
        </p:txBody>
      </p:sp>
      <p:sp>
        <p:nvSpPr>
          <p:cNvPr id="6" name="サブタイトル 2"/>
          <p:cNvSpPr txBox="1">
            <a:spLocks/>
          </p:cNvSpPr>
          <p:nvPr/>
        </p:nvSpPr>
        <p:spPr>
          <a:xfrm>
            <a:off x="2541028" y="3555545"/>
            <a:ext cx="8170280" cy="1491521"/>
          </a:xfrm>
          <a:prstGeom prst="rect">
            <a:avLst/>
          </a:prstGeom>
        </p:spPr>
        <p:txBody>
          <a:bodyPr vert="horz" lIns="91440" tIns="45720" rIns="91440" bIns="45720" rtlCol="0" anchor="t">
            <a:normAutofit/>
          </a:bodyPr>
          <a:lstStyle>
            <a:lvl1pPr marL="0" indent="0" algn="l" defTabSz="457063" rtl="0" eaLnBrk="1" latinLnBrk="0" hangingPunct="1">
              <a:spcBef>
                <a:spcPts val="1000"/>
              </a:spcBef>
              <a:spcAft>
                <a:spcPts val="0"/>
              </a:spcAft>
              <a:buClr>
                <a:schemeClr val="accent1"/>
              </a:buClr>
              <a:buFont typeface="Wingdings 3" charset="2"/>
              <a:buNone/>
              <a:defRPr kumimoji="1" sz="1799" kern="1200">
                <a:solidFill>
                  <a:schemeClr val="tx1">
                    <a:lumMod val="65000"/>
                    <a:lumOff val="35000"/>
                  </a:schemeClr>
                </a:solidFill>
                <a:latin typeface="+mn-lt"/>
                <a:ea typeface="+mn-ea"/>
                <a:cs typeface="+mn-cs"/>
              </a:defRPr>
            </a:lvl1pPr>
            <a:lvl2pPr marL="457063" indent="0" algn="ctr" defTabSz="457063" rtl="0" eaLnBrk="1" latinLnBrk="0" hangingPunct="1">
              <a:spcBef>
                <a:spcPts val="1000"/>
              </a:spcBef>
              <a:spcAft>
                <a:spcPts val="0"/>
              </a:spcAft>
              <a:buClr>
                <a:schemeClr val="accent1"/>
              </a:buClr>
              <a:buFont typeface="Wingdings 3" charset="2"/>
              <a:buNone/>
              <a:defRPr kumimoji="1" sz="1600" kern="1200">
                <a:solidFill>
                  <a:schemeClr val="tx1">
                    <a:tint val="75000"/>
                  </a:schemeClr>
                </a:solidFill>
                <a:latin typeface="+mn-lt"/>
                <a:ea typeface="+mn-ea"/>
                <a:cs typeface="+mn-cs"/>
              </a:defRPr>
            </a:lvl2pPr>
            <a:lvl3pPr marL="914126" indent="0" algn="ctr" defTabSz="457063" rtl="0" eaLnBrk="1" latinLnBrk="0" hangingPunct="1">
              <a:spcBef>
                <a:spcPts val="1000"/>
              </a:spcBef>
              <a:spcAft>
                <a:spcPts val="0"/>
              </a:spcAft>
              <a:buClr>
                <a:schemeClr val="accent1"/>
              </a:buClr>
              <a:buFont typeface="Wingdings 3" charset="2"/>
              <a:buNone/>
              <a:defRPr kumimoji="1" sz="1400" kern="1200">
                <a:solidFill>
                  <a:schemeClr val="tx1">
                    <a:tint val="75000"/>
                  </a:schemeClr>
                </a:solidFill>
                <a:latin typeface="+mn-lt"/>
                <a:ea typeface="+mn-ea"/>
                <a:cs typeface="+mn-cs"/>
              </a:defRPr>
            </a:lvl3pPr>
            <a:lvl4pPr marL="1371189"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4pPr>
            <a:lvl5pPr marL="1828251"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5pPr>
            <a:lvl6pPr marL="2285314"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6pPr>
            <a:lvl7pPr marL="2742377"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7pPr>
            <a:lvl8pPr marL="3199440"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8pPr>
            <a:lvl9pPr marL="3656503"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9pPr>
          </a:lstStyle>
          <a:p>
            <a:r>
              <a:rPr lang="en-US" altLang="ja-JP" sz="2400" dirty="0">
                <a:solidFill>
                  <a:schemeClr val="tx1"/>
                </a:solidFill>
                <a:latin typeface="Arial" panose="020B0604020202020204" pitchFamily="34" charset="0"/>
                <a:cs typeface="Arial" panose="020B0604020202020204" pitchFamily="34" charset="0"/>
              </a:rPr>
              <a:t>It stood at 127 million in 2016, would more than halve to </a:t>
            </a:r>
            <a:r>
              <a:rPr lang="en-US" altLang="ja-JP" sz="2400" u="sng" dirty="0">
                <a:solidFill>
                  <a:schemeClr val="tx1"/>
                </a:solidFill>
                <a:latin typeface="Arial" panose="020B0604020202020204" pitchFamily="34" charset="0"/>
                <a:cs typeface="Arial" panose="020B0604020202020204" pitchFamily="34" charset="0"/>
              </a:rPr>
              <a:t>52 million in 2100 </a:t>
            </a:r>
            <a:r>
              <a:rPr lang="en-US" altLang="ja-JP" sz="2400" dirty="0">
                <a:solidFill>
                  <a:schemeClr val="tx1"/>
                </a:solidFill>
                <a:latin typeface="Arial" panose="020B0604020202020204" pitchFamily="34" charset="0"/>
                <a:cs typeface="Arial" panose="020B0604020202020204" pitchFamily="34" charset="0"/>
              </a:rPr>
              <a:t>if the current low birth rate continues</a:t>
            </a:r>
            <a:endParaRPr lang="ja-JP"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1827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49996" y="692696"/>
            <a:ext cx="8242288" cy="1440160"/>
          </a:xfrm>
        </p:spPr>
        <p:txBody>
          <a:bodyPr>
            <a:normAutofit/>
          </a:bodyPr>
          <a:lstStyle/>
          <a:p>
            <a:pPr algn="ctr"/>
            <a:r>
              <a:rPr lang="en-US" altLang="ja-JP" sz="2400" b="1" dirty="0">
                <a:latin typeface="Arial" panose="020B0604020202020204" pitchFamily="34" charset="0"/>
                <a:cs typeface="Arial" panose="020B0604020202020204" pitchFamily="34" charset="0"/>
              </a:rPr>
              <a:t>Conclusion1</a:t>
            </a:r>
            <a:br>
              <a:rPr lang="en-US" altLang="ja-JP" sz="2400" b="1" dirty="0">
                <a:latin typeface="Arial" panose="020B0604020202020204" pitchFamily="34" charset="0"/>
                <a:cs typeface="Arial" panose="020B0604020202020204" pitchFamily="34" charset="0"/>
              </a:rPr>
            </a:br>
            <a:r>
              <a:rPr lang="en-US" altLang="ja-JP" sz="1600" dirty="0">
                <a:latin typeface="Arial" panose="020B0604020202020204" pitchFamily="34" charset="0"/>
                <a:cs typeface="Arial" panose="020B0604020202020204" pitchFamily="34" charset="0"/>
              </a:rPr>
              <a:t>Source from T. </a:t>
            </a:r>
            <a:r>
              <a:rPr lang="en-US" altLang="ja-JP" sz="1600" dirty="0" err="1">
                <a:latin typeface="Arial" panose="020B0604020202020204" pitchFamily="34" charset="0"/>
                <a:cs typeface="Arial" panose="020B0604020202020204" pitchFamily="34" charset="0"/>
              </a:rPr>
              <a:t>Komine</a:t>
            </a:r>
            <a:br>
              <a:rPr lang="en-US" altLang="ja-JP" sz="1600" dirty="0">
                <a:latin typeface="Arial" panose="020B0604020202020204" pitchFamily="34" charset="0"/>
                <a:cs typeface="Arial" panose="020B0604020202020204" pitchFamily="34" charset="0"/>
              </a:rPr>
            </a:br>
            <a:r>
              <a:rPr lang="en-US" altLang="ja-JP" sz="1600" dirty="0">
                <a:latin typeface="Arial" panose="020B0604020202020204" pitchFamily="34" charset="0"/>
                <a:cs typeface="Arial" panose="020B0604020202020204" pitchFamily="34" charset="0"/>
              </a:rPr>
              <a:t>“A Long-term Forecast of Demographic Transition in Japan and Asia” presentation slide </a:t>
            </a:r>
            <a:br>
              <a:rPr lang="en-US" altLang="ja-JP" sz="1600" b="1" dirty="0">
                <a:latin typeface="Arial" panose="020B0604020202020204" pitchFamily="34" charset="0"/>
                <a:cs typeface="Arial" panose="020B0604020202020204" pitchFamily="34" charset="0"/>
              </a:rPr>
            </a:br>
            <a:endParaRPr lang="ja-JP" altLang="en-US" sz="1600" b="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2061964" y="2492896"/>
            <a:ext cx="9106384" cy="4248472"/>
          </a:xfrm>
        </p:spPr>
        <p:txBody>
          <a:bodyPr>
            <a:noAutofit/>
          </a:bodyPr>
          <a:lstStyle/>
          <a:p>
            <a:r>
              <a:rPr lang="en-US" altLang="ja-JP" sz="2000" cap="none" dirty="0">
                <a:solidFill>
                  <a:schemeClr val="tx1"/>
                </a:solidFill>
                <a:latin typeface="Arial" panose="020B0604020202020204" pitchFamily="34" charset="0"/>
                <a:cs typeface="Arial" panose="020B0604020202020204" pitchFamily="34" charset="0"/>
              </a:rPr>
              <a:t>Asian nations will follow the path of aging populations and declining TFRs </a:t>
            </a:r>
            <a:r>
              <a:rPr lang="ja-JP" altLang="en-US" sz="2000" dirty="0">
                <a:solidFill>
                  <a:schemeClr val="tx1"/>
                </a:solidFill>
                <a:latin typeface="Arial" panose="020B0604020202020204" pitchFamily="34" charset="0"/>
                <a:cs typeface="Arial" panose="020B0604020202020204" pitchFamily="34" charset="0"/>
              </a:rPr>
              <a:t>（</a:t>
            </a:r>
            <a:r>
              <a:rPr lang="en-US" altLang="ja-JP" sz="2000" dirty="0">
                <a:solidFill>
                  <a:schemeClr val="tx1"/>
                </a:solidFill>
                <a:latin typeface="Arial" panose="020B0604020202020204" pitchFamily="34" charset="0"/>
                <a:cs typeface="Arial" panose="020B0604020202020204" pitchFamily="34" charset="0"/>
              </a:rPr>
              <a:t>total fertility rate</a:t>
            </a:r>
            <a:r>
              <a:rPr lang="ja-JP" altLang="en-US" sz="2000" dirty="0">
                <a:solidFill>
                  <a:schemeClr val="tx1"/>
                </a:solidFill>
                <a:latin typeface="Arial" panose="020B0604020202020204" pitchFamily="34" charset="0"/>
                <a:cs typeface="Arial" panose="020B0604020202020204" pitchFamily="34" charset="0"/>
              </a:rPr>
              <a:t>）</a:t>
            </a:r>
            <a:r>
              <a:rPr lang="en-US" altLang="ja-JP" sz="2000" cap="none" dirty="0">
                <a:solidFill>
                  <a:schemeClr val="tx1"/>
                </a:solidFill>
                <a:latin typeface="Arial" panose="020B0604020202020204" pitchFamily="34" charset="0"/>
                <a:cs typeface="Arial" panose="020B0604020202020204" pitchFamily="34" charset="0"/>
              </a:rPr>
              <a:t>like Japan</a:t>
            </a:r>
            <a:endParaRPr lang="en-US" altLang="ja-JP" sz="2000" dirty="0">
              <a:solidFill>
                <a:schemeClr val="tx1"/>
              </a:solidFill>
              <a:latin typeface="Arial" panose="020B0604020202020204" pitchFamily="34" charset="0"/>
              <a:cs typeface="Arial" panose="020B0604020202020204" pitchFamily="34" charset="0"/>
            </a:endParaRPr>
          </a:p>
          <a:p>
            <a:r>
              <a:rPr lang="en-US" altLang="ja-JP" sz="2000" cap="none" dirty="0">
                <a:solidFill>
                  <a:schemeClr val="tx1"/>
                </a:solidFill>
                <a:latin typeface="Arial" panose="020B0604020202020204" pitchFamily="34" charset="0"/>
                <a:cs typeface="Arial" panose="020B0604020202020204" pitchFamily="34" charset="0"/>
              </a:rPr>
              <a:t>Negative impact is seen in Japan</a:t>
            </a:r>
          </a:p>
          <a:p>
            <a:r>
              <a:rPr lang="en-US" altLang="ja-JP" sz="2000" dirty="0">
                <a:solidFill>
                  <a:schemeClr val="tx1"/>
                </a:solidFill>
                <a:latin typeface="Arial" panose="020B0604020202020204" pitchFamily="34" charset="0"/>
                <a:cs typeface="Arial" panose="020B0604020202020204" pitchFamily="34" charset="0"/>
              </a:rPr>
              <a:t>1)  Labor force shortages</a:t>
            </a:r>
          </a:p>
          <a:p>
            <a:r>
              <a:rPr lang="en-US" altLang="ja-JP" sz="2000" dirty="0">
                <a:solidFill>
                  <a:schemeClr val="tx1"/>
                </a:solidFill>
                <a:latin typeface="Arial" panose="020B0604020202020204" pitchFamily="34" charset="0"/>
                <a:cs typeface="Arial" panose="020B0604020202020204" pitchFamily="34" charset="0"/>
              </a:rPr>
              <a:t>     Utilizing female and the aged workers more extensively</a:t>
            </a:r>
          </a:p>
          <a:p>
            <a:r>
              <a:rPr lang="en-US" altLang="ja-JP" sz="2000" dirty="0">
                <a:solidFill>
                  <a:schemeClr val="tx1"/>
                </a:solidFill>
                <a:latin typeface="Arial" panose="020B0604020202020204" pitchFamily="34" charset="0"/>
                <a:cs typeface="Arial" panose="020B0604020202020204" pitchFamily="34" charset="0"/>
              </a:rPr>
              <a:t>2)  Declining savings rate</a:t>
            </a:r>
          </a:p>
          <a:p>
            <a:r>
              <a:rPr lang="en-US" altLang="ja-JP" sz="2000" dirty="0">
                <a:solidFill>
                  <a:schemeClr val="tx1"/>
                </a:solidFill>
                <a:latin typeface="Arial" panose="020B0604020202020204" pitchFamily="34" charset="0"/>
                <a:cs typeface="Arial" panose="020B0604020202020204" pitchFamily="34" charset="0"/>
              </a:rPr>
              <a:t>      Attracting overseas 	investment funds</a:t>
            </a:r>
          </a:p>
          <a:p>
            <a:r>
              <a:rPr lang="en-US" altLang="ja-JP" sz="2000" dirty="0">
                <a:solidFill>
                  <a:schemeClr val="tx1"/>
                </a:solidFill>
                <a:latin typeface="Arial" panose="020B0604020202020204" pitchFamily="34" charset="0"/>
                <a:cs typeface="Arial" panose="020B0604020202020204" pitchFamily="34" charset="0"/>
              </a:rPr>
              <a:t>3) Changes in voting structure </a:t>
            </a:r>
          </a:p>
          <a:p>
            <a:r>
              <a:rPr lang="en-US" altLang="ja-JP" sz="2000" dirty="0">
                <a:solidFill>
                  <a:schemeClr val="tx1"/>
                </a:solidFill>
                <a:latin typeface="Arial" panose="020B0604020202020204" pitchFamily="34" charset="0"/>
                <a:cs typeface="Arial" panose="020B0604020202020204" pitchFamily="34" charset="0"/>
              </a:rPr>
              <a:t>     Being aware that the burden of aging is shared fairly among different   </a:t>
            </a:r>
          </a:p>
          <a:p>
            <a:r>
              <a:rPr lang="en-US" altLang="ja-JP" sz="2000" dirty="0">
                <a:solidFill>
                  <a:schemeClr val="tx1"/>
                </a:solidFill>
                <a:latin typeface="Arial" panose="020B0604020202020204" pitchFamily="34" charset="0"/>
                <a:cs typeface="Arial" panose="020B0604020202020204" pitchFamily="34" charset="0"/>
              </a:rPr>
              <a:t>     generations</a:t>
            </a:r>
          </a:p>
          <a:p>
            <a:endParaRPr lang="en-US" altLang="ja-JP" sz="2000" dirty="0">
              <a:solidFill>
                <a:schemeClr val="tx1"/>
              </a:solidFill>
              <a:latin typeface="Arial" panose="020B0604020202020204" pitchFamily="34" charset="0"/>
              <a:cs typeface="Arial" panose="020B0604020202020204" pitchFamily="34" charset="0"/>
            </a:endParaRPr>
          </a:p>
          <a:p>
            <a:pPr marL="457200" indent="-457200">
              <a:buAutoNum type="arabicParenR" startAt="2"/>
            </a:pPr>
            <a:endParaRPr lang="en-US" altLang="ja-JP" sz="2000" dirty="0">
              <a:solidFill>
                <a:schemeClr val="tx1"/>
              </a:solidFill>
              <a:latin typeface="Arial" panose="020B0604020202020204" pitchFamily="34" charset="0"/>
              <a:cs typeface="Arial" panose="020B0604020202020204" pitchFamily="34" charset="0"/>
            </a:endParaRPr>
          </a:p>
          <a:p>
            <a:pPr marL="457200" indent="-457200">
              <a:buAutoNum type="arabicParenR" startAt="2"/>
            </a:pPr>
            <a:endParaRPr lang="en-US" altLang="ja-JP" sz="2000" dirty="0">
              <a:solidFill>
                <a:schemeClr val="tx1"/>
              </a:solidFill>
              <a:latin typeface="Arial" panose="020B0604020202020204" pitchFamily="34" charset="0"/>
              <a:cs typeface="Arial" panose="020B0604020202020204" pitchFamily="34" charset="0"/>
            </a:endParaRPr>
          </a:p>
          <a:p>
            <a:pPr marL="457200" indent="-457200">
              <a:buAutoNum type="arabicParenR"/>
            </a:pPr>
            <a:endParaRPr lang="ja-JP" altLang="en-US" sz="20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30</a:t>
            </a:fld>
            <a:endParaRPr lang="en-US" dirty="0"/>
          </a:p>
        </p:txBody>
      </p:sp>
    </p:spTree>
    <p:extLst>
      <p:ext uri="{BB962C8B-B14F-4D97-AF65-F5344CB8AC3E}">
        <p14:creationId xmlns:p14="http://schemas.microsoft.com/office/powerpoint/2010/main" val="1386833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49996" y="476672"/>
            <a:ext cx="8242288" cy="1224135"/>
          </a:xfrm>
        </p:spPr>
        <p:txBody>
          <a:bodyPr>
            <a:normAutofit fontScale="90000"/>
          </a:bodyPr>
          <a:lstStyle/>
          <a:p>
            <a:pPr algn="ctr"/>
            <a:r>
              <a:rPr lang="en-US" altLang="ja-JP" sz="2400" b="1" dirty="0">
                <a:latin typeface="Arial" panose="020B0604020202020204" pitchFamily="34" charset="0"/>
                <a:cs typeface="Arial" panose="020B0604020202020204" pitchFamily="34" charset="0"/>
              </a:rPr>
              <a:t>Conclusion2</a:t>
            </a:r>
            <a:br>
              <a:rPr lang="en-US" altLang="ja-JP" sz="2400" b="1" dirty="0">
                <a:latin typeface="Arial" panose="020B0604020202020204" pitchFamily="34" charset="0"/>
                <a:cs typeface="Arial" panose="020B0604020202020204" pitchFamily="34" charset="0"/>
              </a:rPr>
            </a:br>
            <a:r>
              <a:rPr lang="en-US" altLang="ja-JP" sz="1600" dirty="0">
                <a:latin typeface="Arial" panose="020B0604020202020204" pitchFamily="34" charset="0"/>
                <a:cs typeface="Arial" panose="020B0604020202020204" pitchFamily="34" charset="0"/>
              </a:rPr>
              <a:t>Source from T. </a:t>
            </a:r>
            <a:r>
              <a:rPr lang="en-US" altLang="ja-JP" sz="1600" dirty="0" err="1">
                <a:latin typeface="Arial" panose="020B0604020202020204" pitchFamily="34" charset="0"/>
                <a:cs typeface="Arial" panose="020B0604020202020204" pitchFamily="34" charset="0"/>
              </a:rPr>
              <a:t>Komine</a:t>
            </a:r>
            <a:br>
              <a:rPr lang="en-US" altLang="ja-JP" sz="1600" dirty="0">
                <a:latin typeface="Arial" panose="020B0604020202020204" pitchFamily="34" charset="0"/>
                <a:cs typeface="Arial" panose="020B0604020202020204" pitchFamily="34" charset="0"/>
              </a:rPr>
            </a:br>
            <a:r>
              <a:rPr lang="en-US" altLang="ja-JP" sz="1600" dirty="0">
                <a:latin typeface="Arial" panose="020B0604020202020204" pitchFamily="34" charset="0"/>
                <a:cs typeface="Arial" panose="020B0604020202020204" pitchFamily="34" charset="0"/>
              </a:rPr>
              <a:t>“A Long-term Forecast of Demographic Transition in Japan and Asia” </a:t>
            </a:r>
            <a:r>
              <a:rPr lang="en-US" altLang="ja-JP" sz="1600">
                <a:latin typeface="Arial" panose="020B0604020202020204" pitchFamily="34" charset="0"/>
                <a:cs typeface="Arial" panose="020B0604020202020204" pitchFamily="34" charset="0"/>
              </a:rPr>
              <a:t>presentation slide</a:t>
            </a:r>
            <a:br>
              <a:rPr lang="en-US" altLang="ja-JP" sz="1600">
                <a:latin typeface="Arial" panose="020B0604020202020204" pitchFamily="34" charset="0"/>
                <a:cs typeface="Arial" panose="020B0604020202020204" pitchFamily="34" charset="0"/>
              </a:rPr>
            </a:br>
            <a:endParaRPr lang="ja-JP" altLang="en-US" sz="2400" b="1"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1989956" y="1772816"/>
            <a:ext cx="9106384" cy="4824536"/>
          </a:xfrm>
        </p:spPr>
        <p:txBody>
          <a:bodyPr>
            <a:noAutofit/>
          </a:bodyPr>
          <a:lstStyle/>
          <a:p>
            <a:r>
              <a:rPr lang="en-US" altLang="ja-JP" sz="2000" cap="none" dirty="0">
                <a:solidFill>
                  <a:schemeClr val="tx1"/>
                </a:solidFill>
                <a:latin typeface="Arial" panose="020B0604020202020204" pitchFamily="34" charset="0"/>
                <a:cs typeface="Arial" panose="020B0604020202020204" pitchFamily="34" charset="0"/>
              </a:rPr>
              <a:t>The characteristics of Asia’s aging:</a:t>
            </a:r>
            <a:endParaRPr lang="en-US" altLang="ja-JP" sz="2000" dirty="0">
              <a:solidFill>
                <a:schemeClr val="tx1"/>
              </a:solidFill>
              <a:latin typeface="Arial" panose="020B0604020202020204" pitchFamily="34" charset="0"/>
              <a:cs typeface="Arial" panose="020B0604020202020204" pitchFamily="34" charset="0"/>
            </a:endParaRPr>
          </a:p>
          <a:p>
            <a:r>
              <a:rPr lang="en-US" altLang="ja-JP" sz="2000" cap="none" dirty="0">
                <a:solidFill>
                  <a:schemeClr val="tx1"/>
                </a:solidFill>
                <a:latin typeface="Arial" panose="020B0604020202020204" pitchFamily="34" charset="0"/>
                <a:cs typeface="Arial" panose="020B0604020202020204" pitchFamily="34" charset="0"/>
              </a:rPr>
              <a:t>1 Faster than Japan’s </a:t>
            </a:r>
          </a:p>
          <a:p>
            <a:r>
              <a:rPr lang="en-US" altLang="ja-JP" sz="2000" dirty="0">
                <a:solidFill>
                  <a:schemeClr val="tx1"/>
                </a:solidFill>
                <a:latin typeface="Arial" panose="020B0604020202020204" pitchFamily="34" charset="0"/>
                <a:cs typeface="Arial" panose="020B0604020202020204" pitchFamily="34" charset="0"/>
              </a:rPr>
              <a:t>   negative impacts:</a:t>
            </a:r>
            <a:endParaRPr lang="en-US" altLang="ja-JP" sz="2000" cap="none" dirty="0">
              <a:solidFill>
                <a:schemeClr val="tx1"/>
              </a:solidFill>
              <a:latin typeface="Arial" panose="020B0604020202020204" pitchFamily="34" charset="0"/>
              <a:cs typeface="Arial" panose="020B0604020202020204" pitchFamily="34" charset="0"/>
            </a:endParaRPr>
          </a:p>
          <a:p>
            <a:r>
              <a:rPr lang="en-US" altLang="ja-JP" sz="2000" dirty="0">
                <a:solidFill>
                  <a:schemeClr val="tx1"/>
                </a:solidFill>
                <a:latin typeface="Arial" panose="020B0604020202020204" pitchFamily="34" charset="0"/>
                <a:cs typeface="Arial" panose="020B0604020202020204" pitchFamily="34" charset="0"/>
              </a:rPr>
              <a:t>1)  Difficulty of taking universal measures</a:t>
            </a:r>
          </a:p>
          <a:p>
            <a:r>
              <a:rPr lang="en-US" altLang="ja-JP" sz="2000" dirty="0">
                <a:solidFill>
                  <a:schemeClr val="tx1"/>
                </a:solidFill>
                <a:latin typeface="Arial" panose="020B0604020202020204" pitchFamily="34" charset="0"/>
                <a:cs typeface="Arial" panose="020B0604020202020204" pitchFamily="34" charset="0"/>
              </a:rPr>
              <a:t>     Systems (e.g., pensions) are bound to be modified in a proactive </a:t>
            </a:r>
            <a:r>
              <a:rPr lang="en-US" altLang="ja-JP" sz="2000" dirty="0" err="1">
                <a:solidFill>
                  <a:schemeClr val="tx1"/>
                </a:solidFill>
                <a:latin typeface="Arial" panose="020B0604020202020204" pitchFamily="34" charset="0"/>
                <a:cs typeface="Arial" panose="020B0604020202020204" pitchFamily="34" charset="0"/>
              </a:rPr>
              <a:t>wayafter</a:t>
            </a:r>
            <a:r>
              <a:rPr lang="en-US" altLang="ja-JP" sz="2000" dirty="0">
                <a:solidFill>
                  <a:schemeClr val="tx1"/>
                </a:solidFill>
                <a:latin typeface="Arial" panose="020B0604020202020204" pitchFamily="34" charset="0"/>
                <a:cs typeface="Arial" panose="020B0604020202020204" pitchFamily="34" charset="0"/>
              </a:rPr>
              <a:t> </a:t>
            </a:r>
          </a:p>
          <a:p>
            <a:r>
              <a:rPr lang="en-US" altLang="ja-JP" sz="2000" dirty="0">
                <a:solidFill>
                  <a:schemeClr val="tx1"/>
                </a:solidFill>
                <a:latin typeface="Arial" panose="020B0604020202020204" pitchFamily="34" charset="0"/>
                <a:cs typeface="Arial" panose="020B0604020202020204" pitchFamily="34" charset="0"/>
              </a:rPr>
              <a:t>     introduction</a:t>
            </a:r>
          </a:p>
          <a:p>
            <a:r>
              <a:rPr lang="en-US" altLang="ja-JP" sz="2000" dirty="0">
                <a:solidFill>
                  <a:schemeClr val="tx1"/>
                </a:solidFill>
                <a:latin typeface="Arial" panose="020B0604020202020204" pitchFamily="34" charset="0"/>
                <a:cs typeface="Arial" panose="020B0604020202020204" pitchFamily="34" charset="0"/>
              </a:rPr>
              <a:t>2  Enormous in scale</a:t>
            </a:r>
          </a:p>
          <a:p>
            <a:r>
              <a:rPr lang="en-US" altLang="ja-JP" sz="2000" dirty="0">
                <a:solidFill>
                  <a:schemeClr val="tx1"/>
                </a:solidFill>
                <a:latin typeface="Arial" panose="020B0604020202020204" pitchFamily="34" charset="0"/>
                <a:cs typeface="Arial" panose="020B0604020202020204" pitchFamily="34" charset="0"/>
              </a:rPr>
              <a:t>    negative impacts:</a:t>
            </a:r>
          </a:p>
          <a:p>
            <a:r>
              <a:rPr lang="en-US" altLang="ja-JP" sz="2000" dirty="0">
                <a:solidFill>
                  <a:schemeClr val="tx1"/>
                </a:solidFill>
                <a:latin typeface="Arial" panose="020B0604020202020204" pitchFamily="34" charset="0"/>
                <a:cs typeface="Arial" panose="020B0604020202020204" pitchFamily="34" charset="0"/>
              </a:rPr>
              <a:t> 1)  Its burden will increase sharply </a:t>
            </a:r>
          </a:p>
          <a:p>
            <a:r>
              <a:rPr lang="en-US" altLang="ja-JP" sz="2000" dirty="0">
                <a:solidFill>
                  <a:schemeClr val="tx1"/>
                </a:solidFill>
                <a:latin typeface="Arial" panose="020B0604020202020204" pitchFamily="34" charset="0"/>
                <a:cs typeface="Arial" panose="020B0604020202020204" pitchFamily="34" charset="0"/>
              </a:rPr>
              <a:t>      positive effect:</a:t>
            </a:r>
          </a:p>
          <a:p>
            <a:r>
              <a:rPr lang="en-US" altLang="ja-JP" sz="2000" dirty="0">
                <a:solidFill>
                  <a:schemeClr val="tx1"/>
                </a:solidFill>
                <a:latin typeface="Arial" panose="020B0604020202020204" pitchFamily="34" charset="0"/>
                <a:cs typeface="Arial" panose="020B0604020202020204" pitchFamily="34" charset="0"/>
              </a:rPr>
              <a:t> 1)  A possibility of new markets/industries</a:t>
            </a:r>
          </a:p>
          <a:p>
            <a:endParaRPr lang="en-US" altLang="ja-JP" sz="2000" dirty="0">
              <a:solidFill>
                <a:schemeClr val="tx1"/>
              </a:solidFill>
              <a:latin typeface="Arial" panose="020B0604020202020204" pitchFamily="34" charset="0"/>
              <a:cs typeface="Arial" panose="020B0604020202020204" pitchFamily="34" charset="0"/>
            </a:endParaRPr>
          </a:p>
          <a:p>
            <a:endParaRPr lang="en-US" altLang="ja-JP" sz="2000" dirty="0">
              <a:solidFill>
                <a:schemeClr val="tx1"/>
              </a:solidFill>
              <a:latin typeface="Arial" panose="020B0604020202020204" pitchFamily="34" charset="0"/>
              <a:cs typeface="Arial" panose="020B0604020202020204" pitchFamily="34" charset="0"/>
            </a:endParaRPr>
          </a:p>
          <a:p>
            <a:pPr marL="457200" indent="-457200">
              <a:buAutoNum type="arabicParenR" startAt="2"/>
            </a:pPr>
            <a:endParaRPr lang="en-US" altLang="ja-JP" sz="2000" dirty="0">
              <a:solidFill>
                <a:schemeClr val="tx1"/>
              </a:solidFill>
              <a:latin typeface="Arial" panose="020B0604020202020204" pitchFamily="34" charset="0"/>
              <a:cs typeface="Arial" panose="020B0604020202020204" pitchFamily="34" charset="0"/>
            </a:endParaRPr>
          </a:p>
          <a:p>
            <a:pPr marL="457200" indent="-457200">
              <a:buAutoNum type="arabicParenR" startAt="2"/>
            </a:pPr>
            <a:endParaRPr lang="en-US" altLang="ja-JP" sz="2000" dirty="0">
              <a:solidFill>
                <a:schemeClr val="tx1"/>
              </a:solidFill>
              <a:latin typeface="Arial" panose="020B0604020202020204" pitchFamily="34" charset="0"/>
              <a:cs typeface="Arial" panose="020B0604020202020204" pitchFamily="34" charset="0"/>
            </a:endParaRPr>
          </a:p>
          <a:p>
            <a:pPr marL="457200" indent="-457200">
              <a:buAutoNum type="arabicParenR"/>
            </a:pPr>
            <a:endParaRPr lang="ja-JP" altLang="en-US" sz="20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31</a:t>
            </a:fld>
            <a:endParaRPr lang="en-US" dirty="0"/>
          </a:p>
        </p:txBody>
      </p:sp>
    </p:spTree>
    <p:extLst>
      <p:ext uri="{BB962C8B-B14F-4D97-AF65-F5344CB8AC3E}">
        <p14:creationId xmlns:p14="http://schemas.microsoft.com/office/powerpoint/2010/main" val="243130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88628" y="1947785"/>
            <a:ext cx="8098272" cy="1000595"/>
          </a:xfrm>
        </p:spPr>
        <p:txBody>
          <a:bodyPr>
            <a:normAutofit/>
          </a:bodyPr>
          <a:lstStyle/>
          <a:p>
            <a:pPr algn="ctr"/>
            <a:r>
              <a:rPr lang="en-US" altLang="ja-JP" sz="2700" b="1" dirty="0">
                <a:solidFill>
                  <a:srgbClr val="FF0000"/>
                </a:solidFill>
                <a:latin typeface="Arial" panose="020B0604020202020204" pitchFamily="34" charset="0"/>
                <a:cs typeface="Arial" panose="020B0604020202020204" pitchFamily="34" charset="0"/>
              </a:rPr>
              <a:t>“Catastrophe” </a:t>
            </a:r>
            <a:br>
              <a:rPr lang="en-US" altLang="ja-JP" sz="2700" b="1" dirty="0">
                <a:solidFill>
                  <a:srgbClr val="FF0000"/>
                </a:solidFill>
                <a:latin typeface="Arial" panose="020B0604020202020204" pitchFamily="34" charset="0"/>
                <a:cs typeface="Arial" panose="020B0604020202020204" pitchFamily="34" charset="0"/>
              </a:rPr>
            </a:br>
            <a:r>
              <a:rPr lang="en-US" altLang="ja-JP" sz="2700" b="1" dirty="0">
                <a:solidFill>
                  <a:srgbClr val="FF0000"/>
                </a:solidFill>
                <a:latin typeface="Arial" panose="020B0604020202020204" pitchFamily="34" charset="0"/>
                <a:cs typeface="Arial" panose="020B0604020202020204" pitchFamily="34" charset="0"/>
              </a:rPr>
              <a:t>Japan’s demographic situation</a:t>
            </a:r>
            <a:endParaRPr lang="ja-JP" altLang="en-US" sz="2700" b="1" dirty="0">
              <a:solidFill>
                <a:srgbClr val="FF0000"/>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4</a:t>
            </a:fld>
            <a:endParaRPr lang="en-US" dirty="0"/>
          </a:p>
        </p:txBody>
      </p:sp>
      <p:sp>
        <p:nvSpPr>
          <p:cNvPr id="6" name="サブタイトル 2"/>
          <p:cNvSpPr txBox="1">
            <a:spLocks/>
          </p:cNvSpPr>
          <p:nvPr/>
        </p:nvSpPr>
        <p:spPr>
          <a:xfrm>
            <a:off x="2541028" y="3555545"/>
            <a:ext cx="8170280" cy="2969799"/>
          </a:xfrm>
          <a:prstGeom prst="rect">
            <a:avLst/>
          </a:prstGeom>
        </p:spPr>
        <p:txBody>
          <a:bodyPr vert="horz" lIns="91440" tIns="45720" rIns="91440" bIns="45720" rtlCol="0" anchor="t">
            <a:normAutofit/>
          </a:bodyPr>
          <a:lstStyle>
            <a:lvl1pPr marL="0" indent="0" algn="l" defTabSz="457063" rtl="0" eaLnBrk="1" latinLnBrk="0" hangingPunct="1">
              <a:spcBef>
                <a:spcPts val="1000"/>
              </a:spcBef>
              <a:spcAft>
                <a:spcPts val="0"/>
              </a:spcAft>
              <a:buClr>
                <a:schemeClr val="accent1"/>
              </a:buClr>
              <a:buFont typeface="Wingdings 3" charset="2"/>
              <a:buNone/>
              <a:defRPr kumimoji="1" sz="1799" kern="1200">
                <a:solidFill>
                  <a:schemeClr val="tx1">
                    <a:lumMod val="65000"/>
                    <a:lumOff val="35000"/>
                  </a:schemeClr>
                </a:solidFill>
                <a:latin typeface="+mn-lt"/>
                <a:ea typeface="+mn-ea"/>
                <a:cs typeface="+mn-cs"/>
              </a:defRPr>
            </a:lvl1pPr>
            <a:lvl2pPr marL="457063" indent="0" algn="ctr" defTabSz="457063" rtl="0" eaLnBrk="1" latinLnBrk="0" hangingPunct="1">
              <a:spcBef>
                <a:spcPts val="1000"/>
              </a:spcBef>
              <a:spcAft>
                <a:spcPts val="0"/>
              </a:spcAft>
              <a:buClr>
                <a:schemeClr val="accent1"/>
              </a:buClr>
              <a:buFont typeface="Wingdings 3" charset="2"/>
              <a:buNone/>
              <a:defRPr kumimoji="1" sz="1600" kern="1200">
                <a:solidFill>
                  <a:schemeClr val="tx1">
                    <a:tint val="75000"/>
                  </a:schemeClr>
                </a:solidFill>
                <a:latin typeface="+mn-lt"/>
                <a:ea typeface="+mn-ea"/>
                <a:cs typeface="+mn-cs"/>
              </a:defRPr>
            </a:lvl2pPr>
            <a:lvl3pPr marL="914126" indent="0" algn="ctr" defTabSz="457063" rtl="0" eaLnBrk="1" latinLnBrk="0" hangingPunct="1">
              <a:spcBef>
                <a:spcPts val="1000"/>
              </a:spcBef>
              <a:spcAft>
                <a:spcPts val="0"/>
              </a:spcAft>
              <a:buClr>
                <a:schemeClr val="accent1"/>
              </a:buClr>
              <a:buFont typeface="Wingdings 3" charset="2"/>
              <a:buNone/>
              <a:defRPr kumimoji="1" sz="1400" kern="1200">
                <a:solidFill>
                  <a:schemeClr val="tx1">
                    <a:tint val="75000"/>
                  </a:schemeClr>
                </a:solidFill>
                <a:latin typeface="+mn-lt"/>
                <a:ea typeface="+mn-ea"/>
                <a:cs typeface="+mn-cs"/>
              </a:defRPr>
            </a:lvl3pPr>
            <a:lvl4pPr marL="1371189"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4pPr>
            <a:lvl5pPr marL="1828251"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5pPr>
            <a:lvl6pPr marL="2285314"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6pPr>
            <a:lvl7pPr marL="2742377"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7pPr>
            <a:lvl8pPr marL="3199440"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8pPr>
            <a:lvl9pPr marL="3656503"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9pPr>
          </a:lstStyle>
          <a:p>
            <a:r>
              <a:rPr lang="en-US" altLang="ja-JP" sz="2400" dirty="0">
                <a:solidFill>
                  <a:schemeClr val="tx1"/>
                </a:solidFill>
                <a:latin typeface="Arial" panose="020B0604020202020204" pitchFamily="34" charset="0"/>
                <a:cs typeface="Arial" panose="020B0604020202020204" pitchFamily="34" charset="0"/>
              </a:rPr>
              <a:t>Japan has never made it into the “top 10” of countries with the lowest total fertility rates (TFR)  1.43 (2013)</a:t>
            </a:r>
          </a:p>
          <a:p>
            <a:endParaRPr lang="en-US" altLang="ja-JP" sz="2400" dirty="0">
              <a:solidFill>
                <a:schemeClr val="tx1"/>
              </a:solidFill>
              <a:latin typeface="Arial" panose="020B0604020202020204" pitchFamily="34" charset="0"/>
              <a:cs typeface="Arial" panose="020B0604020202020204" pitchFamily="34" charset="0"/>
            </a:endParaRPr>
          </a:p>
          <a:p>
            <a:r>
              <a:rPr lang="en-US" altLang="ja-JP" sz="2400" dirty="0">
                <a:solidFill>
                  <a:schemeClr val="tx1"/>
                </a:solidFill>
                <a:latin typeface="Arial" panose="020B0604020202020204" pitchFamily="34" charset="0"/>
                <a:cs typeface="Arial" panose="020B0604020202020204" pitchFamily="34" charset="0"/>
              </a:rPr>
              <a:t>Cf. South Korea (1.19), Hong Kong (1.12), Germany (1.38)</a:t>
            </a:r>
            <a:endParaRPr lang="ja-JP"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1086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422004" y="332656"/>
            <a:ext cx="7892705" cy="576064"/>
          </a:xfrm>
        </p:spPr>
        <p:txBody>
          <a:bodyPr>
            <a:normAutofit fontScale="90000"/>
          </a:bodyPr>
          <a:lstStyle/>
          <a:p>
            <a:pPr algn="ctr"/>
            <a:r>
              <a:rPr lang="en-US" altLang="ja-JP" sz="2700" b="1" dirty="0">
                <a:solidFill>
                  <a:srgbClr val="FF0000"/>
                </a:solidFill>
                <a:latin typeface="Arial" panose="020B0604020202020204" pitchFamily="34" charset="0"/>
                <a:cs typeface="Arial" panose="020B0604020202020204" pitchFamily="34" charset="0"/>
              </a:rPr>
              <a:t>TFRs in ASEAN</a:t>
            </a:r>
            <a:br>
              <a:rPr lang="en-US" altLang="ja-JP" sz="2700" b="1" dirty="0">
                <a:solidFill>
                  <a:srgbClr val="FF0000"/>
                </a:solidFill>
                <a:latin typeface="Arial" panose="020B0604020202020204" pitchFamily="34" charset="0"/>
                <a:cs typeface="Arial" panose="020B0604020202020204" pitchFamily="34" charset="0"/>
              </a:rPr>
            </a:br>
            <a:r>
              <a:rPr lang="en-US" altLang="ja-JP" sz="1300" dirty="0">
                <a:solidFill>
                  <a:schemeClr val="tx1"/>
                </a:solidFill>
                <a:latin typeface="Arial" panose="020B0604020202020204" pitchFamily="34" charset="0"/>
                <a:cs typeface="Arial" panose="020B0604020202020204" pitchFamily="34" charset="0"/>
              </a:rPr>
              <a:t>Source: ASEAN Statistical Year Book 2014</a:t>
            </a:r>
            <a:endParaRPr lang="ja-JP" altLang="en-US" sz="1300"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5</a:t>
            </a:fld>
            <a:endParaRPr lang="en-US" dirty="0"/>
          </a:p>
        </p:txBody>
      </p:sp>
      <p:pic>
        <p:nvPicPr>
          <p:cNvPr id="3" name="図 2">
            <a:extLst>
              <a:ext uri="{FF2B5EF4-FFF2-40B4-BE49-F238E27FC236}">
                <a16:creationId xmlns:a16="http://schemas.microsoft.com/office/drawing/2014/main" id="{CD31B48D-3F1C-48AD-BD7E-B355F2279015}"/>
              </a:ext>
            </a:extLst>
          </p:cNvPr>
          <p:cNvPicPr>
            <a:picLocks noChangeAspect="1"/>
          </p:cNvPicPr>
          <p:nvPr/>
        </p:nvPicPr>
        <p:blipFill>
          <a:blip r:embed="rId2"/>
          <a:stretch>
            <a:fillRect/>
          </a:stretch>
        </p:blipFill>
        <p:spPr>
          <a:xfrm>
            <a:off x="3502124" y="1124744"/>
            <a:ext cx="4895101" cy="5523376"/>
          </a:xfrm>
          <a:prstGeom prst="rect">
            <a:avLst/>
          </a:prstGeom>
          <a:ln>
            <a:solidFill>
              <a:schemeClr val="accent1"/>
            </a:solidFill>
          </a:ln>
        </p:spPr>
      </p:pic>
    </p:spTree>
    <p:extLst>
      <p:ext uri="{BB962C8B-B14F-4D97-AF65-F5344CB8AC3E}">
        <p14:creationId xmlns:p14="http://schemas.microsoft.com/office/powerpoint/2010/main" val="211522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77988" y="260648"/>
            <a:ext cx="8098272" cy="1000595"/>
          </a:xfrm>
        </p:spPr>
        <p:txBody>
          <a:bodyPr>
            <a:normAutofit/>
          </a:bodyPr>
          <a:lstStyle/>
          <a:p>
            <a:pPr algn="ctr"/>
            <a:r>
              <a:rPr lang="en-US" altLang="ja-JP" sz="2800" b="1" dirty="0">
                <a:solidFill>
                  <a:schemeClr val="tx1"/>
                </a:solidFill>
                <a:latin typeface="Arial" panose="020B0604020202020204" pitchFamily="34" charset="0"/>
                <a:cs typeface="Arial" panose="020B0604020202020204" pitchFamily="34" charset="0"/>
              </a:rPr>
              <a:t>Correlation between immigrant ratio and TFR</a:t>
            </a:r>
            <a:endParaRPr lang="ja-JP" altLang="en-US" sz="2800" b="1"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6</a:t>
            </a:fld>
            <a:endParaRPr lang="en-US" dirty="0"/>
          </a:p>
        </p:txBody>
      </p:sp>
      <p:sp>
        <p:nvSpPr>
          <p:cNvPr id="6" name="サブタイトル 2"/>
          <p:cNvSpPr txBox="1">
            <a:spLocks/>
          </p:cNvSpPr>
          <p:nvPr/>
        </p:nvSpPr>
        <p:spPr>
          <a:xfrm>
            <a:off x="2541028" y="3555545"/>
            <a:ext cx="8170280" cy="2969799"/>
          </a:xfrm>
          <a:prstGeom prst="rect">
            <a:avLst/>
          </a:prstGeom>
        </p:spPr>
        <p:txBody>
          <a:bodyPr vert="horz" lIns="91440" tIns="45720" rIns="91440" bIns="45720" rtlCol="0" anchor="t">
            <a:normAutofit/>
          </a:bodyPr>
          <a:lstStyle>
            <a:lvl1pPr marL="0" indent="0" algn="l" defTabSz="457063" rtl="0" eaLnBrk="1" latinLnBrk="0" hangingPunct="1">
              <a:spcBef>
                <a:spcPts val="1000"/>
              </a:spcBef>
              <a:spcAft>
                <a:spcPts val="0"/>
              </a:spcAft>
              <a:buClr>
                <a:schemeClr val="accent1"/>
              </a:buClr>
              <a:buFont typeface="Wingdings 3" charset="2"/>
              <a:buNone/>
              <a:defRPr kumimoji="1" sz="1799" kern="1200">
                <a:solidFill>
                  <a:schemeClr val="tx1">
                    <a:lumMod val="65000"/>
                    <a:lumOff val="35000"/>
                  </a:schemeClr>
                </a:solidFill>
                <a:latin typeface="+mn-lt"/>
                <a:ea typeface="+mn-ea"/>
                <a:cs typeface="+mn-cs"/>
              </a:defRPr>
            </a:lvl1pPr>
            <a:lvl2pPr marL="457063" indent="0" algn="ctr" defTabSz="457063" rtl="0" eaLnBrk="1" latinLnBrk="0" hangingPunct="1">
              <a:spcBef>
                <a:spcPts val="1000"/>
              </a:spcBef>
              <a:spcAft>
                <a:spcPts val="0"/>
              </a:spcAft>
              <a:buClr>
                <a:schemeClr val="accent1"/>
              </a:buClr>
              <a:buFont typeface="Wingdings 3" charset="2"/>
              <a:buNone/>
              <a:defRPr kumimoji="1" sz="1600" kern="1200">
                <a:solidFill>
                  <a:schemeClr val="tx1">
                    <a:tint val="75000"/>
                  </a:schemeClr>
                </a:solidFill>
                <a:latin typeface="+mn-lt"/>
                <a:ea typeface="+mn-ea"/>
                <a:cs typeface="+mn-cs"/>
              </a:defRPr>
            </a:lvl2pPr>
            <a:lvl3pPr marL="914126" indent="0" algn="ctr" defTabSz="457063" rtl="0" eaLnBrk="1" latinLnBrk="0" hangingPunct="1">
              <a:spcBef>
                <a:spcPts val="1000"/>
              </a:spcBef>
              <a:spcAft>
                <a:spcPts val="0"/>
              </a:spcAft>
              <a:buClr>
                <a:schemeClr val="accent1"/>
              </a:buClr>
              <a:buFont typeface="Wingdings 3" charset="2"/>
              <a:buNone/>
              <a:defRPr kumimoji="1" sz="1400" kern="1200">
                <a:solidFill>
                  <a:schemeClr val="tx1">
                    <a:tint val="75000"/>
                  </a:schemeClr>
                </a:solidFill>
                <a:latin typeface="+mn-lt"/>
                <a:ea typeface="+mn-ea"/>
                <a:cs typeface="+mn-cs"/>
              </a:defRPr>
            </a:lvl3pPr>
            <a:lvl4pPr marL="1371189"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4pPr>
            <a:lvl5pPr marL="1828251"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5pPr>
            <a:lvl6pPr marL="2285314"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6pPr>
            <a:lvl7pPr marL="2742377"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7pPr>
            <a:lvl8pPr marL="3199440"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8pPr>
            <a:lvl9pPr marL="3656503"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9pPr>
          </a:lstStyle>
          <a:p>
            <a:endParaRPr lang="ja-JP" altLang="en-US" sz="2400" dirty="0">
              <a:solidFill>
                <a:schemeClr val="tx1"/>
              </a:solidFill>
              <a:latin typeface="Arial" panose="020B0604020202020204" pitchFamily="34" charset="0"/>
              <a:cs typeface="Arial" panose="020B0604020202020204" pitchFamily="34" charset="0"/>
            </a:endParaRPr>
          </a:p>
        </p:txBody>
      </p:sp>
      <p:pic>
        <p:nvPicPr>
          <p:cNvPr id="3" name="図 2">
            <a:extLst>
              <a:ext uri="{FF2B5EF4-FFF2-40B4-BE49-F238E27FC236}">
                <a16:creationId xmlns:a16="http://schemas.microsoft.com/office/drawing/2014/main" id="{E37461BB-75E7-4529-9B16-F0437E4C5263}"/>
              </a:ext>
            </a:extLst>
          </p:cNvPr>
          <p:cNvPicPr>
            <a:picLocks noChangeAspect="1"/>
          </p:cNvPicPr>
          <p:nvPr/>
        </p:nvPicPr>
        <p:blipFill>
          <a:blip r:embed="rId2"/>
          <a:stretch>
            <a:fillRect/>
          </a:stretch>
        </p:blipFill>
        <p:spPr>
          <a:xfrm>
            <a:off x="3070076" y="1628800"/>
            <a:ext cx="6157998" cy="4930599"/>
          </a:xfrm>
          <a:prstGeom prst="rect">
            <a:avLst/>
          </a:prstGeom>
          <a:ln>
            <a:solidFill>
              <a:schemeClr val="accent1"/>
            </a:solidFill>
          </a:ln>
        </p:spPr>
      </p:pic>
    </p:spTree>
    <p:extLst>
      <p:ext uri="{BB962C8B-B14F-4D97-AF65-F5344CB8AC3E}">
        <p14:creationId xmlns:p14="http://schemas.microsoft.com/office/powerpoint/2010/main" val="145605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49996" y="1412776"/>
            <a:ext cx="8098272" cy="1000595"/>
          </a:xfrm>
        </p:spPr>
        <p:txBody>
          <a:bodyPr/>
          <a:lstStyle/>
          <a:p>
            <a:pPr algn="ctr"/>
            <a:r>
              <a:rPr lang="en-US" altLang="ja-JP" sz="2700" b="1" dirty="0">
                <a:solidFill>
                  <a:srgbClr val="FF0000"/>
                </a:solidFill>
                <a:cs typeface="Arial" panose="020B0604020202020204" pitchFamily="34" charset="0"/>
              </a:rPr>
              <a:t>Demographics Population </a:t>
            </a:r>
            <a:br>
              <a:rPr lang="en-US" altLang="ja-JP" sz="2700" b="1" dirty="0">
                <a:solidFill>
                  <a:srgbClr val="FF0000"/>
                </a:solidFill>
                <a:cs typeface="Arial" panose="020B0604020202020204" pitchFamily="34" charset="0"/>
              </a:rPr>
            </a:br>
            <a:r>
              <a:rPr lang="en-US" altLang="ja-JP" sz="2700" b="1" dirty="0">
                <a:solidFill>
                  <a:srgbClr val="FF0000"/>
                </a:solidFill>
                <a:cs typeface="Arial" panose="020B0604020202020204" pitchFamily="34" charset="0"/>
              </a:rPr>
              <a:t>Japan vs Vietnam</a:t>
            </a:r>
            <a:endParaRPr lang="ja-JP" altLang="en-US" sz="2700" b="1" dirty="0">
              <a:solidFill>
                <a:srgbClr val="FF0000"/>
              </a:solidFill>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7</a:t>
            </a:fld>
            <a:endParaRPr lang="en-US" dirty="0"/>
          </a:p>
        </p:txBody>
      </p:sp>
      <p:sp>
        <p:nvSpPr>
          <p:cNvPr id="6" name="サブタイトル 2"/>
          <p:cNvSpPr txBox="1">
            <a:spLocks/>
          </p:cNvSpPr>
          <p:nvPr/>
        </p:nvSpPr>
        <p:spPr>
          <a:xfrm>
            <a:off x="2541028" y="3555545"/>
            <a:ext cx="8170280" cy="1491521"/>
          </a:xfrm>
          <a:prstGeom prst="rect">
            <a:avLst/>
          </a:prstGeom>
        </p:spPr>
        <p:txBody>
          <a:bodyPr vert="horz" lIns="91440" tIns="45720" rIns="91440" bIns="45720" rtlCol="0" anchor="t">
            <a:normAutofit/>
          </a:bodyPr>
          <a:lstStyle>
            <a:lvl1pPr marL="0" indent="0" algn="l" defTabSz="457063" rtl="0" eaLnBrk="1" latinLnBrk="0" hangingPunct="1">
              <a:spcBef>
                <a:spcPts val="1000"/>
              </a:spcBef>
              <a:spcAft>
                <a:spcPts val="0"/>
              </a:spcAft>
              <a:buClr>
                <a:schemeClr val="accent1"/>
              </a:buClr>
              <a:buFont typeface="Wingdings 3" charset="2"/>
              <a:buNone/>
              <a:defRPr kumimoji="1" sz="1799" kern="1200">
                <a:solidFill>
                  <a:schemeClr val="tx1">
                    <a:lumMod val="65000"/>
                    <a:lumOff val="35000"/>
                  </a:schemeClr>
                </a:solidFill>
                <a:latin typeface="+mn-lt"/>
                <a:ea typeface="+mn-ea"/>
                <a:cs typeface="+mn-cs"/>
              </a:defRPr>
            </a:lvl1pPr>
            <a:lvl2pPr marL="457063" indent="0" algn="ctr" defTabSz="457063" rtl="0" eaLnBrk="1" latinLnBrk="0" hangingPunct="1">
              <a:spcBef>
                <a:spcPts val="1000"/>
              </a:spcBef>
              <a:spcAft>
                <a:spcPts val="0"/>
              </a:spcAft>
              <a:buClr>
                <a:schemeClr val="accent1"/>
              </a:buClr>
              <a:buFont typeface="Wingdings 3" charset="2"/>
              <a:buNone/>
              <a:defRPr kumimoji="1" sz="1600" kern="1200">
                <a:solidFill>
                  <a:schemeClr val="tx1">
                    <a:tint val="75000"/>
                  </a:schemeClr>
                </a:solidFill>
                <a:latin typeface="+mn-lt"/>
                <a:ea typeface="+mn-ea"/>
                <a:cs typeface="+mn-cs"/>
              </a:defRPr>
            </a:lvl2pPr>
            <a:lvl3pPr marL="914126" indent="0" algn="ctr" defTabSz="457063" rtl="0" eaLnBrk="1" latinLnBrk="0" hangingPunct="1">
              <a:spcBef>
                <a:spcPts val="1000"/>
              </a:spcBef>
              <a:spcAft>
                <a:spcPts val="0"/>
              </a:spcAft>
              <a:buClr>
                <a:schemeClr val="accent1"/>
              </a:buClr>
              <a:buFont typeface="Wingdings 3" charset="2"/>
              <a:buNone/>
              <a:defRPr kumimoji="1" sz="1400" kern="1200">
                <a:solidFill>
                  <a:schemeClr val="tx1">
                    <a:tint val="75000"/>
                  </a:schemeClr>
                </a:solidFill>
                <a:latin typeface="+mn-lt"/>
                <a:ea typeface="+mn-ea"/>
                <a:cs typeface="+mn-cs"/>
              </a:defRPr>
            </a:lvl3pPr>
            <a:lvl4pPr marL="1371189"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4pPr>
            <a:lvl5pPr marL="1828251"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5pPr>
            <a:lvl6pPr marL="2285314"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6pPr>
            <a:lvl7pPr marL="2742377"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7pPr>
            <a:lvl8pPr marL="3199440"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8pPr>
            <a:lvl9pPr marL="3656503"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9pPr>
          </a:lstStyle>
          <a:p>
            <a:endParaRPr lang="ja-JP" altLang="en-US" sz="2400" dirty="0">
              <a:solidFill>
                <a:schemeClr val="tx1"/>
              </a:solidFill>
              <a:latin typeface="+mj-lt"/>
              <a:cs typeface="Arial" panose="020B0604020202020204" pitchFamily="34" charset="0"/>
            </a:endParaRPr>
          </a:p>
        </p:txBody>
      </p:sp>
      <p:pic>
        <p:nvPicPr>
          <p:cNvPr id="9" name="図 8">
            <a:extLst>
              <a:ext uri="{FF2B5EF4-FFF2-40B4-BE49-F238E27FC236}">
                <a16:creationId xmlns:a16="http://schemas.microsoft.com/office/drawing/2014/main" id="{F422B492-D07E-4E4B-8D19-C5CCDAA5F212}"/>
              </a:ext>
            </a:extLst>
          </p:cNvPr>
          <p:cNvPicPr>
            <a:picLocks noChangeAspect="1"/>
          </p:cNvPicPr>
          <p:nvPr/>
        </p:nvPicPr>
        <p:blipFill>
          <a:blip r:embed="rId2"/>
          <a:stretch>
            <a:fillRect/>
          </a:stretch>
        </p:blipFill>
        <p:spPr>
          <a:xfrm>
            <a:off x="1845938" y="2556042"/>
            <a:ext cx="4517708" cy="2571750"/>
          </a:xfrm>
          <a:prstGeom prst="rect">
            <a:avLst/>
          </a:prstGeom>
          <a:ln w="12700">
            <a:solidFill>
              <a:schemeClr val="accent1"/>
            </a:solidFill>
          </a:ln>
        </p:spPr>
      </p:pic>
      <p:pic>
        <p:nvPicPr>
          <p:cNvPr id="12" name="図 11">
            <a:extLst>
              <a:ext uri="{FF2B5EF4-FFF2-40B4-BE49-F238E27FC236}">
                <a16:creationId xmlns:a16="http://schemas.microsoft.com/office/drawing/2014/main" id="{8847EABE-F007-4693-909B-A3B9BB0E63A8}"/>
              </a:ext>
            </a:extLst>
          </p:cNvPr>
          <p:cNvPicPr>
            <a:picLocks noChangeAspect="1"/>
          </p:cNvPicPr>
          <p:nvPr/>
        </p:nvPicPr>
        <p:blipFill>
          <a:blip r:embed="rId3"/>
          <a:stretch>
            <a:fillRect/>
          </a:stretch>
        </p:blipFill>
        <p:spPr>
          <a:xfrm>
            <a:off x="6626166" y="2561943"/>
            <a:ext cx="4517708" cy="2571750"/>
          </a:xfrm>
          <a:prstGeom prst="rect">
            <a:avLst/>
          </a:prstGeom>
          <a:ln w="12700">
            <a:solidFill>
              <a:schemeClr val="accent1"/>
            </a:solidFill>
          </a:ln>
        </p:spPr>
      </p:pic>
    </p:spTree>
    <p:extLst>
      <p:ext uri="{BB962C8B-B14F-4D97-AF65-F5344CB8AC3E}">
        <p14:creationId xmlns:p14="http://schemas.microsoft.com/office/powerpoint/2010/main" val="143379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349996" y="1412776"/>
            <a:ext cx="8098272" cy="1000595"/>
          </a:xfrm>
        </p:spPr>
        <p:txBody>
          <a:bodyPr/>
          <a:lstStyle/>
          <a:p>
            <a:pPr algn="ctr"/>
            <a:r>
              <a:rPr lang="en-US" altLang="ja-JP" sz="2700" b="1" dirty="0">
                <a:solidFill>
                  <a:srgbClr val="FF0000"/>
                </a:solidFill>
                <a:cs typeface="Arial" panose="020B0604020202020204" pitchFamily="34" charset="0"/>
              </a:rPr>
              <a:t>Demographics Population Growth Rate </a:t>
            </a:r>
            <a:br>
              <a:rPr lang="en-US" altLang="ja-JP" sz="2700" b="1" dirty="0">
                <a:solidFill>
                  <a:srgbClr val="FF0000"/>
                </a:solidFill>
                <a:cs typeface="Arial" panose="020B0604020202020204" pitchFamily="34" charset="0"/>
              </a:rPr>
            </a:br>
            <a:r>
              <a:rPr lang="en-US" altLang="ja-JP" sz="2700" b="1" dirty="0">
                <a:solidFill>
                  <a:srgbClr val="FF0000"/>
                </a:solidFill>
                <a:cs typeface="Arial" panose="020B0604020202020204" pitchFamily="34" charset="0"/>
              </a:rPr>
              <a:t>Japan vs Vietnam</a:t>
            </a:r>
            <a:endParaRPr lang="ja-JP" altLang="en-US" sz="2700" b="1" dirty="0">
              <a:solidFill>
                <a:srgbClr val="FF0000"/>
              </a:solidFill>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8</a:t>
            </a:fld>
            <a:endParaRPr lang="en-US" dirty="0"/>
          </a:p>
        </p:txBody>
      </p:sp>
      <p:sp>
        <p:nvSpPr>
          <p:cNvPr id="6" name="サブタイトル 2"/>
          <p:cNvSpPr txBox="1">
            <a:spLocks/>
          </p:cNvSpPr>
          <p:nvPr/>
        </p:nvSpPr>
        <p:spPr>
          <a:xfrm>
            <a:off x="2541028" y="3555545"/>
            <a:ext cx="8170280" cy="1491521"/>
          </a:xfrm>
          <a:prstGeom prst="rect">
            <a:avLst/>
          </a:prstGeom>
        </p:spPr>
        <p:txBody>
          <a:bodyPr vert="horz" lIns="91440" tIns="45720" rIns="91440" bIns="45720" rtlCol="0" anchor="t">
            <a:normAutofit/>
          </a:bodyPr>
          <a:lstStyle>
            <a:lvl1pPr marL="0" indent="0" algn="l" defTabSz="457063" rtl="0" eaLnBrk="1" latinLnBrk="0" hangingPunct="1">
              <a:spcBef>
                <a:spcPts val="1000"/>
              </a:spcBef>
              <a:spcAft>
                <a:spcPts val="0"/>
              </a:spcAft>
              <a:buClr>
                <a:schemeClr val="accent1"/>
              </a:buClr>
              <a:buFont typeface="Wingdings 3" charset="2"/>
              <a:buNone/>
              <a:defRPr kumimoji="1" sz="1799" kern="1200">
                <a:solidFill>
                  <a:schemeClr val="tx1">
                    <a:lumMod val="65000"/>
                    <a:lumOff val="35000"/>
                  </a:schemeClr>
                </a:solidFill>
                <a:latin typeface="+mn-lt"/>
                <a:ea typeface="+mn-ea"/>
                <a:cs typeface="+mn-cs"/>
              </a:defRPr>
            </a:lvl1pPr>
            <a:lvl2pPr marL="457063" indent="0" algn="ctr" defTabSz="457063" rtl="0" eaLnBrk="1" latinLnBrk="0" hangingPunct="1">
              <a:spcBef>
                <a:spcPts val="1000"/>
              </a:spcBef>
              <a:spcAft>
                <a:spcPts val="0"/>
              </a:spcAft>
              <a:buClr>
                <a:schemeClr val="accent1"/>
              </a:buClr>
              <a:buFont typeface="Wingdings 3" charset="2"/>
              <a:buNone/>
              <a:defRPr kumimoji="1" sz="1600" kern="1200">
                <a:solidFill>
                  <a:schemeClr val="tx1">
                    <a:tint val="75000"/>
                  </a:schemeClr>
                </a:solidFill>
                <a:latin typeface="+mn-lt"/>
                <a:ea typeface="+mn-ea"/>
                <a:cs typeface="+mn-cs"/>
              </a:defRPr>
            </a:lvl2pPr>
            <a:lvl3pPr marL="914126" indent="0" algn="ctr" defTabSz="457063" rtl="0" eaLnBrk="1" latinLnBrk="0" hangingPunct="1">
              <a:spcBef>
                <a:spcPts val="1000"/>
              </a:spcBef>
              <a:spcAft>
                <a:spcPts val="0"/>
              </a:spcAft>
              <a:buClr>
                <a:schemeClr val="accent1"/>
              </a:buClr>
              <a:buFont typeface="Wingdings 3" charset="2"/>
              <a:buNone/>
              <a:defRPr kumimoji="1" sz="1400" kern="1200">
                <a:solidFill>
                  <a:schemeClr val="tx1">
                    <a:tint val="75000"/>
                  </a:schemeClr>
                </a:solidFill>
                <a:latin typeface="+mn-lt"/>
                <a:ea typeface="+mn-ea"/>
                <a:cs typeface="+mn-cs"/>
              </a:defRPr>
            </a:lvl3pPr>
            <a:lvl4pPr marL="1371189"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4pPr>
            <a:lvl5pPr marL="1828251"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5pPr>
            <a:lvl6pPr marL="2285314"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6pPr>
            <a:lvl7pPr marL="2742377"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7pPr>
            <a:lvl8pPr marL="3199440"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8pPr>
            <a:lvl9pPr marL="3656503" indent="0" algn="ctr" defTabSz="457063" rtl="0" eaLnBrk="1" latinLnBrk="0" hangingPunct="1">
              <a:spcBef>
                <a:spcPts val="1000"/>
              </a:spcBef>
              <a:spcAft>
                <a:spcPts val="0"/>
              </a:spcAft>
              <a:buClr>
                <a:schemeClr val="accent1"/>
              </a:buClr>
              <a:buFont typeface="Wingdings 3" charset="2"/>
              <a:buNone/>
              <a:defRPr kumimoji="1" sz="1200" kern="1200">
                <a:solidFill>
                  <a:schemeClr val="tx1">
                    <a:tint val="75000"/>
                  </a:schemeClr>
                </a:solidFill>
                <a:latin typeface="+mn-lt"/>
                <a:ea typeface="+mn-ea"/>
                <a:cs typeface="+mn-cs"/>
              </a:defRPr>
            </a:lvl9pPr>
          </a:lstStyle>
          <a:p>
            <a:endParaRPr lang="ja-JP" altLang="en-US" sz="2400" dirty="0">
              <a:solidFill>
                <a:schemeClr val="tx1"/>
              </a:solidFill>
              <a:latin typeface="+mj-lt"/>
              <a:cs typeface="Arial" panose="020B0604020202020204" pitchFamily="34" charset="0"/>
            </a:endParaRPr>
          </a:p>
        </p:txBody>
      </p:sp>
      <p:pic>
        <p:nvPicPr>
          <p:cNvPr id="7" name="図 6">
            <a:extLst>
              <a:ext uri="{FF2B5EF4-FFF2-40B4-BE49-F238E27FC236}">
                <a16:creationId xmlns:a16="http://schemas.microsoft.com/office/drawing/2014/main" id="{9A3EA13A-7348-4C66-8664-7F6D8BD976CD}"/>
              </a:ext>
            </a:extLst>
          </p:cNvPr>
          <p:cNvPicPr>
            <a:picLocks noChangeAspect="1"/>
          </p:cNvPicPr>
          <p:nvPr/>
        </p:nvPicPr>
        <p:blipFill>
          <a:blip r:embed="rId2"/>
          <a:stretch>
            <a:fillRect/>
          </a:stretch>
        </p:blipFill>
        <p:spPr>
          <a:xfrm>
            <a:off x="1852307" y="2708925"/>
            <a:ext cx="4517708" cy="2571750"/>
          </a:xfrm>
          <a:prstGeom prst="rect">
            <a:avLst/>
          </a:prstGeom>
          <a:ln w="12700">
            <a:solidFill>
              <a:schemeClr val="accent1"/>
            </a:solidFill>
          </a:ln>
        </p:spPr>
      </p:pic>
      <p:pic>
        <p:nvPicPr>
          <p:cNvPr id="8" name="図 7">
            <a:extLst>
              <a:ext uri="{FF2B5EF4-FFF2-40B4-BE49-F238E27FC236}">
                <a16:creationId xmlns:a16="http://schemas.microsoft.com/office/drawing/2014/main" id="{DDD50411-6CB0-4C94-8AE3-5DFD7DC410E5}"/>
              </a:ext>
            </a:extLst>
          </p:cNvPr>
          <p:cNvPicPr>
            <a:picLocks noChangeAspect="1"/>
          </p:cNvPicPr>
          <p:nvPr/>
        </p:nvPicPr>
        <p:blipFill>
          <a:blip r:embed="rId3"/>
          <a:stretch>
            <a:fillRect/>
          </a:stretch>
        </p:blipFill>
        <p:spPr>
          <a:xfrm>
            <a:off x="6814492" y="2708925"/>
            <a:ext cx="4517708" cy="2571750"/>
          </a:xfrm>
          <a:prstGeom prst="rect">
            <a:avLst/>
          </a:prstGeom>
          <a:ln w="12700">
            <a:solidFill>
              <a:schemeClr val="accent1"/>
            </a:solidFill>
          </a:ln>
        </p:spPr>
      </p:pic>
    </p:spTree>
    <p:extLst>
      <p:ext uri="{BB962C8B-B14F-4D97-AF65-F5344CB8AC3E}">
        <p14:creationId xmlns:p14="http://schemas.microsoft.com/office/powerpoint/2010/main" val="2878644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29916" y="908721"/>
            <a:ext cx="9217024" cy="936104"/>
          </a:xfrm>
        </p:spPr>
        <p:txBody>
          <a:bodyPr>
            <a:noAutofit/>
          </a:bodyPr>
          <a:lstStyle/>
          <a:p>
            <a:pPr algn="ctr"/>
            <a:r>
              <a:rPr lang="en-US" altLang="ja-JP" sz="3600" b="1" dirty="0">
                <a:solidFill>
                  <a:srgbClr val="FF0000"/>
                </a:solidFill>
                <a:latin typeface="Arial" panose="020B0604020202020204" pitchFamily="34" charset="0"/>
                <a:cs typeface="Arial" panose="020B0604020202020204" pitchFamily="34" charset="0"/>
              </a:rPr>
              <a:t>Key Words</a:t>
            </a:r>
            <a:endParaRPr lang="ja-JP" altLang="en-US" sz="3600" b="1" dirty="0">
              <a:solidFill>
                <a:srgbClr val="FF0000"/>
              </a:solidFill>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1629916" y="2132856"/>
            <a:ext cx="9217024" cy="4032448"/>
          </a:xfrm>
          <a:ln>
            <a:solidFill>
              <a:schemeClr val="accent1"/>
            </a:solidFill>
          </a:ln>
        </p:spPr>
        <p:txBody>
          <a:bodyPr>
            <a:noAutofit/>
          </a:bodyPr>
          <a:lstStyle/>
          <a:p>
            <a:r>
              <a:rPr lang="en-US" altLang="ja-JP" sz="2400" cap="none" dirty="0">
                <a:solidFill>
                  <a:srgbClr val="C00000"/>
                </a:solidFill>
                <a:latin typeface="Arial" panose="020B0604020202020204" pitchFamily="34" charset="0"/>
                <a:cs typeface="Arial" panose="020B0604020202020204" pitchFamily="34" charset="0"/>
              </a:rPr>
              <a:t>Aging Society</a:t>
            </a:r>
            <a:r>
              <a:rPr lang="en-US" altLang="ja-JP" sz="2400" dirty="0">
                <a:solidFill>
                  <a:schemeClr val="tx1"/>
                </a:solidFill>
                <a:latin typeface="Arial" panose="020B0604020202020204" pitchFamily="34" charset="0"/>
                <a:cs typeface="Arial" panose="020B0604020202020204" pitchFamily="34" charset="0"/>
              </a:rPr>
              <a:t>, Depopulating Society, </a:t>
            </a:r>
            <a:r>
              <a:rPr lang="en-US" altLang="ja-JP" sz="2400" dirty="0">
                <a:solidFill>
                  <a:srgbClr val="C00000"/>
                </a:solidFill>
                <a:latin typeface="Arial" panose="020B0604020202020204" pitchFamily="34" charset="0"/>
                <a:cs typeface="Arial" panose="020B0604020202020204" pitchFamily="34" charset="0"/>
              </a:rPr>
              <a:t>Healthcare</a:t>
            </a:r>
            <a:r>
              <a:rPr lang="ja-JP" altLang="en-US" sz="2400" cap="none" dirty="0">
                <a:solidFill>
                  <a:srgbClr val="C00000"/>
                </a:solidFill>
                <a:latin typeface="Arial" panose="020B0604020202020204" pitchFamily="34" charset="0"/>
                <a:cs typeface="Arial" panose="020B0604020202020204" pitchFamily="34" charset="0"/>
              </a:rPr>
              <a:t>・</a:t>
            </a:r>
            <a:r>
              <a:rPr lang="en-US" altLang="ja-JP" sz="2400" cap="none" dirty="0">
                <a:solidFill>
                  <a:srgbClr val="C00000"/>
                </a:solidFill>
                <a:latin typeface="Arial" panose="020B0604020202020204" pitchFamily="34" charset="0"/>
                <a:cs typeface="Arial" panose="020B0604020202020204" pitchFamily="34" charset="0"/>
              </a:rPr>
              <a:t>Welfare System</a:t>
            </a:r>
            <a:r>
              <a:rPr lang="en-US" altLang="ja-JP" sz="2400" cap="none" dirty="0">
                <a:solidFill>
                  <a:schemeClr val="tx1"/>
                </a:solidFill>
                <a:latin typeface="Arial" panose="020B0604020202020204" pitchFamily="34" charset="0"/>
                <a:cs typeface="Arial" panose="020B0604020202020204" pitchFamily="34" charset="0"/>
              </a:rPr>
              <a:t>, Social Integration, </a:t>
            </a:r>
            <a:r>
              <a:rPr lang="en-US" altLang="ja-JP" sz="2400" cap="none" dirty="0">
                <a:solidFill>
                  <a:srgbClr val="C00000"/>
                </a:solidFill>
                <a:latin typeface="Arial" panose="020B0604020202020204" pitchFamily="34" charset="0"/>
                <a:cs typeface="Arial" panose="020B0604020202020204" pitchFamily="34" charset="0"/>
              </a:rPr>
              <a:t>Social Assimilation</a:t>
            </a:r>
            <a:r>
              <a:rPr lang="en-US" altLang="ja-JP" sz="2400" cap="none" dirty="0">
                <a:solidFill>
                  <a:schemeClr val="tx1"/>
                </a:solidFill>
                <a:latin typeface="Arial" panose="020B0604020202020204" pitchFamily="34" charset="0"/>
                <a:cs typeface="Arial" panose="020B0604020202020204" pitchFamily="34" charset="0"/>
              </a:rPr>
              <a:t>, Foreign Workers, </a:t>
            </a:r>
            <a:r>
              <a:rPr lang="en-US" altLang="ja-JP" sz="2400" cap="none" dirty="0">
                <a:solidFill>
                  <a:srgbClr val="C00000"/>
                </a:solidFill>
                <a:latin typeface="Arial" panose="020B0604020202020204" pitchFamily="34" charset="0"/>
                <a:cs typeface="Arial" panose="020B0604020202020204" pitchFamily="34" charset="0"/>
              </a:rPr>
              <a:t>Foreign Skilled Professionals</a:t>
            </a:r>
            <a:r>
              <a:rPr lang="en-US" altLang="ja-JP" sz="2400" cap="none" dirty="0">
                <a:solidFill>
                  <a:schemeClr val="tx1"/>
                </a:solidFill>
                <a:latin typeface="Arial" panose="020B0604020202020204" pitchFamily="34" charset="0"/>
                <a:cs typeface="Arial" panose="020B0604020202020204" pitchFamily="34" charset="0"/>
              </a:rPr>
              <a:t>, </a:t>
            </a:r>
            <a:r>
              <a:rPr lang="en-US" altLang="ja-JP" sz="2400" dirty="0">
                <a:solidFill>
                  <a:schemeClr val="tx1"/>
                </a:solidFill>
                <a:latin typeface="Arial" panose="020B0604020202020204" pitchFamily="34" charset="0"/>
                <a:cs typeface="Arial" panose="020B0604020202020204" pitchFamily="34" charset="0"/>
              </a:rPr>
              <a:t>Disappearance of Local Municipalities, </a:t>
            </a:r>
            <a:r>
              <a:rPr lang="en-US" altLang="ja-JP" sz="2400" dirty="0">
                <a:solidFill>
                  <a:srgbClr val="C00000"/>
                </a:solidFill>
                <a:latin typeface="Arial" panose="020B0604020202020204" pitchFamily="34" charset="0"/>
                <a:cs typeface="Arial" panose="020B0604020202020204" pitchFamily="34" charset="0"/>
              </a:rPr>
              <a:t>Cultural Diversity</a:t>
            </a:r>
            <a:r>
              <a:rPr lang="en-US" altLang="ja-JP" sz="2400" dirty="0">
                <a:solidFill>
                  <a:schemeClr val="tx1"/>
                </a:solidFill>
                <a:latin typeface="Arial" panose="020B0604020202020204" pitchFamily="34" charset="0"/>
                <a:cs typeface="Arial" panose="020B0604020202020204" pitchFamily="34" charset="0"/>
              </a:rPr>
              <a:t>, Working-Age Population, </a:t>
            </a:r>
            <a:r>
              <a:rPr lang="en-US" altLang="ja-JP" sz="2400" dirty="0">
                <a:solidFill>
                  <a:srgbClr val="C00000"/>
                </a:solidFill>
                <a:latin typeface="Arial" panose="020B0604020202020204" pitchFamily="34" charset="0"/>
                <a:cs typeface="Arial" panose="020B0604020202020204" pitchFamily="34" charset="0"/>
              </a:rPr>
              <a:t>Marginal Village</a:t>
            </a:r>
            <a:r>
              <a:rPr lang="en-US" altLang="ja-JP" sz="2400" dirty="0">
                <a:solidFill>
                  <a:schemeClr val="tx1"/>
                </a:solidFill>
                <a:latin typeface="Arial" panose="020B0604020202020204" pitchFamily="34" charset="0"/>
                <a:cs typeface="Arial" panose="020B0604020202020204" pitchFamily="34" charset="0"/>
              </a:rPr>
              <a:t>, Technical Intern Training, </a:t>
            </a:r>
            <a:r>
              <a:rPr lang="en-US" altLang="ja-JP" sz="2400" dirty="0">
                <a:solidFill>
                  <a:srgbClr val="C00000"/>
                </a:solidFill>
                <a:latin typeface="Arial" panose="020B0604020202020204" pitchFamily="34" charset="0"/>
                <a:cs typeface="Arial" panose="020B0604020202020204" pitchFamily="34" charset="0"/>
              </a:rPr>
              <a:t>Elderly care by the Elderly</a:t>
            </a:r>
            <a:r>
              <a:rPr lang="en-US" altLang="ja-JP" sz="2400" dirty="0">
                <a:solidFill>
                  <a:schemeClr val="tx1"/>
                </a:solidFill>
                <a:latin typeface="Arial" panose="020B0604020202020204" pitchFamily="34" charset="0"/>
                <a:cs typeface="Arial" panose="020B0604020202020204" pitchFamily="34" charset="0"/>
              </a:rPr>
              <a:t>, Advanced Dementia patient care by the Mild Dementia patient, </a:t>
            </a:r>
            <a:r>
              <a:rPr lang="en-US" altLang="ja-JP" sz="2400" dirty="0">
                <a:solidFill>
                  <a:srgbClr val="C00000"/>
                </a:solidFill>
                <a:latin typeface="Arial" panose="020B0604020202020204" pitchFamily="34" charset="0"/>
                <a:cs typeface="Arial" panose="020B0604020202020204" pitchFamily="34" charset="0"/>
              </a:rPr>
              <a:t>Homecare Murder of Elderly</a:t>
            </a:r>
            <a:r>
              <a:rPr lang="en-US" altLang="ja-JP" sz="2400" dirty="0">
                <a:solidFill>
                  <a:schemeClr val="tx1"/>
                </a:solidFill>
                <a:latin typeface="Arial" panose="020B0604020202020204" pitchFamily="34" charset="0"/>
                <a:cs typeface="Arial" panose="020B0604020202020204" pitchFamily="34" charset="0"/>
              </a:rPr>
              <a:t>, Tokyo Olympic/Paralympic Games (2020), </a:t>
            </a:r>
            <a:r>
              <a:rPr lang="en-US" altLang="ja-JP" sz="2400" cap="none" dirty="0">
                <a:solidFill>
                  <a:srgbClr val="C00000"/>
                </a:solidFill>
                <a:latin typeface="Arial" panose="020B0604020202020204" pitchFamily="34" charset="0"/>
                <a:cs typeface="Arial" panose="020B0604020202020204" pitchFamily="34" charset="0"/>
              </a:rPr>
              <a:t>Economic Partnership Agreement (EPA)</a:t>
            </a:r>
            <a:r>
              <a:rPr lang="en-US" altLang="ja-JP" sz="2400" cap="none" dirty="0">
                <a:solidFill>
                  <a:schemeClr val="tx1"/>
                </a:solidFill>
                <a:latin typeface="Arial" panose="020B0604020202020204" pitchFamily="34" charset="0"/>
                <a:cs typeface="Arial" panose="020B0604020202020204" pitchFamily="34" charset="0"/>
              </a:rPr>
              <a:t>,</a:t>
            </a:r>
            <a:r>
              <a:rPr lang="en-US" altLang="ja-JP" sz="2400" dirty="0">
                <a:solidFill>
                  <a:schemeClr val="tx1"/>
                </a:solidFill>
                <a:latin typeface="Arial" panose="020B0604020202020204" pitchFamily="34" charset="0"/>
                <a:cs typeface="Arial" panose="020B0604020202020204" pitchFamily="34" charset="0"/>
              </a:rPr>
              <a:t> Sorting Type</a:t>
            </a:r>
            <a:r>
              <a:rPr lang="ja-JP" altLang="en-US" sz="2400" dirty="0">
                <a:solidFill>
                  <a:schemeClr val="tx1"/>
                </a:solidFill>
                <a:latin typeface="Arial" panose="020B0604020202020204" pitchFamily="34" charset="0"/>
                <a:cs typeface="Arial" panose="020B0604020202020204" pitchFamily="34" charset="0"/>
              </a:rPr>
              <a:t>・</a:t>
            </a:r>
            <a:r>
              <a:rPr lang="en-US" altLang="ja-JP" sz="2400" dirty="0">
                <a:solidFill>
                  <a:srgbClr val="C00000"/>
                </a:solidFill>
                <a:latin typeface="Arial" panose="020B0604020202020204" pitchFamily="34" charset="0"/>
                <a:cs typeface="Arial" panose="020B0604020202020204" pitchFamily="34" charset="0"/>
              </a:rPr>
              <a:t>Breeding Type Immigration Policy</a:t>
            </a:r>
            <a:r>
              <a:rPr lang="ja-JP" altLang="en-US" sz="2400" dirty="0">
                <a:solidFill>
                  <a:schemeClr val="tx1"/>
                </a:solidFill>
                <a:latin typeface="Arial" panose="020B0604020202020204" pitchFamily="34" charset="0"/>
                <a:cs typeface="Arial" panose="020B0604020202020204" pitchFamily="34" charset="0"/>
              </a:rPr>
              <a:t>・・・</a:t>
            </a:r>
            <a:endParaRPr lang="en-US" altLang="ja-JP" sz="2400" cap="none" dirty="0">
              <a:solidFill>
                <a:schemeClr val="tx1"/>
              </a:solidFill>
              <a:latin typeface="Arial" panose="020B0604020202020204" pitchFamily="34" charset="0"/>
              <a:cs typeface="Arial" panose="020B0604020202020204" pitchFamily="34" charset="0"/>
            </a:endParaRPr>
          </a:p>
          <a:p>
            <a:endParaRPr lang="ja-JP" altLang="en-US" sz="2400" cap="none" dirty="0">
              <a:solidFill>
                <a:schemeClr val="tx1"/>
              </a:solidFill>
              <a:latin typeface="Arial" panose="020B0604020202020204" pitchFamily="34" charset="0"/>
              <a:cs typeface="Arial" panose="020B0604020202020204" pitchFamily="34" charset="0"/>
            </a:endParaRPr>
          </a:p>
        </p:txBody>
      </p:sp>
      <p:sp>
        <p:nvSpPr>
          <p:cNvPr id="5" name="スライド番号プレースホルダー 4"/>
          <p:cNvSpPr>
            <a:spLocks noGrp="1"/>
          </p:cNvSpPr>
          <p:nvPr>
            <p:ph type="sldNum" sz="quarter" idx="12"/>
          </p:nvPr>
        </p:nvSpPr>
        <p:spPr/>
        <p:txBody>
          <a:bodyPr/>
          <a:lstStyle/>
          <a:p>
            <a:fld id="{6D22F896-40B5-4ADD-8801-0D06FADFA095}" type="slidenum">
              <a:rPr lang="en-US" smtClean="0"/>
              <a:pPr/>
              <a:t>9</a:t>
            </a:fld>
            <a:endParaRPr lang="en-US" dirty="0"/>
          </a:p>
        </p:txBody>
      </p:sp>
    </p:spTree>
    <p:extLst>
      <p:ext uri="{BB962C8B-B14F-4D97-AF65-F5344CB8AC3E}">
        <p14:creationId xmlns:p14="http://schemas.microsoft.com/office/powerpoint/2010/main" val="424370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ウィスプ">
  <a:themeElements>
    <a:clrScheme name="ウィスプ">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Woodgrain_16x9">
      <a:dk1>
        <a:sysClr val="windowText" lastClr="000000"/>
      </a:dk1>
      <a:lt1>
        <a:sysClr val="window" lastClr="FFFFFF"/>
      </a:lt1>
      <a:dk2>
        <a:srgbClr val="90B365"/>
      </a:dk2>
      <a:lt2>
        <a:srgbClr val="EEECE1"/>
      </a:lt2>
      <a:accent1>
        <a:srgbClr val="4283D2"/>
      </a:accent1>
      <a:accent2>
        <a:srgbClr val="6E9D35"/>
      </a:accent2>
      <a:accent3>
        <a:srgbClr val="DE6742"/>
      </a:accent3>
      <a:accent4>
        <a:srgbClr val="8F73DF"/>
      </a:accent4>
      <a:accent5>
        <a:srgbClr val="CB991B"/>
      </a:accent5>
      <a:accent6>
        <a:srgbClr val="7F7F7F"/>
      </a:accent6>
      <a:hlink>
        <a:srgbClr val="90B365"/>
      </a:hlink>
      <a:folHlink>
        <a:srgbClr val="7F7F7F"/>
      </a:folHlink>
    </a:clrScheme>
    <a:fontScheme name="Woodgrain_16x9">
      <a:majorFont>
        <a:latin typeface="Century"/>
        <a:ea typeface=""/>
        <a:cs typeface=""/>
      </a:majorFont>
      <a:minorFont>
        <a:latin typeface="Century"/>
        <a:ea typeface=""/>
        <a:cs typeface=""/>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miter lim="800000"/>
        </a:ln>
        <a:ln w="19050" cap="flat" cmpd="sng" algn="ctr">
          <a:solidFill>
            <a:schemeClr val="phClr"/>
          </a:solidFill>
          <a:miter lim="800000"/>
        </a:ln>
        <a:ln w="28575" cap="flat" cmpd="sng" algn="ctr">
          <a:solidFill>
            <a:schemeClr val="phClr"/>
          </a:solidFill>
          <a:miter lim="800000"/>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Woodgrain_16x9">
      <a:dk1>
        <a:sysClr val="windowText" lastClr="000000"/>
      </a:dk1>
      <a:lt1>
        <a:sysClr val="window" lastClr="FFFFFF"/>
      </a:lt1>
      <a:dk2>
        <a:srgbClr val="90B365"/>
      </a:dk2>
      <a:lt2>
        <a:srgbClr val="EEECE1"/>
      </a:lt2>
      <a:accent1>
        <a:srgbClr val="4283D2"/>
      </a:accent1>
      <a:accent2>
        <a:srgbClr val="6E9D35"/>
      </a:accent2>
      <a:accent3>
        <a:srgbClr val="DE6742"/>
      </a:accent3>
      <a:accent4>
        <a:srgbClr val="8F73DF"/>
      </a:accent4>
      <a:accent5>
        <a:srgbClr val="CB991B"/>
      </a:accent5>
      <a:accent6>
        <a:srgbClr val="7F7F7F"/>
      </a:accent6>
      <a:hlink>
        <a:srgbClr val="90B365"/>
      </a:hlink>
      <a:folHlink>
        <a:srgbClr val="7F7F7F"/>
      </a:folHlink>
    </a:clrScheme>
    <a:fontScheme name="Woodgrain_16x9">
      <a:majorFont>
        <a:latin typeface="Century"/>
        <a:ea typeface=""/>
        <a:cs typeface=""/>
      </a:majorFont>
      <a:minorFont>
        <a:latin typeface="Century"/>
        <a:ea typeface=""/>
        <a:cs typeface=""/>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miter lim="800000"/>
        </a:ln>
        <a:ln w="19050" cap="flat" cmpd="sng" algn="ctr">
          <a:solidFill>
            <a:schemeClr val="phClr"/>
          </a:solidFill>
          <a:miter lim="800000"/>
        </a:ln>
        <a:ln w="28575" cap="flat" cmpd="sng" algn="ctr">
          <a:solidFill>
            <a:schemeClr val="phClr"/>
          </a:solidFill>
          <a:miter lim="800000"/>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99D1F35-D690-462B-8ABB-6D4DC8E181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2305</Words>
  <Application>Microsoft Office PowerPoint</Application>
  <PresentationFormat>ユーザー設定</PresentationFormat>
  <Paragraphs>183</Paragraphs>
  <Slides>31</Slides>
  <Notes>1</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31</vt:i4>
      </vt:variant>
    </vt:vector>
  </HeadingPairs>
  <TitlesOfParts>
    <vt:vector size="41" baseType="lpstr">
      <vt:lpstr>Arial Unicode MS</vt:lpstr>
      <vt:lpstr>Meiryo UI</vt:lpstr>
      <vt:lpstr>MS Gothic</vt:lpstr>
      <vt:lpstr>幼圆</vt:lpstr>
      <vt:lpstr>メイリオ</vt:lpstr>
      <vt:lpstr>Arial</vt:lpstr>
      <vt:lpstr>Century</vt:lpstr>
      <vt:lpstr>Century Gothic</vt:lpstr>
      <vt:lpstr>Wingdings 3</vt:lpstr>
      <vt:lpstr>ウィスプ</vt:lpstr>
      <vt:lpstr>PowerPoint プレゼンテーション</vt:lpstr>
      <vt:lpstr>My Research Fields</vt:lpstr>
      <vt:lpstr>Japanese Government forecast of  the nation’s shrinking population</vt:lpstr>
      <vt:lpstr>“Catastrophe”  Japan’s demographic situation</vt:lpstr>
      <vt:lpstr>TFRs in ASEAN Source: ASEAN Statistical Year Book 2014</vt:lpstr>
      <vt:lpstr>Correlation between immigrant ratio and TFR</vt:lpstr>
      <vt:lpstr>Demographics Population  Japan vs Vietnam</vt:lpstr>
      <vt:lpstr>Demographics Population Growth Rate  Japan vs Vietnam</vt:lpstr>
      <vt:lpstr>Key Words</vt:lpstr>
      <vt:lpstr>Two opposing public opinions for open immigration policy</vt:lpstr>
      <vt:lpstr>Getting more popular for prospective foreign settlers? </vt:lpstr>
      <vt:lpstr>PowerPoint プレゼンテーション</vt:lpstr>
      <vt:lpstr>Two opposing public opinions for open immigration policy</vt:lpstr>
      <vt:lpstr>Foreign countries (EU) have undergone and experienced serious difficulties in accepting immigrants in the last decade cf. Brexit (Bregret?)</vt:lpstr>
      <vt:lpstr>Recent problematic issues of foreign temporary workers in Japan</vt:lpstr>
      <vt:lpstr>EPA (Economic Partnership Agreement) since 2008 &amp; Ginoo Jisshuu Seido（Technical Intern Training Program ）since 1993</vt:lpstr>
      <vt:lpstr>Japan grows more open to foreign workers as population decline  Japan Times Sep 23, 2016</vt:lpstr>
      <vt:lpstr>Population Pyramid for Japan: 2015 and 2055  </vt:lpstr>
      <vt:lpstr>Changes in the composition of love marriage and arranged marriage  Source: National Institute of Population and Social Security Reseach</vt:lpstr>
      <vt:lpstr>From The National Survey on Migration  </vt:lpstr>
      <vt:lpstr>Development of population aspects in Asian countries Source: Komine,T. (2012) </vt:lpstr>
      <vt:lpstr>Trends in Elderly Population Ratios for Major Asian Countries </vt:lpstr>
      <vt:lpstr>Overview of Population Aging Speed </vt:lpstr>
      <vt:lpstr>Changes In Dependent Population Index  </vt:lpstr>
      <vt:lpstr>Population Bonus Period in Asian Countries </vt:lpstr>
      <vt:lpstr>Per-Capita GDP  </vt:lpstr>
      <vt:lpstr>Per-Capita GDP at Conclusion of Population Bonus  </vt:lpstr>
      <vt:lpstr>Shift from Demographic “Bonus” to “Onus” </vt:lpstr>
      <vt:lpstr>Japan economic Society under Population Onus  Source from T. Komine “A Long-term Forecast of Demographic Transition in Japan and Asia” presentation slide  </vt:lpstr>
      <vt:lpstr>Conclusion1 Source from T. Komine “A Long-term Forecast of Demographic Transition in Japan and Asia” presentation slide  </vt:lpstr>
      <vt:lpstr>Conclusion2 Source from T. Komine “A Long-term Forecast of Demographic Transition in Japan and Asia” presentation slide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2016-04-20T07:27:42Z</dcterms:created>
  <dcterms:modified xsi:type="dcterms:W3CDTF">2017-08-15T07:11:04Z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TC028011159991</vt:lpwstr>
  </property>
</Properties>
</file>